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shav sharma" userId="3f23e91bf6c3db90" providerId="LiveId" clId="{742CB90B-3718-4B52-B1AF-54E304DBC4E1}"/>
    <pc:docChg chg="addSld modSld">
      <pc:chgData name="trashav sharma" userId="3f23e91bf6c3db90" providerId="LiveId" clId="{742CB90B-3718-4B52-B1AF-54E304DBC4E1}" dt="2024-08-12T18:39:59.932" v="23" actId="20577"/>
      <pc:docMkLst>
        <pc:docMk/>
      </pc:docMkLst>
      <pc:sldChg chg="modSp new mod">
        <pc:chgData name="trashav sharma" userId="3f23e91bf6c3db90" providerId="LiveId" clId="{742CB90B-3718-4B52-B1AF-54E304DBC4E1}" dt="2024-08-12T18:39:48.153" v="11" actId="20577"/>
        <pc:sldMkLst>
          <pc:docMk/>
          <pc:sldMk cId="3595133575" sldId="256"/>
        </pc:sldMkLst>
        <pc:spChg chg="mod">
          <ac:chgData name="trashav sharma" userId="3f23e91bf6c3db90" providerId="LiveId" clId="{742CB90B-3718-4B52-B1AF-54E304DBC4E1}" dt="2024-08-12T18:39:48.153" v="11" actId="20577"/>
          <ac:spMkLst>
            <pc:docMk/>
            <pc:sldMk cId="3595133575" sldId="256"/>
            <ac:spMk id="2" creationId="{41C31139-E9DE-A092-8873-ED53D6FE9F6C}"/>
          </ac:spMkLst>
        </pc:spChg>
      </pc:sldChg>
      <pc:sldChg chg="modSp new mod">
        <pc:chgData name="trashav sharma" userId="3f23e91bf6c3db90" providerId="LiveId" clId="{742CB90B-3718-4B52-B1AF-54E304DBC4E1}" dt="2024-08-12T18:39:59.932" v="23" actId="20577"/>
        <pc:sldMkLst>
          <pc:docMk/>
          <pc:sldMk cId="1418057771" sldId="257"/>
        </pc:sldMkLst>
        <pc:spChg chg="mod">
          <ac:chgData name="trashav sharma" userId="3f23e91bf6c3db90" providerId="LiveId" clId="{742CB90B-3718-4B52-B1AF-54E304DBC4E1}" dt="2024-08-12T18:39:59.932" v="23" actId="20577"/>
          <ac:spMkLst>
            <pc:docMk/>
            <pc:sldMk cId="1418057771" sldId="257"/>
            <ac:spMk id="2" creationId="{4DEEA5D3-8A96-7DE2-5B7D-D6F92A00B0C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C615-75C4-61D5-331C-7160EB25A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64072-55DA-D752-BC26-4C86EE0CB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2F25E-8ACB-5E34-3CEC-F01B64057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2C06-47D0-4C43-8C35-4CBFD1D53F29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E4588-0473-FC30-C7A9-8711C1EF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6FA0E-2F17-9317-F4A5-49B75DA0A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3D7A-AF98-4E3A-A6C0-E56C00B6C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693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EBA29-9AF0-C267-EE9F-897AB1081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84B46-DF06-C97C-CA10-F1B4C262A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AD7F7-0DD8-FEAF-4596-C19E89D25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2C06-47D0-4C43-8C35-4CBFD1D53F29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71695-850E-721A-DCF7-3C87CF042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15BBE-ACCB-DA55-AC97-02CC98337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3D7A-AF98-4E3A-A6C0-E56C00B6C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14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C9CC8D-480D-961C-FE75-DA9A30E7A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C8B0B-7F13-8002-A3E2-5A58FCB1C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D6A43-4ADE-F563-EFC0-7454E98D3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2C06-47D0-4C43-8C35-4CBFD1D53F29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41697-0081-2B38-535F-A3603C8E0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33075-6E02-7BA0-86A5-48C5C8D8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3D7A-AF98-4E3A-A6C0-E56C00B6C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53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DC8D-5FE4-B4E4-A302-6ED99679B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61C74-FBB1-0F9C-C7A9-220E57663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C2C20-6345-FA05-1689-B578DB70B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2C06-47D0-4C43-8C35-4CBFD1D53F29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1D788-A6B4-74A3-7566-107FF277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3198-67E0-BD84-E085-8C5735DE3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3D7A-AF98-4E3A-A6C0-E56C00B6C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60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33820-5B8F-B415-4C07-E83323785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9B7DA-25F1-F01A-C838-9D8F23E61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77E42-E302-D00D-0B7B-4BFC88592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2C06-47D0-4C43-8C35-4CBFD1D53F29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4C838-BE47-AF5A-BA98-DFFDB57E1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B10FA-A953-DCF5-649F-D270D82A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3D7A-AF98-4E3A-A6C0-E56C00B6C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37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96BB-1D5E-57F6-B654-CAEA64C1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62D63-22BB-4FAB-DBCC-0461C62F7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FF375-D24C-E9DA-DCA4-6906F155D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1D0BB-EC2D-01DD-F2F7-F4E62CDB0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2C06-47D0-4C43-8C35-4CBFD1D53F29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99FCA-97A9-2640-E995-50D0F477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AA732-E257-EF0D-5731-D77F5BE87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3D7A-AF98-4E3A-A6C0-E56C00B6C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13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F7E2D-70F5-9AA7-FA34-37D139D35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D8942-1F68-85BA-C989-8C3E5A7DB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7C586-ECEC-D386-79BB-7B6ACFF8B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5B129F-6E99-F314-F3E9-F227EE4CF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DCCA7B-D978-26CA-6523-0A64B8FD9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B8B90A-441F-8635-E7A6-03A2361CE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2C06-47D0-4C43-8C35-4CBFD1D53F29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936093-3D25-0D1F-1B0C-48EA5A397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2D5F19-7578-9F0C-0F42-A5865C3DC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3D7A-AF98-4E3A-A6C0-E56C00B6C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530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D426-51B0-A7BD-9345-E1F1D774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1E204F-96F3-3A42-D181-8A3F3C860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2C06-47D0-4C43-8C35-4CBFD1D53F29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10B52-DF15-EE2B-52EF-5AB0ED96A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41D728-032B-B339-7A20-314601F09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3D7A-AF98-4E3A-A6C0-E56C00B6C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81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4DBDAD-7F12-29CA-7702-C22194B46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2C06-47D0-4C43-8C35-4CBFD1D53F29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928FC6-7BE1-4F31-E21B-D659903C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A976E-B37C-3EAE-24D9-CE6D881A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3D7A-AF98-4E3A-A6C0-E56C00B6C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390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E555-D998-715A-8E28-EB0692879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B8C58-6260-BE30-340C-E16A38387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70A31-FE26-4264-D374-9C3157A9A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27C43-CEC1-1B21-0381-C41A76F23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2C06-47D0-4C43-8C35-4CBFD1D53F29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B72FA-D37D-A707-51B0-7489865A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C0DDB-753A-478F-5FA8-0F92B55E2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3D7A-AF98-4E3A-A6C0-E56C00B6C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594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8D7D6-CEF7-862D-8022-6B687350F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B01630-E877-1305-6B6F-9E415D678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8931C-AD4D-A47D-8D45-228AB0FED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15546-5D8F-A73D-0EB5-0106AEF4C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2C06-47D0-4C43-8C35-4CBFD1D53F29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5B373-FA13-644B-14E4-123558364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B63BE-1CCD-5A53-D414-A51966B54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3D7A-AF98-4E3A-A6C0-E56C00B6C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398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1FF89-97C9-BEB0-04C5-9A247F981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80163-BA22-FC8C-EB82-5F5EA6684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D1ED6-274E-F229-8A6A-9844F410F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32C06-47D0-4C43-8C35-4CBFD1D53F29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CEE8E-ECC9-ABF8-91AE-CAD7755F77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02B6C-EFCA-9DDF-BC4C-D491C1F9E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33D7A-AF98-4E3A-A6C0-E56C00B6C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792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31139-E9DE-A092-8873-ED53D6FE9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4168" y="1122363"/>
            <a:ext cx="9144000" cy="2387600"/>
          </a:xfrm>
        </p:spPr>
        <p:txBody>
          <a:bodyPr/>
          <a:lstStyle/>
          <a:p>
            <a:r>
              <a:rPr lang="en-US" dirty="0" err="1"/>
              <a:t>hahaha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9CA78-4ED7-3D18-4232-CF2E51E233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133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EA5D3-8A96-7DE2-5B7D-D6F92A00B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haaaaaaaaaa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14119-B40D-591A-3BBB-79BB57081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057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hahaha</vt:lpstr>
      <vt:lpstr>haaaaaaaaaa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trashav sharma</dc:creator>
  <cp:lastModifiedBy>trashav sharma</cp:lastModifiedBy>
  <cp:revision>1</cp:revision>
  <dcterms:created xsi:type="dcterms:W3CDTF">2024-08-12T18:36:06Z</dcterms:created>
  <dcterms:modified xsi:type="dcterms:W3CDTF">2024-08-12T18:40:00Z</dcterms:modified>
</cp:coreProperties>
</file>