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shav sharma" userId="3f23e91bf6c3db90" providerId="LiveId" clId="{742CB90B-3718-4B52-B1AF-54E304DBC4E1}"/>
    <pc:docChg chg="custSel addSld modSld">
      <pc:chgData name="trashav sharma" userId="3f23e91bf6c3db90" providerId="LiveId" clId="{742CB90B-3718-4B52-B1AF-54E304DBC4E1}" dt="2024-08-12T18:58:46.650" v="77" actId="20577"/>
      <pc:docMkLst>
        <pc:docMk/>
      </pc:docMkLst>
      <pc:sldChg chg="modSp new mod">
        <pc:chgData name="trashav sharma" userId="3f23e91bf6c3db90" providerId="LiveId" clId="{742CB90B-3718-4B52-B1AF-54E304DBC4E1}" dt="2024-08-12T18:39:48.153" v="11" actId="20577"/>
        <pc:sldMkLst>
          <pc:docMk/>
          <pc:sldMk cId="3595133575" sldId="256"/>
        </pc:sldMkLst>
        <pc:spChg chg="mod">
          <ac:chgData name="trashav sharma" userId="3f23e91bf6c3db90" providerId="LiveId" clId="{742CB90B-3718-4B52-B1AF-54E304DBC4E1}" dt="2024-08-12T18:39:48.153" v="11" actId="20577"/>
          <ac:spMkLst>
            <pc:docMk/>
            <pc:sldMk cId="3595133575" sldId="256"/>
            <ac:spMk id="2" creationId="{41C31139-E9DE-A092-8873-ED53D6FE9F6C}"/>
          </ac:spMkLst>
        </pc:spChg>
      </pc:sldChg>
      <pc:sldChg chg="modSp new mod">
        <pc:chgData name="trashav sharma" userId="3f23e91bf6c3db90" providerId="LiveId" clId="{742CB90B-3718-4B52-B1AF-54E304DBC4E1}" dt="2024-08-12T18:39:59.932" v="23" actId="20577"/>
        <pc:sldMkLst>
          <pc:docMk/>
          <pc:sldMk cId="1418057771" sldId="257"/>
        </pc:sldMkLst>
        <pc:spChg chg="mod">
          <ac:chgData name="trashav sharma" userId="3f23e91bf6c3db90" providerId="LiveId" clId="{742CB90B-3718-4B52-B1AF-54E304DBC4E1}" dt="2024-08-12T18:39:59.932" v="23" actId="20577"/>
          <ac:spMkLst>
            <pc:docMk/>
            <pc:sldMk cId="1418057771" sldId="257"/>
            <ac:spMk id="2" creationId="{4DEEA5D3-8A96-7DE2-5B7D-D6F92A00B0C8}"/>
          </ac:spMkLst>
        </pc:spChg>
      </pc:sldChg>
      <pc:sldChg chg="modSp new mod">
        <pc:chgData name="trashav sharma" userId="3f23e91bf6c3db90" providerId="LiveId" clId="{742CB90B-3718-4B52-B1AF-54E304DBC4E1}" dt="2024-08-12T18:58:20.956" v="37" actId="20577"/>
        <pc:sldMkLst>
          <pc:docMk/>
          <pc:sldMk cId="3508101977" sldId="258"/>
        </pc:sldMkLst>
        <pc:spChg chg="mod">
          <ac:chgData name="trashav sharma" userId="3f23e91bf6c3db90" providerId="LiveId" clId="{742CB90B-3718-4B52-B1AF-54E304DBC4E1}" dt="2024-08-12T18:58:20.956" v="37" actId="20577"/>
          <ac:spMkLst>
            <pc:docMk/>
            <pc:sldMk cId="3508101977" sldId="258"/>
            <ac:spMk id="2" creationId="{9F4FBAA3-051D-6534-8878-23A9260F44C4}"/>
          </ac:spMkLst>
        </pc:spChg>
      </pc:sldChg>
      <pc:sldChg chg="modSp new mod">
        <pc:chgData name="trashav sharma" userId="3f23e91bf6c3db90" providerId="LiveId" clId="{742CB90B-3718-4B52-B1AF-54E304DBC4E1}" dt="2024-08-12T18:58:36.602" v="43" actId="20577"/>
        <pc:sldMkLst>
          <pc:docMk/>
          <pc:sldMk cId="1093790616" sldId="259"/>
        </pc:sldMkLst>
        <pc:spChg chg="mod">
          <ac:chgData name="trashav sharma" userId="3f23e91bf6c3db90" providerId="LiveId" clId="{742CB90B-3718-4B52-B1AF-54E304DBC4E1}" dt="2024-08-12T18:58:36.602" v="43" actId="20577"/>
          <ac:spMkLst>
            <pc:docMk/>
            <pc:sldMk cId="1093790616" sldId="259"/>
            <ac:spMk id="2" creationId="{5A9668F4-472B-81BD-AF60-A75E561D2552}"/>
          </ac:spMkLst>
        </pc:spChg>
      </pc:sldChg>
      <pc:sldChg chg="modSp new mod">
        <pc:chgData name="trashav sharma" userId="3f23e91bf6c3db90" providerId="LiveId" clId="{742CB90B-3718-4B52-B1AF-54E304DBC4E1}" dt="2024-08-12T18:58:46.650" v="77" actId="20577"/>
        <pc:sldMkLst>
          <pc:docMk/>
          <pc:sldMk cId="2510384977" sldId="260"/>
        </pc:sldMkLst>
        <pc:spChg chg="mod">
          <ac:chgData name="trashav sharma" userId="3f23e91bf6c3db90" providerId="LiveId" clId="{742CB90B-3718-4B52-B1AF-54E304DBC4E1}" dt="2024-08-12T18:58:42.183" v="60" actId="20577"/>
          <ac:spMkLst>
            <pc:docMk/>
            <pc:sldMk cId="2510384977" sldId="260"/>
            <ac:spMk id="2" creationId="{B6C81043-54E7-D38C-BB41-6E79B111959C}"/>
          </ac:spMkLst>
        </pc:spChg>
        <pc:spChg chg="mod">
          <ac:chgData name="trashav sharma" userId="3f23e91bf6c3db90" providerId="LiveId" clId="{742CB90B-3718-4B52-B1AF-54E304DBC4E1}" dt="2024-08-12T18:58:46.650" v="77" actId="20577"/>
          <ac:spMkLst>
            <pc:docMk/>
            <pc:sldMk cId="2510384977" sldId="260"/>
            <ac:spMk id="3" creationId="{0A6E8ED1-E385-4861-D9DD-DE798A619A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C615-75C4-61D5-331C-7160EB25A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4072-55DA-D752-BC26-4C86EE0C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F25E-8ACB-5E34-3CEC-F01B6405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4588-0473-FC30-C7A9-8711C1EF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FA0E-2F17-9317-F4A5-49B75DA0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A29-9AF0-C267-EE9F-897AB108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84B46-DF06-C97C-CA10-F1B4C262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7F7-0DD8-FEAF-4596-C19E89D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695-850E-721A-DCF7-3C87CF0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5BBE-ACCB-DA55-AC97-02CC983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9CC8D-480D-961C-FE75-DA9A30E7A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8B0B-7F13-8002-A3E2-5A58FCB1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6A43-4ADE-F563-EFC0-7454E98D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1697-0081-2B38-535F-A3603C8E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3075-6E02-7BA0-86A5-48C5C8D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DC8D-5FE4-B4E4-A302-6ED9967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1C74-FBB1-0F9C-C7A9-220E5766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2C20-6345-FA05-1689-B578DB70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D788-A6B4-74A3-7566-107FF277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3198-67E0-BD84-E085-8C5735D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820-5B8F-B415-4C07-E8332378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B7DA-25F1-F01A-C838-9D8F23E6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7E42-E302-D00D-0B7B-4BFC8859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C838-BE47-AF5A-BA98-DFFDB57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10FA-A953-DCF5-649F-D270D82A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6BB-1D5E-57F6-B654-CAEA64C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2D63-22BB-4FAB-DBCC-0461C62F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F375-D24C-E9DA-DCA4-6906F155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D0BB-EC2D-01DD-F2F7-F4E62CDB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99FCA-97A9-2640-E995-50D0F47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A732-E257-EF0D-5731-D77F5BE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E2D-70F5-9AA7-FA34-37D139D3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8942-1F68-85BA-C989-8C3E5A7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7C586-ECEC-D386-79BB-7B6ACFF8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129F-6E99-F314-F3E9-F227EE4C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CCA7B-D978-26CA-6523-0A64B8F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8B90A-441F-8635-E7A6-03A2361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36093-3D25-0D1F-1B0C-48EA5A39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D5F19-7578-9F0C-0F42-A5865C3D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3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D426-51B0-A7BD-9345-E1F1D77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E204F-96F3-3A42-D181-8A3F3C86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0B52-DF15-EE2B-52EF-5AB0ED96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D728-032B-B339-7A20-314601F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DBDAD-7F12-29CA-7702-C22194B4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28FC6-7BE1-4F31-E21B-D659903C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A976E-B37C-3EAE-24D9-CE6D881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9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555-D998-715A-8E28-EB069287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8C58-6260-BE30-340C-E16A3838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0A31-FE26-4264-D374-9C3157A9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7C43-CEC1-1B21-0381-C41A76F2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72FA-D37D-A707-51B0-7489865A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0DDB-753A-478F-5FA8-0F92B55E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D7D6-CEF7-862D-8022-6B687350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01630-E877-1305-6B6F-9E415D67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931C-AD4D-A47D-8D45-228AB0FE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15546-5D8F-A73D-0EB5-0106AEF4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B373-FA13-644B-14E4-1235583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63BE-1CCD-5A53-D414-A51966B5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9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1FF89-97C9-BEB0-04C5-9A247F98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0163-BA22-FC8C-EB82-5F5EA66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1ED6-274E-F229-8A6A-9844F410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EE8E-ECC9-ABF8-91AE-CAD7755F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2B6C-EFCA-9DDF-BC4C-D491C1F9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1139-E9DE-A092-8873-ED53D6FE9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1122363"/>
            <a:ext cx="9144000" cy="2387600"/>
          </a:xfrm>
        </p:spPr>
        <p:txBody>
          <a:bodyPr/>
          <a:lstStyle/>
          <a:p>
            <a:r>
              <a:rPr lang="en-US" dirty="0" err="1"/>
              <a:t>hahaha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A78-4ED7-3D18-4232-CF2E51E23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3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A5D3-8A96-7DE2-5B7D-D6F92A00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haaaaaaaaaa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4119-B40D-591A-3BBB-79BB5708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5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BAA3-051D-6534-8878-23A9260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huihuihui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CAD5-8356-611E-D7F8-11723F54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0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68F4-472B-81BD-AF60-A75E561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0DB3-579B-FCB1-E8CE-DD103E46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9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043-54E7-D38C-BB41-6E79B111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hahahaahahaaahah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8ED1-E385-4861-D9DD-DE798A61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Mujhe</a:t>
            </a:r>
            <a:r>
              <a:rPr lang="en-US" dirty="0"/>
              <a:t> </a:t>
            </a:r>
            <a:r>
              <a:rPr lang="en-US" dirty="0" err="1"/>
              <a:t>hansi</a:t>
            </a:r>
            <a:r>
              <a:rPr lang="en-US" dirty="0"/>
              <a:t> </a:t>
            </a:r>
            <a:r>
              <a:rPr lang="en-US"/>
              <a:t>aari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8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hahaha</vt:lpstr>
      <vt:lpstr>haaaaaaaaaa</vt:lpstr>
      <vt:lpstr>huihuihui</vt:lpstr>
      <vt:lpstr>hello</vt:lpstr>
      <vt:lpstr>hahahaahahaaahah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trashav sharma</dc:creator>
  <cp:lastModifiedBy>trashav sharma</cp:lastModifiedBy>
  <cp:revision>1</cp:revision>
  <dcterms:created xsi:type="dcterms:W3CDTF">2024-08-12T18:36:06Z</dcterms:created>
  <dcterms:modified xsi:type="dcterms:W3CDTF">2024-08-12T18:58:49Z</dcterms:modified>
</cp:coreProperties>
</file>