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7"/>
  </p:normalViewPr>
  <p:slideViewPr>
    <p:cSldViewPr snapToGrid="0" snapToObjects="1">
      <p:cViewPr varScale="1">
        <p:scale>
          <a:sx n="90" d="100"/>
          <a:sy n="90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7068-D09C-F44F-89D6-32ADB2CD7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C2618-4F20-AF46-B77C-FFA580C71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905E2-91D6-144A-8230-4F6CF1DE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3C794-35FF-FF46-BB67-DEEF12E7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D600-E385-A343-AFC0-474AC801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EE87-96A2-7943-B9B9-11D02260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BB540-16A3-5C4B-A637-9449881D4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51EC7-3C71-CF4F-B87B-314C4BDB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91278-C50C-7247-87ED-87CC880A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F66D-CEC7-BA4E-9B00-225CF026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80480-C5D0-634F-8473-A2E416DE4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FA9A7-3A3F-E349-8BF4-2FA49C7C4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53CC-57E6-C54D-B06E-CB98443C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49D6-6EBB-EA46-A60A-2D03178D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E17B7-B5F8-A843-AEF8-A11FC466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2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1FBE-0567-B441-9A01-BF8F31B5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D4FC9-175B-184E-BCE3-F9DC1753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3951C-83F1-634F-9275-D149A469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AE15-5259-3042-B1BA-B340319D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FDA67-943C-5C44-A975-19F0586D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1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57F0-AA2E-314B-A058-026BFF47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2472E-2148-0347-9100-5453E499B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0D969-8133-0840-B1DC-215BEC4E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81B1B-829B-F644-9941-3E89AD5B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2016-4851-D54B-A131-C2D7E30D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CD57-1F65-1F42-8055-F7D9381D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6458-1827-AF4C-BD65-7ED21D242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59A9E-B601-6B43-BE1E-6D0B9A4BF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800FA-FD70-6D41-A4BF-1DFB4607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3617E-5BDD-0442-9AF6-2C1BCBC3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35AD9-23D9-364D-B7A4-D38048E6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EE9F-DCE1-2941-BED9-2307146F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3A809-6061-9946-84E5-BC21C967E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18E15-0AFA-1D41-A84C-7EBD6F480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FB8A3-9682-364F-8897-410252A59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84487-CAC3-4A48-B48A-F5CED089A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BF588-7061-1640-B1D4-9E3EB5FE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41CA8-09D7-1F41-AB92-AAB6F19F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BD3A5-42EB-3B45-A214-BE96A572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2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2752-FB70-7846-9423-9F31BCDD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3526F-744D-2344-8AA7-9075B780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21DB5-1ECA-C34D-B4BB-76C496FC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53E90-7740-4443-A660-F5AF8BDE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3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4C33B-1FE6-804E-BCEA-C4A3B677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F5DB-357C-7944-8028-EB107162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E2400-ACEA-CB47-8111-692B0836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E056-A2B9-874E-82D8-E24A107E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7818E-F72F-2942-B3A2-03CE837D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6B79B-5D7A-2E49-BB26-68CC7C60B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25AA5-91D6-0642-A916-36004CBD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F3473-36F3-C64A-9824-F150DC09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A0E88-7A43-B743-98A3-16BD5D90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1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B46E-3E13-3942-B385-7AA433F5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06B90-AA3B-0C4C-BD8F-05252ECB9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5293F-8367-704B-81F1-17611645E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C25D9-F069-124E-B77A-341BA1B4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0276E-C8D6-EB41-B6DA-8ED3B4A9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5DA3F-C013-FD42-B3CD-6C32DA4E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5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AD7E2-321F-914C-AEC9-072B8555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B8365-233F-C140-B896-4B666062D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49A73-9362-AC40-80F7-03EB62091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D4D50-037B-A24D-832B-FC887F66C62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CD471-E563-934B-B914-E1B93CEDF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58AB-18B7-4148-82E3-E88D1E826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213B4-F88D-CD4A-AC53-D2C3E92A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C1A6AD5-C38C-D441-B040-A7989BACF39A}"/>
              </a:ext>
            </a:extLst>
          </p:cNvPr>
          <p:cNvSpPr/>
          <p:nvPr/>
        </p:nvSpPr>
        <p:spPr>
          <a:xfrm>
            <a:off x="2563906" y="0"/>
            <a:ext cx="7602070" cy="6831823"/>
          </a:xfrm>
          <a:prstGeom prst="ellipse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300" b="1" dirty="0">
                <a:solidFill>
                  <a:schemeClr val="tx1"/>
                </a:solidFill>
              </a:rPr>
              <a:t>Open Science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51D7BD-E0E2-E048-8789-A8C4A0AC1CCF}"/>
              </a:ext>
            </a:extLst>
          </p:cNvPr>
          <p:cNvSpPr/>
          <p:nvPr/>
        </p:nvSpPr>
        <p:spPr>
          <a:xfrm>
            <a:off x="3190955" y="1788725"/>
            <a:ext cx="3629262" cy="3511297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300" b="1" dirty="0">
                <a:solidFill>
                  <a:schemeClr val="tx1"/>
                </a:solidFill>
              </a:rPr>
              <a:t>Synthesis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14011A-D125-C34B-B02D-E28CCF3D9FF9}"/>
              </a:ext>
            </a:extLst>
          </p:cNvPr>
          <p:cNvSpPr/>
          <p:nvPr/>
        </p:nvSpPr>
        <p:spPr>
          <a:xfrm>
            <a:off x="4628830" y="3406587"/>
            <a:ext cx="3512562" cy="3425235"/>
          </a:xfrm>
          <a:prstGeom prst="ellipse">
            <a:avLst/>
          </a:prstGeom>
          <a:solidFill>
            <a:schemeClr val="bg2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r>
              <a:rPr lang="en-US" sz="3300" b="1" dirty="0">
                <a:solidFill>
                  <a:schemeClr val="tx1"/>
                </a:solidFill>
              </a:rPr>
              <a:t>Ecological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EEBC18-415E-604D-9FCA-81C6EF7F6055}"/>
              </a:ext>
            </a:extLst>
          </p:cNvPr>
          <p:cNvSpPr/>
          <p:nvPr/>
        </p:nvSpPr>
        <p:spPr>
          <a:xfrm>
            <a:off x="6111604" y="1772681"/>
            <a:ext cx="3467663" cy="3511296"/>
          </a:xfrm>
          <a:prstGeom prst="ellipse">
            <a:avLst/>
          </a:prstGeom>
          <a:solidFill>
            <a:schemeClr val="accent6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300" b="1" dirty="0">
                <a:solidFill>
                  <a:schemeClr val="tx1"/>
                </a:solidFill>
              </a:rPr>
              <a:t>Applications &amp; Decisions</a:t>
            </a:r>
          </a:p>
        </p:txBody>
      </p:sp>
    </p:spTree>
    <p:extLst>
      <p:ext uri="{BB962C8B-B14F-4D97-AF65-F5344CB8AC3E}">
        <p14:creationId xmlns:p14="http://schemas.microsoft.com/office/powerpoint/2010/main" val="214694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C1A6AD5-C38C-D441-B040-A7989BACF39A}"/>
              </a:ext>
            </a:extLst>
          </p:cNvPr>
          <p:cNvSpPr/>
          <p:nvPr/>
        </p:nvSpPr>
        <p:spPr>
          <a:xfrm>
            <a:off x="2563906" y="0"/>
            <a:ext cx="7602070" cy="6831823"/>
          </a:xfrm>
          <a:prstGeom prst="ellipse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300" b="1" dirty="0">
                <a:solidFill>
                  <a:schemeClr val="tx1"/>
                </a:solidFill>
              </a:rPr>
              <a:t>USGS EFFORTS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51D7BD-E0E2-E048-8789-A8C4A0AC1CCF}"/>
              </a:ext>
            </a:extLst>
          </p:cNvPr>
          <p:cNvSpPr/>
          <p:nvPr/>
        </p:nvSpPr>
        <p:spPr>
          <a:xfrm>
            <a:off x="3190955" y="1788725"/>
            <a:ext cx="3629262" cy="3511297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300" b="1" dirty="0">
                <a:solidFill>
                  <a:schemeClr val="tx1"/>
                </a:solidFill>
              </a:rPr>
              <a:t>Synthesis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14011A-D125-C34B-B02D-E28CCF3D9FF9}"/>
              </a:ext>
            </a:extLst>
          </p:cNvPr>
          <p:cNvSpPr/>
          <p:nvPr/>
        </p:nvSpPr>
        <p:spPr>
          <a:xfrm>
            <a:off x="4628830" y="3406587"/>
            <a:ext cx="3512562" cy="3425235"/>
          </a:xfrm>
          <a:prstGeom prst="ellipse">
            <a:avLst/>
          </a:prstGeom>
          <a:solidFill>
            <a:schemeClr val="bg2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endParaRPr lang="en-US" sz="3300" b="1" dirty="0">
              <a:solidFill>
                <a:schemeClr val="tx1"/>
              </a:solidFill>
            </a:endParaRPr>
          </a:p>
          <a:p>
            <a:pPr algn="ctr"/>
            <a:r>
              <a:rPr lang="en-US" sz="3300" b="1" dirty="0">
                <a:solidFill>
                  <a:schemeClr val="tx1"/>
                </a:solidFill>
              </a:rPr>
              <a:t>Ecological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EEBC18-415E-604D-9FCA-81C6EF7F6055}"/>
              </a:ext>
            </a:extLst>
          </p:cNvPr>
          <p:cNvSpPr/>
          <p:nvPr/>
        </p:nvSpPr>
        <p:spPr>
          <a:xfrm>
            <a:off x="6111604" y="1772681"/>
            <a:ext cx="3467663" cy="3511296"/>
          </a:xfrm>
          <a:prstGeom prst="ellipse">
            <a:avLst/>
          </a:prstGeom>
          <a:solidFill>
            <a:schemeClr val="accent6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300" b="1" dirty="0">
                <a:solidFill>
                  <a:schemeClr val="tx1"/>
                </a:solidFill>
              </a:rPr>
              <a:t>Applications &amp; Decisions</a:t>
            </a:r>
          </a:p>
        </p:txBody>
      </p:sp>
    </p:spTree>
    <p:extLst>
      <p:ext uri="{BB962C8B-B14F-4D97-AF65-F5344CB8AC3E}">
        <p14:creationId xmlns:p14="http://schemas.microsoft.com/office/powerpoint/2010/main" val="94204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ABC638-DCEA-5042-A993-1B433E63546F}"/>
              </a:ext>
            </a:extLst>
          </p:cNvPr>
          <p:cNvSpPr txBox="1"/>
          <p:nvPr/>
        </p:nvSpPr>
        <p:spPr>
          <a:xfrm>
            <a:off x="1275008" y="828676"/>
            <a:ext cx="6368805" cy="565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6500" dirty="0">
                <a:latin typeface="Consolas" panose="020B0609020204030204" pitchFamily="49" charset="0"/>
                <a:cs typeface="Consolas" panose="020B0609020204030204" pitchFamily="49" charset="0"/>
              </a:rPr>
              <a:t>indable</a:t>
            </a:r>
          </a:p>
          <a:p>
            <a:r>
              <a:rPr lang="en-US" sz="9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6600" dirty="0">
                <a:latin typeface="Consolas" panose="020B0609020204030204" pitchFamily="49" charset="0"/>
                <a:cs typeface="Consolas" panose="020B0609020204030204" pitchFamily="49" charset="0"/>
              </a:rPr>
              <a:t>ccessible</a:t>
            </a:r>
          </a:p>
          <a:p>
            <a:r>
              <a:rPr lang="en-US" sz="8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6500" dirty="0">
                <a:latin typeface="Consolas" panose="020B0609020204030204" pitchFamily="49" charset="0"/>
                <a:cs typeface="Consolas" panose="020B0609020204030204" pitchFamily="49" charset="0"/>
              </a:rPr>
              <a:t>nteroperable</a:t>
            </a:r>
          </a:p>
          <a:p>
            <a:r>
              <a:rPr lang="en-US" sz="8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6500" dirty="0">
                <a:latin typeface="Consolas" panose="020B0609020204030204" pitchFamily="49" charset="0"/>
                <a:cs typeface="Consolas" panose="020B0609020204030204" pitchFamily="49" charset="0"/>
              </a:rPr>
              <a:t>eusable</a:t>
            </a:r>
          </a:p>
        </p:txBody>
      </p:sp>
    </p:spTree>
    <p:extLst>
      <p:ext uri="{BB962C8B-B14F-4D97-AF65-F5344CB8AC3E}">
        <p14:creationId xmlns:p14="http://schemas.microsoft.com/office/powerpoint/2010/main" val="47078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2019-10-12T17:47:30Z</dcterms:created>
  <dcterms:modified xsi:type="dcterms:W3CDTF">2019-10-12T17:59:11Z</dcterms:modified>
</cp:coreProperties>
</file>