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6" r:id="rId7"/>
    <p:sldId id="268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48"/>
    <p:restoredTop sz="94667"/>
  </p:normalViewPr>
  <p:slideViewPr>
    <p:cSldViewPr snapToGrid="0" snapToObjects="1">
      <p:cViewPr>
        <p:scale>
          <a:sx n="71" d="100"/>
          <a:sy n="71" d="100"/>
        </p:scale>
        <p:origin x="584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6ED6-DBD9-0449-8314-75AE02AB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18FDF-B49F-F84C-BC92-B4DE22862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65AB-14DD-034B-9728-4840B845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CDE5-2BBC-6A4A-AB8F-A88A8786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617B-98C2-C44B-8AD2-DDF65E68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5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8669-7A6A-C340-94FA-D6A49C52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9BB56-CF1F-FF45-9A29-B3EEDEA53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5830-F7FA-AC42-BF77-BC07BC26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CD68-3366-E042-8E34-81944B2E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854FB-1977-6E42-9F68-AD8CCE2F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A095D-B09D-364E-BBEC-99524EC10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159D9-E7E5-6A48-A932-7C2066705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5F85-8862-934E-BDE0-9F0D3AF4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F6EB-82E8-DB4B-9DE0-146408FE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31DB-3482-4745-A189-50B3192B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50C0-5970-9448-B730-BE7E3D426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263A-A08A-864B-91ED-4F2C5648E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941D9-3922-EB42-8DD3-49FF8E45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C11DB-FC29-2A48-AA75-FD4E5ADE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C1087-3F15-924C-9308-D5EDCE41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4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2EEE-2997-F944-AD9E-E86C3AC5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AF189-A07E-4943-AD89-C03161B3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C36E8-2D69-2848-86B6-7C7FB8CE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F3F3B-BAC5-4242-A004-4D972690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C80C-883D-4643-9824-46C9D502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D345-F6DC-7B40-9C9C-81A50C4A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FB27-82EB-3D42-B83E-C3C3AFB15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6CF55-3B9F-C946-BFD0-687CBAE90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1479F-3B13-2648-94C2-AEC853FE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A2A41-A324-A645-8ADF-4348C43E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09A6-EB6C-564C-A344-FBBC7244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5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73F2-3EF3-1A4F-A13E-418608D7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16209-BAB5-314D-B765-F1211B3C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B13AB-8C5F-4E4D-89E8-E98AE882D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62E09-FD49-484C-92D1-9E2BA8F51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D9E01-40EA-7F43-8D34-E0D0516D7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1BD68-3647-E243-A3BC-A32D010F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BCBC70-7274-3141-8C64-44A6950A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0BCC3-8503-9C4D-9661-91D7EE8A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CFD1-CA6E-324C-BA65-6B75F60E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CA63B-ECC3-D94B-A520-EFAF15EE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9FF6F-310F-FC4F-B04B-BBECC149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EC86C-3E9F-B945-8224-E583D6E5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68D5D-40C3-AF4E-92B8-3C0BF94B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B2A6A-3A4E-654B-A2B8-DE620F13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ECD83-5C3C-6244-9F69-BAA3B5F7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5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9013-F210-2F46-AED3-5E1CE8DC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FD2A-38CC-3E42-8235-8ACC6FABC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34B7D-9B65-2344-9BDF-71F244C6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8208-1E7D-9C4F-A05C-5C5616C2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7F535-5A7B-2C40-889F-BA9A81A5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CB0A6-1F25-0747-ADD5-6CEE2EE5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73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01F8-3533-044E-A81A-88A22361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2C2E5-C225-0C43-833D-2274E1D21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3B8A8-186A-164D-AAF5-1C78B5B84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62611-E6DD-6141-B52E-D84A255A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C7461-FE18-0A4E-9C68-FAC84AC1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F59C3-5192-2146-9750-3A033D16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9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9B089-A676-1841-B1B0-62B2CF1F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7344-F716-A348-AE06-5D34B481D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F650-4FB2-9E45-A26D-B7B16585F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A1FE-3F45-D34A-9FB7-42ABD72C967A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069B-10EC-5A4D-B9BD-088368B06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24E2-0E53-444C-9449-9A190CC73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6DF45-CA38-D54E-9C59-1160AE5C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0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18B4E2-0A82-F44F-99BD-EC66C567D62C}"/>
              </a:ext>
            </a:extLst>
          </p:cNvPr>
          <p:cNvSpPr/>
          <p:nvPr/>
        </p:nvSpPr>
        <p:spPr>
          <a:xfrm>
            <a:off x="72457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Curation &amp;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DF1EB-200E-B946-BE22-EF2C2A5EE5D2}"/>
              </a:ext>
            </a:extLst>
          </p:cNvPr>
          <p:cNvSpPr/>
          <p:nvPr/>
        </p:nvSpPr>
        <p:spPr>
          <a:xfrm>
            <a:off x="3309259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Research &amp; Modelling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78A61-6973-0F4E-9BB7-B3D83338DC3F}"/>
              </a:ext>
            </a:extLst>
          </p:cNvPr>
          <p:cNvSpPr/>
          <p:nvPr/>
        </p:nvSpPr>
        <p:spPr>
          <a:xfrm>
            <a:off x="9860419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Decision Making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64084-3C83-D24C-8F92-0B3462625AD0}"/>
              </a:ext>
            </a:extLst>
          </p:cNvPr>
          <p:cNvSpPr/>
          <p:nvPr/>
        </p:nvSpPr>
        <p:spPr>
          <a:xfrm>
            <a:off x="6630087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Practitioners</a:t>
            </a:r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B596D36F-9E34-604F-8423-676CD79549D9}"/>
              </a:ext>
            </a:extLst>
          </p:cNvPr>
          <p:cNvSpPr/>
          <p:nvPr/>
        </p:nvSpPr>
        <p:spPr>
          <a:xfrm>
            <a:off x="2460171" y="3113311"/>
            <a:ext cx="762000" cy="446314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Notched Right Arrow 10">
            <a:extLst>
              <a:ext uri="{FF2B5EF4-FFF2-40B4-BE49-F238E27FC236}">
                <a16:creationId xmlns:a16="http://schemas.microsoft.com/office/drawing/2014/main" id="{541DA228-3027-0C46-B7BC-2B996D133BE1}"/>
              </a:ext>
            </a:extLst>
          </p:cNvPr>
          <p:cNvSpPr/>
          <p:nvPr/>
        </p:nvSpPr>
        <p:spPr>
          <a:xfrm>
            <a:off x="5726568" y="3113311"/>
            <a:ext cx="762000" cy="446314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Notched Right Arrow 11">
            <a:extLst>
              <a:ext uri="{FF2B5EF4-FFF2-40B4-BE49-F238E27FC236}">
                <a16:creationId xmlns:a16="http://schemas.microsoft.com/office/drawing/2014/main" id="{D9A4E20A-37D0-CD45-9BAB-4CDB85AF063C}"/>
              </a:ext>
            </a:extLst>
          </p:cNvPr>
          <p:cNvSpPr/>
          <p:nvPr/>
        </p:nvSpPr>
        <p:spPr>
          <a:xfrm>
            <a:off x="9018814" y="3113311"/>
            <a:ext cx="762000" cy="446314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5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-Turn Arrow 13">
            <a:extLst>
              <a:ext uri="{FF2B5EF4-FFF2-40B4-BE49-F238E27FC236}">
                <a16:creationId xmlns:a16="http://schemas.microsoft.com/office/drawing/2014/main" id="{14F11BB4-DC02-4E4A-AE6B-AB2492167B3A}"/>
              </a:ext>
            </a:extLst>
          </p:cNvPr>
          <p:cNvSpPr/>
          <p:nvPr/>
        </p:nvSpPr>
        <p:spPr>
          <a:xfrm flipH="1">
            <a:off x="1215457" y="1719938"/>
            <a:ext cx="7077074" cy="1094699"/>
          </a:xfrm>
          <a:prstGeom prst="uturnArrow">
            <a:avLst>
              <a:gd name="adj1" fmla="val 171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18B4E2-0A82-F44F-99BD-EC66C567D62C}"/>
              </a:ext>
            </a:extLst>
          </p:cNvPr>
          <p:cNvSpPr/>
          <p:nvPr/>
        </p:nvSpPr>
        <p:spPr>
          <a:xfrm>
            <a:off x="72457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Curation &amp;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DF1EB-200E-B946-BE22-EF2C2A5EE5D2}"/>
              </a:ext>
            </a:extLst>
          </p:cNvPr>
          <p:cNvSpPr/>
          <p:nvPr/>
        </p:nvSpPr>
        <p:spPr>
          <a:xfrm>
            <a:off x="3309259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Research &amp; Modelling</a:t>
            </a:r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B596D36F-9E34-604F-8423-676CD79549D9}"/>
              </a:ext>
            </a:extLst>
          </p:cNvPr>
          <p:cNvSpPr/>
          <p:nvPr/>
        </p:nvSpPr>
        <p:spPr>
          <a:xfrm>
            <a:off x="2460171" y="3113311"/>
            <a:ext cx="762000" cy="446314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Notched Right Arrow 10">
            <a:extLst>
              <a:ext uri="{FF2B5EF4-FFF2-40B4-BE49-F238E27FC236}">
                <a16:creationId xmlns:a16="http://schemas.microsoft.com/office/drawing/2014/main" id="{541DA228-3027-0C46-B7BC-2B996D133BE1}"/>
              </a:ext>
            </a:extLst>
          </p:cNvPr>
          <p:cNvSpPr/>
          <p:nvPr/>
        </p:nvSpPr>
        <p:spPr>
          <a:xfrm>
            <a:off x="5726568" y="3113311"/>
            <a:ext cx="762000" cy="446314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Notched Right Arrow 11">
            <a:extLst>
              <a:ext uri="{FF2B5EF4-FFF2-40B4-BE49-F238E27FC236}">
                <a16:creationId xmlns:a16="http://schemas.microsoft.com/office/drawing/2014/main" id="{D9A4E20A-37D0-CD45-9BAB-4CDB85AF063C}"/>
              </a:ext>
            </a:extLst>
          </p:cNvPr>
          <p:cNvSpPr/>
          <p:nvPr/>
        </p:nvSpPr>
        <p:spPr>
          <a:xfrm>
            <a:off x="9018814" y="3113311"/>
            <a:ext cx="762000" cy="446314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184A1701-1E28-0840-9274-B8B2E283E684}"/>
              </a:ext>
            </a:extLst>
          </p:cNvPr>
          <p:cNvSpPr/>
          <p:nvPr/>
        </p:nvSpPr>
        <p:spPr>
          <a:xfrm flipH="1">
            <a:off x="4286249" y="1719936"/>
            <a:ext cx="4006281" cy="1094700"/>
          </a:xfrm>
          <a:prstGeom prst="uturnArrow">
            <a:avLst>
              <a:gd name="adj1" fmla="val 171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64084-3C83-D24C-8F92-0B3462625AD0}"/>
              </a:ext>
            </a:extLst>
          </p:cNvPr>
          <p:cNvSpPr/>
          <p:nvPr/>
        </p:nvSpPr>
        <p:spPr>
          <a:xfrm>
            <a:off x="6630087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Practitioners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78A61-6973-0F4E-9BB7-B3D83338DC3F}"/>
              </a:ext>
            </a:extLst>
          </p:cNvPr>
          <p:cNvSpPr/>
          <p:nvPr/>
        </p:nvSpPr>
        <p:spPr>
          <a:xfrm>
            <a:off x="9860419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Decision Making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CD76F5-F154-F947-816F-32DDE4D5DABB}"/>
              </a:ext>
            </a:extLst>
          </p:cNvPr>
          <p:cNvSpPr/>
          <p:nvPr/>
        </p:nvSpPr>
        <p:spPr>
          <a:xfrm>
            <a:off x="5726568" y="142722"/>
            <a:ext cx="89800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28575">
                  <a:solidFill>
                    <a:schemeClr val="accent2"/>
                  </a:solidFill>
                </a:ln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174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-Turn Arrow 13">
            <a:extLst>
              <a:ext uri="{FF2B5EF4-FFF2-40B4-BE49-F238E27FC236}">
                <a16:creationId xmlns:a16="http://schemas.microsoft.com/office/drawing/2014/main" id="{14F11BB4-DC02-4E4A-AE6B-AB2492167B3A}"/>
              </a:ext>
            </a:extLst>
          </p:cNvPr>
          <p:cNvSpPr/>
          <p:nvPr/>
        </p:nvSpPr>
        <p:spPr>
          <a:xfrm flipH="1">
            <a:off x="1215457" y="1719938"/>
            <a:ext cx="7077074" cy="1094699"/>
          </a:xfrm>
          <a:prstGeom prst="uturnArrow">
            <a:avLst>
              <a:gd name="adj1" fmla="val 171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18B4E2-0A82-F44F-99BD-EC66C567D62C}"/>
              </a:ext>
            </a:extLst>
          </p:cNvPr>
          <p:cNvSpPr/>
          <p:nvPr/>
        </p:nvSpPr>
        <p:spPr>
          <a:xfrm>
            <a:off x="72457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Curation &amp; Management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DF1EB-200E-B946-BE22-EF2C2A5EE5D2}"/>
              </a:ext>
            </a:extLst>
          </p:cNvPr>
          <p:cNvSpPr/>
          <p:nvPr/>
        </p:nvSpPr>
        <p:spPr>
          <a:xfrm>
            <a:off x="3309259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Research &amp; Modelling</a:t>
            </a:r>
          </a:p>
        </p:txBody>
      </p:sp>
      <p:sp>
        <p:nvSpPr>
          <p:cNvPr id="10" name="Notched Right Arrow 9">
            <a:extLst>
              <a:ext uri="{FF2B5EF4-FFF2-40B4-BE49-F238E27FC236}">
                <a16:creationId xmlns:a16="http://schemas.microsoft.com/office/drawing/2014/main" id="{B596D36F-9E34-604F-8423-676CD79549D9}"/>
              </a:ext>
            </a:extLst>
          </p:cNvPr>
          <p:cNvSpPr/>
          <p:nvPr/>
        </p:nvSpPr>
        <p:spPr>
          <a:xfrm>
            <a:off x="2460171" y="3113311"/>
            <a:ext cx="762000" cy="446314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Notched Right Arrow 10">
            <a:extLst>
              <a:ext uri="{FF2B5EF4-FFF2-40B4-BE49-F238E27FC236}">
                <a16:creationId xmlns:a16="http://schemas.microsoft.com/office/drawing/2014/main" id="{541DA228-3027-0C46-B7BC-2B996D133BE1}"/>
              </a:ext>
            </a:extLst>
          </p:cNvPr>
          <p:cNvSpPr/>
          <p:nvPr/>
        </p:nvSpPr>
        <p:spPr>
          <a:xfrm>
            <a:off x="5726568" y="3113311"/>
            <a:ext cx="762000" cy="446314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Notched Right Arrow 11">
            <a:extLst>
              <a:ext uri="{FF2B5EF4-FFF2-40B4-BE49-F238E27FC236}">
                <a16:creationId xmlns:a16="http://schemas.microsoft.com/office/drawing/2014/main" id="{D9A4E20A-37D0-CD45-9BAB-4CDB85AF063C}"/>
              </a:ext>
            </a:extLst>
          </p:cNvPr>
          <p:cNvSpPr/>
          <p:nvPr/>
        </p:nvSpPr>
        <p:spPr>
          <a:xfrm>
            <a:off x="9018814" y="3113311"/>
            <a:ext cx="762000" cy="446314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184A1701-1E28-0840-9274-B8B2E283E684}"/>
              </a:ext>
            </a:extLst>
          </p:cNvPr>
          <p:cNvSpPr/>
          <p:nvPr/>
        </p:nvSpPr>
        <p:spPr>
          <a:xfrm flipH="1">
            <a:off x="4286249" y="1719936"/>
            <a:ext cx="4006281" cy="1094700"/>
          </a:xfrm>
          <a:prstGeom prst="uturnArrow">
            <a:avLst>
              <a:gd name="adj1" fmla="val 171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64084-3C83-D24C-8F92-0B3462625AD0}"/>
              </a:ext>
            </a:extLst>
          </p:cNvPr>
          <p:cNvSpPr/>
          <p:nvPr/>
        </p:nvSpPr>
        <p:spPr>
          <a:xfrm>
            <a:off x="6630087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Practitioners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F78A61-6973-0F4E-9BB7-B3D83338DC3F}"/>
              </a:ext>
            </a:extLst>
          </p:cNvPr>
          <p:cNvSpPr/>
          <p:nvPr/>
        </p:nvSpPr>
        <p:spPr>
          <a:xfrm>
            <a:off x="9860419" y="2612569"/>
            <a:ext cx="2286000" cy="1447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Decision Making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CD76F5-F154-F947-816F-32DDE4D5DABB}"/>
              </a:ext>
            </a:extLst>
          </p:cNvPr>
          <p:cNvSpPr/>
          <p:nvPr/>
        </p:nvSpPr>
        <p:spPr>
          <a:xfrm>
            <a:off x="5726568" y="142722"/>
            <a:ext cx="898003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28575">
                  <a:solidFill>
                    <a:schemeClr val="accent2"/>
                  </a:solidFill>
                </a:ln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A92E1D18-19DA-A444-9472-7BFFE5E206C3}"/>
              </a:ext>
            </a:extLst>
          </p:cNvPr>
          <p:cNvSpPr/>
          <p:nvPr/>
        </p:nvSpPr>
        <p:spPr>
          <a:xfrm flipH="1" flipV="1">
            <a:off x="4452259" y="4060368"/>
            <a:ext cx="6963454" cy="1061713"/>
          </a:xfrm>
          <a:prstGeom prst="uturnArrow">
            <a:avLst>
              <a:gd name="adj1" fmla="val 171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id="{0A8B172E-57A3-BB4A-A108-1F4D34B7550B}"/>
              </a:ext>
            </a:extLst>
          </p:cNvPr>
          <p:cNvSpPr/>
          <p:nvPr/>
        </p:nvSpPr>
        <p:spPr>
          <a:xfrm flipH="1" flipV="1">
            <a:off x="1215457" y="4060366"/>
            <a:ext cx="10200256" cy="1061713"/>
          </a:xfrm>
          <a:prstGeom prst="uturnArrow">
            <a:avLst>
              <a:gd name="adj1" fmla="val 171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1EE9ED-2F02-B34D-A736-62DD3B5326FB}"/>
              </a:ext>
            </a:extLst>
          </p:cNvPr>
          <p:cNvSpPr/>
          <p:nvPr/>
        </p:nvSpPr>
        <p:spPr>
          <a:xfrm>
            <a:off x="5013232" y="5122079"/>
            <a:ext cx="232467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0" b="0" cap="none" spc="0" dirty="0">
                <a:ln w="28575">
                  <a:solidFill>
                    <a:schemeClr val="accent2"/>
                  </a:solidFill>
                </a:ln>
                <a:solidFill>
                  <a:schemeClr val="accent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5515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212A830D-87A5-4747-A203-84F8894A5D0D}"/>
              </a:ext>
            </a:extLst>
          </p:cNvPr>
          <p:cNvSpPr/>
          <p:nvPr/>
        </p:nvSpPr>
        <p:spPr>
          <a:xfrm rot="5400000">
            <a:off x="5829025" y="2728641"/>
            <a:ext cx="924225" cy="476500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F20045-4BAA-584A-84D9-8ED72631B786}"/>
              </a:ext>
            </a:extLst>
          </p:cNvPr>
          <p:cNvSpPr/>
          <p:nvPr/>
        </p:nvSpPr>
        <p:spPr>
          <a:xfrm>
            <a:off x="3386138" y="170171"/>
            <a:ext cx="5829300" cy="1944379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Integrated Data Products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B47B2-DDFF-AD41-A98F-741FD4C739FF}"/>
              </a:ext>
            </a:extLst>
          </p:cNvPr>
          <p:cNvSpPr/>
          <p:nvPr/>
        </p:nvSpPr>
        <p:spPr>
          <a:xfrm>
            <a:off x="3376486" y="3594407"/>
            <a:ext cx="5838951" cy="2163456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Modelling  </a:t>
            </a:r>
          </a:p>
        </p:txBody>
      </p:sp>
    </p:spTree>
    <p:extLst>
      <p:ext uri="{BB962C8B-B14F-4D97-AF65-F5344CB8AC3E}">
        <p14:creationId xmlns:p14="http://schemas.microsoft.com/office/powerpoint/2010/main" val="231283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212A830D-87A5-4747-A203-84F8894A5D0D}"/>
              </a:ext>
            </a:extLst>
          </p:cNvPr>
          <p:cNvSpPr/>
          <p:nvPr/>
        </p:nvSpPr>
        <p:spPr>
          <a:xfrm rot="5400000">
            <a:off x="5829025" y="2728641"/>
            <a:ext cx="924225" cy="476500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62482-F16E-1C4E-816A-7C66E52AAED4}"/>
              </a:ext>
            </a:extLst>
          </p:cNvPr>
          <p:cNvSpPr/>
          <p:nvPr/>
        </p:nvSpPr>
        <p:spPr>
          <a:xfrm>
            <a:off x="3376485" y="3594407"/>
            <a:ext cx="6367590" cy="2692093"/>
          </a:xfrm>
          <a:prstGeom prst="rect">
            <a:avLst/>
          </a:prstGeom>
          <a:solidFill>
            <a:schemeClr val="accent1">
              <a:alpha val="83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Software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73516A-F5ED-E641-86CB-667FB156935A}"/>
              </a:ext>
            </a:extLst>
          </p:cNvPr>
          <p:cNvSpPr/>
          <p:nvPr/>
        </p:nvSpPr>
        <p:spPr>
          <a:xfrm>
            <a:off x="3376486" y="3594407"/>
            <a:ext cx="5838951" cy="2163456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Modelling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3C79F-12A1-7042-8CB5-CD54584C3241}"/>
              </a:ext>
            </a:extLst>
          </p:cNvPr>
          <p:cNvSpPr/>
          <p:nvPr/>
        </p:nvSpPr>
        <p:spPr>
          <a:xfrm>
            <a:off x="3386138" y="170171"/>
            <a:ext cx="5829300" cy="1944379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Integrated Data Products</a:t>
            </a:r>
          </a:p>
        </p:txBody>
      </p:sp>
    </p:spTree>
    <p:extLst>
      <p:ext uri="{BB962C8B-B14F-4D97-AF65-F5344CB8AC3E}">
        <p14:creationId xmlns:p14="http://schemas.microsoft.com/office/powerpoint/2010/main" val="29435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96E93F6-4572-494B-AE4E-E6805FD92C85}"/>
              </a:ext>
            </a:extLst>
          </p:cNvPr>
          <p:cNvSpPr/>
          <p:nvPr/>
        </p:nvSpPr>
        <p:spPr>
          <a:xfrm>
            <a:off x="3376486" y="3594407"/>
            <a:ext cx="6924802" cy="3263593"/>
          </a:xfrm>
          <a:prstGeom prst="rect">
            <a:avLst/>
          </a:prstGeom>
          <a:solidFill>
            <a:schemeClr val="tx1">
              <a:lumMod val="65000"/>
              <a:lumOff val="35000"/>
              <a:alpha val="2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Decision Making</a:t>
            </a:r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212A830D-87A5-4747-A203-84F8894A5D0D}"/>
              </a:ext>
            </a:extLst>
          </p:cNvPr>
          <p:cNvSpPr/>
          <p:nvPr/>
        </p:nvSpPr>
        <p:spPr>
          <a:xfrm rot="5400000">
            <a:off x="5829025" y="2728641"/>
            <a:ext cx="924225" cy="476500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62482-F16E-1C4E-816A-7C66E52AAED4}"/>
              </a:ext>
            </a:extLst>
          </p:cNvPr>
          <p:cNvSpPr/>
          <p:nvPr/>
        </p:nvSpPr>
        <p:spPr>
          <a:xfrm>
            <a:off x="3376485" y="3594407"/>
            <a:ext cx="6367590" cy="2692093"/>
          </a:xfrm>
          <a:prstGeom prst="rect">
            <a:avLst/>
          </a:prstGeom>
          <a:solidFill>
            <a:schemeClr val="accent1">
              <a:alpha val="83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Software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187BA-0048-A249-8882-25E677CD430D}"/>
              </a:ext>
            </a:extLst>
          </p:cNvPr>
          <p:cNvSpPr/>
          <p:nvPr/>
        </p:nvSpPr>
        <p:spPr>
          <a:xfrm>
            <a:off x="3376486" y="3594407"/>
            <a:ext cx="5838951" cy="2163456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Modelling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089F1B-DED2-8D47-A3BE-EABDB4DB0420}"/>
              </a:ext>
            </a:extLst>
          </p:cNvPr>
          <p:cNvSpPr/>
          <p:nvPr/>
        </p:nvSpPr>
        <p:spPr>
          <a:xfrm>
            <a:off x="3386138" y="170171"/>
            <a:ext cx="5829300" cy="1944379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Integrated Data Products</a:t>
            </a:r>
          </a:p>
        </p:txBody>
      </p:sp>
    </p:spTree>
    <p:extLst>
      <p:ext uri="{BB962C8B-B14F-4D97-AF65-F5344CB8AC3E}">
        <p14:creationId xmlns:p14="http://schemas.microsoft.com/office/powerpoint/2010/main" val="199767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BAA5DB-EEA1-FA4F-9415-8761562A1BB7}"/>
              </a:ext>
            </a:extLst>
          </p:cNvPr>
          <p:cNvSpPr/>
          <p:nvPr/>
        </p:nvSpPr>
        <p:spPr>
          <a:xfrm>
            <a:off x="3376486" y="6286500"/>
            <a:ext cx="6367587" cy="571500"/>
          </a:xfrm>
          <a:prstGeom prst="rect">
            <a:avLst/>
          </a:prstGeom>
          <a:solidFill>
            <a:schemeClr val="tx1">
              <a:lumMod val="65000"/>
              <a:lumOff val="35000"/>
              <a:alpha val="2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Decision Making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F4603-5D82-1D40-8B45-4733484B0C09}"/>
              </a:ext>
            </a:extLst>
          </p:cNvPr>
          <p:cNvSpPr/>
          <p:nvPr/>
        </p:nvSpPr>
        <p:spPr>
          <a:xfrm>
            <a:off x="3376485" y="5757863"/>
            <a:ext cx="5838952" cy="528637"/>
          </a:xfrm>
          <a:prstGeom prst="rect">
            <a:avLst/>
          </a:prstGeom>
          <a:solidFill>
            <a:schemeClr val="accent1">
              <a:alpha val="8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Software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9CB243-1971-3C48-BE19-1DCCB55B6F30}"/>
              </a:ext>
            </a:extLst>
          </p:cNvPr>
          <p:cNvSpPr/>
          <p:nvPr/>
        </p:nvSpPr>
        <p:spPr>
          <a:xfrm>
            <a:off x="3376486" y="3594407"/>
            <a:ext cx="5838951" cy="2163456"/>
          </a:xfrm>
          <a:prstGeom prst="rect">
            <a:avLst/>
          </a:prstGeom>
          <a:solidFill>
            <a:schemeClr val="accent2">
              <a:alpha val="3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Modelling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B15CE-FBC0-9449-A220-0A13BAE5AA48}"/>
              </a:ext>
            </a:extLst>
          </p:cNvPr>
          <p:cNvSpPr/>
          <p:nvPr/>
        </p:nvSpPr>
        <p:spPr>
          <a:xfrm>
            <a:off x="9215437" y="3594407"/>
            <a:ext cx="528638" cy="2692093"/>
          </a:xfrm>
          <a:prstGeom prst="rect">
            <a:avLst/>
          </a:prstGeom>
          <a:solidFill>
            <a:schemeClr val="accent1">
              <a:alpha val="8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5F6D0-F37E-6447-9EA5-C6F806C46EE1}"/>
              </a:ext>
            </a:extLst>
          </p:cNvPr>
          <p:cNvSpPr/>
          <p:nvPr/>
        </p:nvSpPr>
        <p:spPr>
          <a:xfrm>
            <a:off x="9744074" y="3594407"/>
            <a:ext cx="557213" cy="3263593"/>
          </a:xfrm>
          <a:prstGeom prst="rect">
            <a:avLst/>
          </a:prstGeom>
          <a:solidFill>
            <a:schemeClr val="tx1">
              <a:lumMod val="65000"/>
              <a:lumOff val="35000"/>
              <a:alpha val="2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212A830D-87A5-4747-A203-84F8894A5D0D}"/>
              </a:ext>
            </a:extLst>
          </p:cNvPr>
          <p:cNvSpPr/>
          <p:nvPr/>
        </p:nvSpPr>
        <p:spPr>
          <a:xfrm rot="5400000">
            <a:off x="5829025" y="2728641"/>
            <a:ext cx="924225" cy="476500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06030-CD4A-F34C-81CD-10A5E23F3965}"/>
              </a:ext>
            </a:extLst>
          </p:cNvPr>
          <p:cNvSpPr/>
          <p:nvPr/>
        </p:nvSpPr>
        <p:spPr>
          <a:xfrm>
            <a:off x="3622378" y="3866564"/>
            <a:ext cx="5235871" cy="11512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Integrated Population 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0C0352-124A-5346-B2C0-4093DADEDFDA}"/>
              </a:ext>
            </a:extLst>
          </p:cNvPr>
          <p:cNvSpPr/>
          <p:nvPr/>
        </p:nvSpPr>
        <p:spPr>
          <a:xfrm>
            <a:off x="3386138" y="170171"/>
            <a:ext cx="5829300" cy="1944379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Integrated Data Products</a:t>
            </a:r>
          </a:p>
        </p:txBody>
      </p:sp>
    </p:spTree>
    <p:extLst>
      <p:ext uri="{BB962C8B-B14F-4D97-AF65-F5344CB8AC3E}">
        <p14:creationId xmlns:p14="http://schemas.microsoft.com/office/powerpoint/2010/main" val="176260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96E93F6-4572-494B-AE4E-E6805FD92C85}"/>
              </a:ext>
            </a:extLst>
          </p:cNvPr>
          <p:cNvSpPr/>
          <p:nvPr/>
        </p:nvSpPr>
        <p:spPr>
          <a:xfrm>
            <a:off x="3376486" y="6286500"/>
            <a:ext cx="6367587" cy="571500"/>
          </a:xfrm>
          <a:prstGeom prst="rect">
            <a:avLst/>
          </a:prstGeom>
          <a:solidFill>
            <a:schemeClr val="tx1">
              <a:lumMod val="65000"/>
              <a:lumOff val="35000"/>
              <a:alpha val="2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Decision Making</a:t>
            </a:r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212A830D-87A5-4747-A203-84F8894A5D0D}"/>
              </a:ext>
            </a:extLst>
          </p:cNvPr>
          <p:cNvSpPr/>
          <p:nvPr/>
        </p:nvSpPr>
        <p:spPr>
          <a:xfrm rot="5400000">
            <a:off x="5829025" y="2728641"/>
            <a:ext cx="924225" cy="476500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F20045-4BAA-584A-84D9-8ED72631B786}"/>
              </a:ext>
            </a:extLst>
          </p:cNvPr>
          <p:cNvSpPr/>
          <p:nvPr/>
        </p:nvSpPr>
        <p:spPr>
          <a:xfrm>
            <a:off x="3386138" y="170171"/>
            <a:ext cx="5829300" cy="1944379"/>
          </a:xfrm>
          <a:prstGeom prst="rect">
            <a:avLst/>
          </a:prstGeom>
          <a:solidFill>
            <a:schemeClr val="accent2">
              <a:alpha val="3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Integrated Data Products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62482-F16E-1C4E-816A-7C66E52AAED4}"/>
              </a:ext>
            </a:extLst>
          </p:cNvPr>
          <p:cNvSpPr/>
          <p:nvPr/>
        </p:nvSpPr>
        <p:spPr>
          <a:xfrm>
            <a:off x="3376485" y="5757863"/>
            <a:ext cx="5838952" cy="528637"/>
          </a:xfrm>
          <a:prstGeom prst="rect">
            <a:avLst/>
          </a:prstGeom>
          <a:solidFill>
            <a:schemeClr val="accent1">
              <a:alpha val="8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Software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78C5E-6E68-1D47-A301-8961402BAF79}"/>
              </a:ext>
            </a:extLst>
          </p:cNvPr>
          <p:cNvSpPr/>
          <p:nvPr/>
        </p:nvSpPr>
        <p:spPr>
          <a:xfrm>
            <a:off x="3493792" y="308201"/>
            <a:ext cx="2171470" cy="13192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Abundance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0E031-485D-534F-8169-63D12BC44831}"/>
              </a:ext>
            </a:extLst>
          </p:cNvPr>
          <p:cNvSpPr/>
          <p:nvPr/>
        </p:nvSpPr>
        <p:spPr>
          <a:xfrm>
            <a:off x="6727870" y="308201"/>
            <a:ext cx="2286000" cy="13192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Mark-recapture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C94E1207-08ED-7B46-8061-6B00FDEC031D}"/>
              </a:ext>
            </a:extLst>
          </p:cNvPr>
          <p:cNvSpPr/>
          <p:nvPr/>
        </p:nvSpPr>
        <p:spPr>
          <a:xfrm>
            <a:off x="5948666" y="667770"/>
            <a:ext cx="495800" cy="471488"/>
          </a:xfrm>
          <a:prstGeom prst="plus">
            <a:avLst>
              <a:gd name="adj" fmla="val 36111"/>
            </a:avLst>
          </a:prstGeom>
          <a:solidFill>
            <a:schemeClr val="accent2"/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29DF4-FACF-8348-9240-21AE463D245B}"/>
              </a:ext>
            </a:extLst>
          </p:cNvPr>
          <p:cNvSpPr/>
          <p:nvPr/>
        </p:nvSpPr>
        <p:spPr>
          <a:xfrm>
            <a:off x="9215437" y="3594407"/>
            <a:ext cx="528638" cy="2692093"/>
          </a:xfrm>
          <a:prstGeom prst="rect">
            <a:avLst/>
          </a:prstGeom>
          <a:solidFill>
            <a:schemeClr val="accent1">
              <a:alpha val="8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325A43-A331-9C4C-BA97-90476FC57203}"/>
              </a:ext>
            </a:extLst>
          </p:cNvPr>
          <p:cNvSpPr/>
          <p:nvPr/>
        </p:nvSpPr>
        <p:spPr>
          <a:xfrm>
            <a:off x="9744074" y="3594407"/>
            <a:ext cx="557213" cy="3263593"/>
          </a:xfrm>
          <a:prstGeom prst="rect">
            <a:avLst/>
          </a:prstGeom>
          <a:solidFill>
            <a:schemeClr val="tx1">
              <a:lumMod val="65000"/>
              <a:lumOff val="35000"/>
              <a:alpha val="2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4D5EB9-C60F-3343-919A-576F8B87BABB}"/>
              </a:ext>
            </a:extLst>
          </p:cNvPr>
          <p:cNvSpPr/>
          <p:nvPr/>
        </p:nvSpPr>
        <p:spPr>
          <a:xfrm>
            <a:off x="3376486" y="3594407"/>
            <a:ext cx="5838951" cy="2163456"/>
          </a:xfrm>
          <a:prstGeom prst="rect">
            <a:avLst/>
          </a:prstGeom>
          <a:solidFill>
            <a:schemeClr val="accent2">
              <a:alpha val="3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Modelling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9BC5C7-4AEC-9749-8CB7-FCDF7FE4F79B}"/>
              </a:ext>
            </a:extLst>
          </p:cNvPr>
          <p:cNvSpPr/>
          <p:nvPr/>
        </p:nvSpPr>
        <p:spPr>
          <a:xfrm>
            <a:off x="3622378" y="3866564"/>
            <a:ext cx="5235871" cy="11512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Integrated Population Models</a:t>
            </a:r>
          </a:p>
        </p:txBody>
      </p:sp>
    </p:spTree>
    <p:extLst>
      <p:ext uri="{BB962C8B-B14F-4D97-AF65-F5344CB8AC3E}">
        <p14:creationId xmlns:p14="http://schemas.microsoft.com/office/powerpoint/2010/main" val="25480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B12936-C031-E844-B6A6-0541285B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76" y="170171"/>
            <a:ext cx="3165054" cy="32588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96E93F6-4572-494B-AE4E-E6805FD92C85}"/>
              </a:ext>
            </a:extLst>
          </p:cNvPr>
          <p:cNvSpPr/>
          <p:nvPr/>
        </p:nvSpPr>
        <p:spPr>
          <a:xfrm>
            <a:off x="3376486" y="6286500"/>
            <a:ext cx="6367587" cy="571500"/>
          </a:xfrm>
          <a:prstGeom prst="rect">
            <a:avLst/>
          </a:prstGeom>
          <a:solidFill>
            <a:schemeClr val="tx1">
              <a:lumMod val="65000"/>
              <a:lumOff val="35000"/>
              <a:alpha val="2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Decision Making</a:t>
            </a:r>
          </a:p>
        </p:txBody>
      </p:sp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212A830D-87A5-4747-A203-84F8894A5D0D}"/>
              </a:ext>
            </a:extLst>
          </p:cNvPr>
          <p:cNvSpPr/>
          <p:nvPr/>
        </p:nvSpPr>
        <p:spPr>
          <a:xfrm rot="5400000">
            <a:off x="5829025" y="2728641"/>
            <a:ext cx="924225" cy="476500"/>
          </a:xfrm>
          <a:prstGeom prst="notchedRightArrow">
            <a:avLst/>
          </a:prstGeom>
          <a:solidFill>
            <a:schemeClr val="accent2"/>
          </a:solidFill>
          <a:ln w="222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F20045-4BAA-584A-84D9-8ED72631B786}"/>
              </a:ext>
            </a:extLst>
          </p:cNvPr>
          <p:cNvSpPr/>
          <p:nvPr/>
        </p:nvSpPr>
        <p:spPr>
          <a:xfrm>
            <a:off x="3386138" y="170171"/>
            <a:ext cx="5829300" cy="1944379"/>
          </a:xfrm>
          <a:prstGeom prst="rect">
            <a:avLst/>
          </a:prstGeom>
          <a:solidFill>
            <a:schemeClr val="accent2">
              <a:alpha val="3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Integrated Data Products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62482-F16E-1C4E-816A-7C66E52AAED4}"/>
              </a:ext>
            </a:extLst>
          </p:cNvPr>
          <p:cNvSpPr/>
          <p:nvPr/>
        </p:nvSpPr>
        <p:spPr>
          <a:xfrm>
            <a:off x="3376485" y="5757863"/>
            <a:ext cx="5838952" cy="528637"/>
          </a:xfrm>
          <a:prstGeom prst="rect">
            <a:avLst/>
          </a:prstGeom>
          <a:solidFill>
            <a:schemeClr val="accent1">
              <a:alpha val="8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Software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D29DF4-FACF-8348-9240-21AE463D245B}"/>
              </a:ext>
            </a:extLst>
          </p:cNvPr>
          <p:cNvSpPr/>
          <p:nvPr/>
        </p:nvSpPr>
        <p:spPr>
          <a:xfrm>
            <a:off x="9215437" y="3594407"/>
            <a:ext cx="528638" cy="2692093"/>
          </a:xfrm>
          <a:prstGeom prst="rect">
            <a:avLst/>
          </a:prstGeom>
          <a:solidFill>
            <a:schemeClr val="accent1">
              <a:alpha val="83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325A43-A331-9C4C-BA97-90476FC57203}"/>
              </a:ext>
            </a:extLst>
          </p:cNvPr>
          <p:cNvSpPr/>
          <p:nvPr/>
        </p:nvSpPr>
        <p:spPr>
          <a:xfrm>
            <a:off x="9744074" y="3594407"/>
            <a:ext cx="557213" cy="3263593"/>
          </a:xfrm>
          <a:prstGeom prst="rect">
            <a:avLst/>
          </a:prstGeom>
          <a:solidFill>
            <a:schemeClr val="tx1">
              <a:lumMod val="65000"/>
              <a:lumOff val="35000"/>
              <a:alpha val="22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4D5EB9-C60F-3343-919A-576F8B87BABB}"/>
              </a:ext>
            </a:extLst>
          </p:cNvPr>
          <p:cNvSpPr/>
          <p:nvPr/>
        </p:nvSpPr>
        <p:spPr>
          <a:xfrm>
            <a:off x="3376486" y="3594407"/>
            <a:ext cx="5838951" cy="2163456"/>
          </a:xfrm>
          <a:prstGeom prst="rect">
            <a:avLst/>
          </a:prstGeom>
          <a:solidFill>
            <a:schemeClr val="accent2">
              <a:alpha val="39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b="1" dirty="0">
                <a:solidFill>
                  <a:schemeClr val="tx1"/>
                </a:solidFill>
              </a:rPr>
              <a:t>Modelling 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9BC5C7-4AEC-9749-8CB7-FCDF7FE4F79B}"/>
              </a:ext>
            </a:extLst>
          </p:cNvPr>
          <p:cNvSpPr/>
          <p:nvPr/>
        </p:nvSpPr>
        <p:spPr>
          <a:xfrm>
            <a:off x="3622378" y="3866564"/>
            <a:ext cx="5235871" cy="11512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Integrated Population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BEE2C-2E35-2245-90FF-F2D0DCD9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437" y="149567"/>
            <a:ext cx="2165577" cy="32884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8E258F-568A-2C47-92E5-36AA6DEDB057}"/>
              </a:ext>
            </a:extLst>
          </p:cNvPr>
          <p:cNvSpPr/>
          <p:nvPr/>
        </p:nvSpPr>
        <p:spPr>
          <a:xfrm>
            <a:off x="3493792" y="308201"/>
            <a:ext cx="2171470" cy="13192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Abundance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DE11DA-F8B7-4D4D-8396-7344B3A38B4C}"/>
              </a:ext>
            </a:extLst>
          </p:cNvPr>
          <p:cNvSpPr/>
          <p:nvPr/>
        </p:nvSpPr>
        <p:spPr>
          <a:xfrm>
            <a:off x="6727870" y="308201"/>
            <a:ext cx="2286000" cy="13192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Mark-recapture</a:t>
            </a:r>
          </a:p>
        </p:txBody>
      </p:sp>
      <p:sp>
        <p:nvSpPr>
          <p:cNvPr id="21" name="Cross 20">
            <a:extLst>
              <a:ext uri="{FF2B5EF4-FFF2-40B4-BE49-F238E27FC236}">
                <a16:creationId xmlns:a16="http://schemas.microsoft.com/office/drawing/2014/main" id="{C98D655D-9534-4E4A-B57D-83A6E1B4A57F}"/>
              </a:ext>
            </a:extLst>
          </p:cNvPr>
          <p:cNvSpPr/>
          <p:nvPr/>
        </p:nvSpPr>
        <p:spPr>
          <a:xfrm>
            <a:off x="5948666" y="667770"/>
            <a:ext cx="495800" cy="471488"/>
          </a:xfrm>
          <a:prstGeom prst="plus">
            <a:avLst>
              <a:gd name="adj" fmla="val 36111"/>
            </a:avLst>
          </a:prstGeom>
          <a:solidFill>
            <a:schemeClr val="accent2"/>
          </a:solidFill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86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2019-10-12T15:14:44Z</dcterms:created>
  <dcterms:modified xsi:type="dcterms:W3CDTF">2019-10-12T17:48:09Z</dcterms:modified>
</cp:coreProperties>
</file>