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2" r:id="rId3"/>
    <p:sldId id="274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 snapToObjects="1">
      <p:cViewPr>
        <p:scale>
          <a:sx n="110" d="100"/>
          <a:sy n="110" d="100"/>
        </p:scale>
        <p:origin x="-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7087-5620-A64B-86A2-403A0736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896FD-A365-194C-8BAF-D1FD662A2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F1E8-0EF1-8847-92FA-F74A0D53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D21B-351F-034D-8E29-81B3F132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6C6A-2010-8D4C-A66C-5E3935D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9B34-F81B-1646-BCFA-71527557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8B11-FEA1-B44F-81D7-571B54394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C6900-178B-FA42-82FA-72B0B26A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9E2E-0692-CC4A-B33A-07AB08C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29E0-3642-9441-9C47-B6F68099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4F95E-77BC-3A48-A547-8CA74F3C4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C3FC-011B-FE4A-9145-7A76D0602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0C28-79B8-994C-B639-AFD6F193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DBEF-FF2A-D74B-9792-F109D8C7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CEA6-B7A2-284B-B65E-9508EA41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1EAF-A648-6049-B7FD-B6A9A9B1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5885-8D5D-254C-8688-E179E3BF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40B0-6BDA-694D-8B15-A6302E98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FA3C-EF13-B34C-B2D5-F76F599B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F40C-BF0B-F249-AD31-69619CF1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1C73-558D-E448-99CC-6AE76D61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E584-8DA6-5644-BFBE-44B16C80E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DFFD-9F66-2D49-8A06-B795C4B1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AEA2-1582-A942-B29C-8305D61B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205A-5BEF-3E4A-8E5F-7D06805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CF64-98D2-F342-A7B9-A492709F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33D8-E513-0545-9623-351A4E62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F5B09-E61C-914A-947F-F7EA1F1B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FC11D-A231-6640-A7D8-2184E776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FD222-4159-9645-85D7-A6845E79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19ACB-8071-0447-9B95-CABADCFF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7DF9-895A-9A4F-A3F6-B78BFF8D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32A1-B692-0C4D-B128-17515C34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C522D-022B-014A-9766-700E365E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C8F09-EEC2-0343-A4F5-3E6601A21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8338-1B35-5444-AC6D-F9C313561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55A8-B3CD-DC49-9583-FECA752A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234EB-A817-CE48-9858-2F3B3129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D2C8A-E5CF-B24A-B77B-6EC27C58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29E4-0B9A-0941-9E8F-6DDDA2FD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DCABD-3C6D-464F-AC52-0E4623CE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D69D0-6CE9-FA49-BA38-83F89C9C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7658-F6E5-D74B-85AA-A8268A56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1614E-B7AB-AE47-9647-DF27EE6E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0C79F-8687-3E4B-B818-A06875AA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A878-3EED-2E48-8EC8-352A10C2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80C4-8714-2345-9364-2FFC9E56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09C75-80B8-6F4D-999C-73F5BE00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A0BBE-2E5E-1746-B480-84403BF6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C606-64F3-6E4F-BF24-739FBA58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451CC-ED73-6849-BE52-619CA973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39882-98D2-9148-9FF6-C1DA5448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5EB9-14AC-F44C-B8FA-78D26646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21CF-830F-614A-83A9-DDAFC667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22237-AD1D-1B47-B75D-5576301D9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16BBE-CC28-E942-9AA7-D9E28BEE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F1B1C-E336-D84B-9612-DCDC101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E7976-8BA9-FE46-A705-2234EAD1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4CDFC-A340-A641-9F99-5F697663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9FBD5-28B7-6548-BFF9-07FBA162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FB3-F324-AD46-9E74-50FFFF0FE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1022-6656-E947-AC10-F93A23B936DD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93F8-EC7A-3E40-8302-C8AE29D47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9D8F-F17C-1648-AC56-B1E5FDB74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135B-0764-5D40-9C9B-A637F071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7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90D7A0D-44C1-9B44-B70A-7B084A771DA6}"/>
              </a:ext>
            </a:extLst>
          </p:cNvPr>
          <p:cNvSpPr/>
          <p:nvPr/>
        </p:nvSpPr>
        <p:spPr>
          <a:xfrm>
            <a:off x="1273215" y="763930"/>
            <a:ext cx="9154126" cy="5421626"/>
          </a:xfrm>
          <a:prstGeom prst="roundRect">
            <a:avLst>
              <a:gd name="adj" fmla="val 10000"/>
            </a:avLst>
          </a:prstGeom>
          <a:solidFill>
            <a:schemeClr val="bg2">
              <a:alpha val="34000"/>
            </a:schemeClr>
          </a:solidFill>
          <a:ln w="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49293-0DBF-0145-A0F2-F1E1CB36B51A}"/>
              </a:ext>
            </a:extLst>
          </p:cNvPr>
          <p:cNvGrpSpPr/>
          <p:nvPr/>
        </p:nvGrpSpPr>
        <p:grpSpPr>
          <a:xfrm>
            <a:off x="1861861" y="1342112"/>
            <a:ext cx="1779984" cy="889992"/>
            <a:chOff x="612016" y="1973795"/>
            <a:chExt cx="1779984" cy="88999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F77358B-F273-AC4B-AFE1-A6C909C80CF2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A854CB0-B4CD-844C-956C-95B5424254F7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Raw 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4969E-6376-B748-A395-7D99B65A222C}"/>
              </a:ext>
            </a:extLst>
          </p:cNvPr>
          <p:cNvGrpSpPr/>
          <p:nvPr/>
        </p:nvGrpSpPr>
        <p:grpSpPr>
          <a:xfrm>
            <a:off x="4945702" y="1368179"/>
            <a:ext cx="1779984" cy="889992"/>
            <a:chOff x="612016" y="1973795"/>
            <a:chExt cx="1779984" cy="8899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F5A22D-0930-E24C-A0D8-0616A20C18FA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6B29C58-EA4C-1145-A7AF-0BF9FADB82F6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Modelling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C2E24-02CB-014F-B96B-16E338D1CAB4}"/>
              </a:ext>
            </a:extLst>
          </p:cNvPr>
          <p:cNvCxnSpPr>
            <a:cxnSpLocks/>
          </p:cNvCxnSpPr>
          <p:nvPr/>
        </p:nvCxnSpPr>
        <p:spPr>
          <a:xfrm>
            <a:off x="3693979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83139C-3ADA-C349-85F1-EC311573C32D}"/>
              </a:ext>
            </a:extLst>
          </p:cNvPr>
          <p:cNvGrpSpPr/>
          <p:nvPr/>
        </p:nvGrpSpPr>
        <p:grpSpPr>
          <a:xfrm>
            <a:off x="8029543" y="1394246"/>
            <a:ext cx="1779984" cy="889992"/>
            <a:chOff x="612016" y="1973795"/>
            <a:chExt cx="1779984" cy="88999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6882A24-7901-4D4C-AFED-718E611716F5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D470F569-E4AB-CE4D-B110-EAB9C7541BFC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 Results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FB4A1-1793-D341-9EBC-D0CB4DB5C713}"/>
              </a:ext>
            </a:extLst>
          </p:cNvPr>
          <p:cNvCxnSpPr>
            <a:cxnSpLocks/>
          </p:cNvCxnSpPr>
          <p:nvPr/>
        </p:nvCxnSpPr>
        <p:spPr>
          <a:xfrm>
            <a:off x="6808373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1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90D7A0D-44C1-9B44-B70A-7B084A771DA6}"/>
              </a:ext>
            </a:extLst>
          </p:cNvPr>
          <p:cNvSpPr/>
          <p:nvPr/>
        </p:nvSpPr>
        <p:spPr>
          <a:xfrm>
            <a:off x="1273215" y="763930"/>
            <a:ext cx="9154126" cy="5421626"/>
          </a:xfrm>
          <a:prstGeom prst="roundRect">
            <a:avLst>
              <a:gd name="adj" fmla="val 10000"/>
            </a:avLst>
          </a:prstGeom>
          <a:solidFill>
            <a:schemeClr val="bg2">
              <a:alpha val="34000"/>
            </a:schemeClr>
          </a:solidFill>
          <a:ln w="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49293-0DBF-0145-A0F2-F1E1CB36B51A}"/>
              </a:ext>
            </a:extLst>
          </p:cNvPr>
          <p:cNvGrpSpPr/>
          <p:nvPr/>
        </p:nvGrpSpPr>
        <p:grpSpPr>
          <a:xfrm>
            <a:off x="1861861" y="1342112"/>
            <a:ext cx="1779984" cy="889992"/>
            <a:chOff x="612016" y="1973795"/>
            <a:chExt cx="1779984" cy="88999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F77358B-F273-AC4B-AFE1-A6C909C80CF2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A854CB0-B4CD-844C-956C-95B5424254F7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Raw 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4969E-6376-B748-A395-7D99B65A222C}"/>
              </a:ext>
            </a:extLst>
          </p:cNvPr>
          <p:cNvGrpSpPr/>
          <p:nvPr/>
        </p:nvGrpSpPr>
        <p:grpSpPr>
          <a:xfrm>
            <a:off x="4945702" y="1368179"/>
            <a:ext cx="1779984" cy="889992"/>
            <a:chOff x="612016" y="1973795"/>
            <a:chExt cx="1779984" cy="8899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F5A22D-0930-E24C-A0D8-0616A20C18FA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6B29C58-EA4C-1145-A7AF-0BF9FADB82F6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Modelling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C2E24-02CB-014F-B96B-16E338D1CAB4}"/>
              </a:ext>
            </a:extLst>
          </p:cNvPr>
          <p:cNvCxnSpPr>
            <a:cxnSpLocks/>
          </p:cNvCxnSpPr>
          <p:nvPr/>
        </p:nvCxnSpPr>
        <p:spPr>
          <a:xfrm>
            <a:off x="3693979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83139C-3ADA-C349-85F1-EC311573C32D}"/>
              </a:ext>
            </a:extLst>
          </p:cNvPr>
          <p:cNvGrpSpPr/>
          <p:nvPr/>
        </p:nvGrpSpPr>
        <p:grpSpPr>
          <a:xfrm>
            <a:off x="8029543" y="1394246"/>
            <a:ext cx="1779984" cy="889992"/>
            <a:chOff x="612016" y="1973795"/>
            <a:chExt cx="1779984" cy="88999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6882A24-7901-4D4C-AFED-718E611716F5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D470F569-E4AB-CE4D-B110-EAB9C7541BFC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 Results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FB4A1-1793-D341-9EBC-D0CB4DB5C713}"/>
              </a:ext>
            </a:extLst>
          </p:cNvPr>
          <p:cNvCxnSpPr>
            <a:cxnSpLocks/>
          </p:cNvCxnSpPr>
          <p:nvPr/>
        </p:nvCxnSpPr>
        <p:spPr>
          <a:xfrm>
            <a:off x="6808373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728FC4-E232-694E-83D9-FF0071F5E8E5}"/>
              </a:ext>
            </a:extLst>
          </p:cNvPr>
          <p:cNvGrpSpPr/>
          <p:nvPr/>
        </p:nvGrpSpPr>
        <p:grpSpPr>
          <a:xfrm>
            <a:off x="1861861" y="3576724"/>
            <a:ext cx="1779984" cy="889992"/>
            <a:chOff x="612016" y="1973795"/>
            <a:chExt cx="1779984" cy="88999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1CD5571-3F12-664A-A97E-C600A3077976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E831B3D6-6FA1-554B-82D2-15715F9FBC1A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Integrated Data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E84F97-BEC8-9544-916D-8BB543F2887D}"/>
              </a:ext>
            </a:extLst>
          </p:cNvPr>
          <p:cNvCxnSpPr>
            <a:cxnSpLocks/>
          </p:cNvCxnSpPr>
          <p:nvPr/>
        </p:nvCxnSpPr>
        <p:spPr>
          <a:xfrm>
            <a:off x="2751853" y="2435886"/>
            <a:ext cx="0" cy="1048756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8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90D7A0D-44C1-9B44-B70A-7B084A771DA6}"/>
              </a:ext>
            </a:extLst>
          </p:cNvPr>
          <p:cNvSpPr/>
          <p:nvPr/>
        </p:nvSpPr>
        <p:spPr>
          <a:xfrm>
            <a:off x="1273215" y="763930"/>
            <a:ext cx="9154126" cy="5421626"/>
          </a:xfrm>
          <a:prstGeom prst="roundRect">
            <a:avLst>
              <a:gd name="adj" fmla="val 10000"/>
            </a:avLst>
          </a:prstGeom>
          <a:solidFill>
            <a:schemeClr val="bg2">
              <a:alpha val="34000"/>
            </a:schemeClr>
          </a:solidFill>
          <a:ln w="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49293-0DBF-0145-A0F2-F1E1CB36B51A}"/>
              </a:ext>
            </a:extLst>
          </p:cNvPr>
          <p:cNvGrpSpPr/>
          <p:nvPr/>
        </p:nvGrpSpPr>
        <p:grpSpPr>
          <a:xfrm>
            <a:off x="1861861" y="1342112"/>
            <a:ext cx="1779984" cy="889992"/>
            <a:chOff x="612016" y="1973795"/>
            <a:chExt cx="1779984" cy="88999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F77358B-F273-AC4B-AFE1-A6C909C80CF2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A854CB0-B4CD-844C-956C-95B5424254F7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Raw 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4969E-6376-B748-A395-7D99B65A222C}"/>
              </a:ext>
            </a:extLst>
          </p:cNvPr>
          <p:cNvGrpSpPr/>
          <p:nvPr/>
        </p:nvGrpSpPr>
        <p:grpSpPr>
          <a:xfrm>
            <a:off x="4945702" y="1368179"/>
            <a:ext cx="1779984" cy="889992"/>
            <a:chOff x="612016" y="1973795"/>
            <a:chExt cx="1779984" cy="8899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F5A22D-0930-E24C-A0D8-0616A20C18FA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6B29C58-EA4C-1145-A7AF-0BF9FADB82F6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Modelling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C2E24-02CB-014F-B96B-16E338D1CAB4}"/>
              </a:ext>
            </a:extLst>
          </p:cNvPr>
          <p:cNvCxnSpPr>
            <a:cxnSpLocks/>
          </p:cNvCxnSpPr>
          <p:nvPr/>
        </p:nvCxnSpPr>
        <p:spPr>
          <a:xfrm>
            <a:off x="3693979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83139C-3ADA-C349-85F1-EC311573C32D}"/>
              </a:ext>
            </a:extLst>
          </p:cNvPr>
          <p:cNvGrpSpPr/>
          <p:nvPr/>
        </p:nvGrpSpPr>
        <p:grpSpPr>
          <a:xfrm>
            <a:off x="8029543" y="1394246"/>
            <a:ext cx="1779984" cy="889992"/>
            <a:chOff x="612016" y="1973795"/>
            <a:chExt cx="1779984" cy="88999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6882A24-7901-4D4C-AFED-718E611716F5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D470F569-E4AB-CE4D-B110-EAB9C7541BFC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 Results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E4B989-2092-B746-8861-C8CA95A94DAF}"/>
              </a:ext>
            </a:extLst>
          </p:cNvPr>
          <p:cNvCxnSpPr>
            <a:cxnSpLocks/>
          </p:cNvCxnSpPr>
          <p:nvPr/>
        </p:nvCxnSpPr>
        <p:spPr>
          <a:xfrm flipV="1">
            <a:off x="3819646" y="2546429"/>
            <a:ext cx="1909823" cy="1493134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FB4A1-1793-D341-9EBC-D0CB4DB5C713}"/>
              </a:ext>
            </a:extLst>
          </p:cNvPr>
          <p:cNvCxnSpPr>
            <a:cxnSpLocks/>
          </p:cNvCxnSpPr>
          <p:nvPr/>
        </p:nvCxnSpPr>
        <p:spPr>
          <a:xfrm>
            <a:off x="6808373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728FC4-E232-694E-83D9-FF0071F5E8E5}"/>
              </a:ext>
            </a:extLst>
          </p:cNvPr>
          <p:cNvGrpSpPr/>
          <p:nvPr/>
        </p:nvGrpSpPr>
        <p:grpSpPr>
          <a:xfrm>
            <a:off x="1861861" y="3576724"/>
            <a:ext cx="1779984" cy="889992"/>
            <a:chOff x="612016" y="1973795"/>
            <a:chExt cx="1779984" cy="88999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1CD5571-3F12-664A-A97E-C600A3077976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E831B3D6-6FA1-554B-82D2-15715F9FBC1A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Integrated Data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E84F97-BEC8-9544-916D-8BB543F2887D}"/>
              </a:ext>
            </a:extLst>
          </p:cNvPr>
          <p:cNvCxnSpPr>
            <a:cxnSpLocks/>
          </p:cNvCxnSpPr>
          <p:nvPr/>
        </p:nvCxnSpPr>
        <p:spPr>
          <a:xfrm>
            <a:off x="2751853" y="2435886"/>
            <a:ext cx="0" cy="1048756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86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90D7A0D-44C1-9B44-B70A-7B084A771DA6}"/>
              </a:ext>
            </a:extLst>
          </p:cNvPr>
          <p:cNvSpPr/>
          <p:nvPr/>
        </p:nvSpPr>
        <p:spPr>
          <a:xfrm>
            <a:off x="1273215" y="763930"/>
            <a:ext cx="9154126" cy="5421626"/>
          </a:xfrm>
          <a:prstGeom prst="roundRect">
            <a:avLst>
              <a:gd name="adj" fmla="val 10000"/>
            </a:avLst>
          </a:prstGeom>
          <a:solidFill>
            <a:schemeClr val="bg2">
              <a:alpha val="34000"/>
            </a:schemeClr>
          </a:solidFill>
          <a:ln w="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9D0156F2-03EC-5349-B6E7-8EDD43527E9D}"/>
              </a:ext>
            </a:extLst>
          </p:cNvPr>
          <p:cNvSpPr txBox="1"/>
          <p:nvPr/>
        </p:nvSpPr>
        <p:spPr>
          <a:xfrm>
            <a:off x="1407273" y="1148311"/>
            <a:ext cx="8801598" cy="36320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b" anchorCtr="0">
            <a:noAutofit/>
          </a:bodyPr>
          <a:lstStyle/>
          <a:p>
            <a:pPr marL="0" lvl="0" indent="0" algn="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500" kern="1200" dirty="0">
                <a:solidFill>
                  <a:schemeClr val="tx1"/>
                </a:solidFill>
              </a:rPr>
              <a:t>Software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49293-0DBF-0145-A0F2-F1E1CB36B51A}"/>
              </a:ext>
            </a:extLst>
          </p:cNvPr>
          <p:cNvGrpSpPr/>
          <p:nvPr/>
        </p:nvGrpSpPr>
        <p:grpSpPr>
          <a:xfrm>
            <a:off x="1861861" y="1342112"/>
            <a:ext cx="1779984" cy="889992"/>
            <a:chOff x="612016" y="1973795"/>
            <a:chExt cx="1779984" cy="88999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F77358B-F273-AC4B-AFE1-A6C909C80CF2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A854CB0-B4CD-844C-956C-95B5424254F7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Raw 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4969E-6376-B748-A395-7D99B65A222C}"/>
              </a:ext>
            </a:extLst>
          </p:cNvPr>
          <p:cNvGrpSpPr/>
          <p:nvPr/>
        </p:nvGrpSpPr>
        <p:grpSpPr>
          <a:xfrm>
            <a:off x="4945702" y="1368179"/>
            <a:ext cx="1779984" cy="889992"/>
            <a:chOff x="612016" y="1973795"/>
            <a:chExt cx="1779984" cy="8899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F5A22D-0930-E24C-A0D8-0616A20C18FA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6B29C58-EA4C-1145-A7AF-0BF9FADB82F6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Modelling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C2E24-02CB-014F-B96B-16E338D1CAB4}"/>
              </a:ext>
            </a:extLst>
          </p:cNvPr>
          <p:cNvCxnSpPr>
            <a:cxnSpLocks/>
          </p:cNvCxnSpPr>
          <p:nvPr/>
        </p:nvCxnSpPr>
        <p:spPr>
          <a:xfrm>
            <a:off x="3693979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83139C-3ADA-C349-85F1-EC311573C32D}"/>
              </a:ext>
            </a:extLst>
          </p:cNvPr>
          <p:cNvGrpSpPr/>
          <p:nvPr/>
        </p:nvGrpSpPr>
        <p:grpSpPr>
          <a:xfrm>
            <a:off x="8029543" y="1394246"/>
            <a:ext cx="1779984" cy="889992"/>
            <a:chOff x="612016" y="1973795"/>
            <a:chExt cx="1779984" cy="88999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6882A24-7901-4D4C-AFED-718E611716F5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D470F569-E4AB-CE4D-B110-EAB9C7541BFC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 Results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FB4A1-1793-D341-9EBC-D0CB4DB5C713}"/>
              </a:ext>
            </a:extLst>
          </p:cNvPr>
          <p:cNvCxnSpPr>
            <a:cxnSpLocks/>
          </p:cNvCxnSpPr>
          <p:nvPr/>
        </p:nvCxnSpPr>
        <p:spPr>
          <a:xfrm>
            <a:off x="6808373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728FC4-E232-694E-83D9-FF0071F5E8E5}"/>
              </a:ext>
            </a:extLst>
          </p:cNvPr>
          <p:cNvGrpSpPr/>
          <p:nvPr/>
        </p:nvGrpSpPr>
        <p:grpSpPr>
          <a:xfrm>
            <a:off x="1861861" y="3576724"/>
            <a:ext cx="1779984" cy="889992"/>
            <a:chOff x="612016" y="1973795"/>
            <a:chExt cx="1779984" cy="88999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1CD5571-3F12-664A-A97E-C600A3077976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E831B3D6-6FA1-554B-82D2-15715F9FBC1A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Integrated Data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CB815F-BE3E-B44A-8BBD-3C2FAFEEEF31}"/>
              </a:ext>
            </a:extLst>
          </p:cNvPr>
          <p:cNvCxnSpPr>
            <a:cxnSpLocks/>
          </p:cNvCxnSpPr>
          <p:nvPr/>
        </p:nvCxnSpPr>
        <p:spPr>
          <a:xfrm flipV="1">
            <a:off x="3819646" y="2546429"/>
            <a:ext cx="1909823" cy="1493134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2F56C-2A68-1445-AA64-AFFD95D4F2A9}"/>
              </a:ext>
            </a:extLst>
          </p:cNvPr>
          <p:cNvCxnSpPr>
            <a:cxnSpLocks/>
          </p:cNvCxnSpPr>
          <p:nvPr/>
        </p:nvCxnSpPr>
        <p:spPr>
          <a:xfrm>
            <a:off x="2751853" y="2435886"/>
            <a:ext cx="0" cy="1048756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9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AB885D-BF3F-274C-8E5A-77ADF80ED34B}"/>
              </a:ext>
            </a:extLst>
          </p:cNvPr>
          <p:cNvSpPr/>
          <p:nvPr/>
        </p:nvSpPr>
        <p:spPr>
          <a:xfrm>
            <a:off x="1273215" y="763930"/>
            <a:ext cx="9154126" cy="5421626"/>
          </a:xfrm>
          <a:prstGeom prst="roundRect">
            <a:avLst>
              <a:gd name="adj" fmla="val 10000"/>
            </a:avLst>
          </a:prstGeom>
          <a:solidFill>
            <a:schemeClr val="bg2">
              <a:alpha val="34000"/>
            </a:schemeClr>
          </a:solidFill>
          <a:ln w="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7A0F93E3-8346-C840-AE74-15175D405201}"/>
              </a:ext>
            </a:extLst>
          </p:cNvPr>
          <p:cNvSpPr txBox="1"/>
          <p:nvPr/>
        </p:nvSpPr>
        <p:spPr>
          <a:xfrm>
            <a:off x="1407273" y="1148311"/>
            <a:ext cx="8801598" cy="36320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b" anchorCtr="0">
            <a:noAutofit/>
          </a:bodyPr>
          <a:lstStyle/>
          <a:p>
            <a:pPr marL="0" lvl="0" indent="0" algn="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500" kern="1200" dirty="0">
                <a:solidFill>
                  <a:schemeClr val="tx1"/>
                </a:solidFill>
              </a:rPr>
              <a:t>Software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49293-0DBF-0145-A0F2-F1E1CB36B51A}"/>
              </a:ext>
            </a:extLst>
          </p:cNvPr>
          <p:cNvGrpSpPr/>
          <p:nvPr/>
        </p:nvGrpSpPr>
        <p:grpSpPr>
          <a:xfrm>
            <a:off x="1861861" y="1342112"/>
            <a:ext cx="1779984" cy="889992"/>
            <a:chOff x="612016" y="1973795"/>
            <a:chExt cx="1779984" cy="88999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F77358B-F273-AC4B-AFE1-A6C909C80CF2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A854CB0-B4CD-844C-956C-95B5424254F7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Raw 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4969E-6376-B748-A395-7D99B65A222C}"/>
              </a:ext>
            </a:extLst>
          </p:cNvPr>
          <p:cNvGrpSpPr/>
          <p:nvPr/>
        </p:nvGrpSpPr>
        <p:grpSpPr>
          <a:xfrm>
            <a:off x="4945702" y="1368179"/>
            <a:ext cx="1779984" cy="889992"/>
            <a:chOff x="612016" y="1973795"/>
            <a:chExt cx="1779984" cy="88999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F5A22D-0930-E24C-A0D8-0616A20C18FA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6B29C58-EA4C-1145-A7AF-0BF9FADB82F6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Modelling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C2E24-02CB-014F-B96B-16E338D1CAB4}"/>
              </a:ext>
            </a:extLst>
          </p:cNvPr>
          <p:cNvCxnSpPr>
            <a:cxnSpLocks/>
          </p:cNvCxnSpPr>
          <p:nvPr/>
        </p:nvCxnSpPr>
        <p:spPr>
          <a:xfrm>
            <a:off x="3693979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83139C-3ADA-C349-85F1-EC311573C32D}"/>
              </a:ext>
            </a:extLst>
          </p:cNvPr>
          <p:cNvGrpSpPr/>
          <p:nvPr/>
        </p:nvGrpSpPr>
        <p:grpSpPr>
          <a:xfrm>
            <a:off x="8029543" y="1394246"/>
            <a:ext cx="1779984" cy="889992"/>
            <a:chOff x="612016" y="1973795"/>
            <a:chExt cx="1779984" cy="88999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6882A24-7901-4D4C-AFED-718E611716F5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>
              <a:extLst>
                <a:ext uri="{FF2B5EF4-FFF2-40B4-BE49-F238E27FC236}">
                  <a16:creationId xmlns:a16="http://schemas.microsoft.com/office/drawing/2014/main" id="{D470F569-E4AB-CE4D-B110-EAB9C7541BFC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Model Results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5FB4A1-1793-D341-9EBC-D0CB4DB5C713}"/>
              </a:ext>
            </a:extLst>
          </p:cNvPr>
          <p:cNvCxnSpPr>
            <a:cxnSpLocks/>
          </p:cNvCxnSpPr>
          <p:nvPr/>
        </p:nvCxnSpPr>
        <p:spPr>
          <a:xfrm>
            <a:off x="6808373" y="1774904"/>
            <a:ext cx="1113864" cy="0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728FC4-E232-694E-83D9-FF0071F5E8E5}"/>
              </a:ext>
            </a:extLst>
          </p:cNvPr>
          <p:cNvGrpSpPr/>
          <p:nvPr/>
        </p:nvGrpSpPr>
        <p:grpSpPr>
          <a:xfrm>
            <a:off x="1861861" y="3576724"/>
            <a:ext cx="1779984" cy="889992"/>
            <a:chOff x="612016" y="1973795"/>
            <a:chExt cx="1779984" cy="88999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1CD5571-3F12-664A-A97E-C600A3077976}"/>
                </a:ext>
              </a:extLst>
            </p:cNvPr>
            <p:cNvSpPr/>
            <p:nvPr/>
          </p:nvSpPr>
          <p:spPr>
            <a:xfrm>
              <a:off x="612016" y="1973795"/>
              <a:ext cx="1779984" cy="88999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E831B3D6-6FA1-554B-82D2-15715F9FBC1A}"/>
                </a:ext>
              </a:extLst>
            </p:cNvPr>
            <p:cNvSpPr txBox="1"/>
            <p:nvPr/>
          </p:nvSpPr>
          <p:spPr>
            <a:xfrm>
              <a:off x="638083" y="1999862"/>
              <a:ext cx="1727850" cy="837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Integrated Data</a:t>
              </a:r>
            </a:p>
          </p:txBody>
        </p:sp>
      </p:grp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0219AA5C-80BC-8541-ACB2-50EC64A7ABE1}"/>
              </a:ext>
            </a:extLst>
          </p:cNvPr>
          <p:cNvSpPr txBox="1"/>
          <p:nvPr/>
        </p:nvSpPr>
        <p:spPr>
          <a:xfrm>
            <a:off x="1407273" y="4780344"/>
            <a:ext cx="8801598" cy="1145894"/>
          </a:xfrm>
          <a:prstGeom prst="rect">
            <a:avLst/>
          </a:prstGeom>
          <a:solidFill>
            <a:schemeClr val="accent1">
              <a:lumMod val="40000"/>
              <a:lumOff val="60000"/>
              <a:alpha val="63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b" anchorCtr="0">
            <a:noAutofit/>
          </a:bodyPr>
          <a:lstStyle/>
          <a:p>
            <a:pPr marL="0" lvl="0" indent="0" algn="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5500" kern="1200" dirty="0">
                <a:solidFill>
                  <a:schemeClr val="tx1"/>
                </a:solidFill>
              </a:rPr>
              <a:t>Decision Making?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3B424D-B83B-2748-99FD-A3780EA04F76}"/>
              </a:ext>
            </a:extLst>
          </p:cNvPr>
          <p:cNvCxnSpPr>
            <a:cxnSpLocks/>
          </p:cNvCxnSpPr>
          <p:nvPr/>
        </p:nvCxnSpPr>
        <p:spPr>
          <a:xfrm flipV="1">
            <a:off x="3819646" y="2546429"/>
            <a:ext cx="1909823" cy="1493134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1C05-F41E-6F4C-907C-052F7CBF98D5}"/>
              </a:ext>
            </a:extLst>
          </p:cNvPr>
          <p:cNvCxnSpPr>
            <a:cxnSpLocks/>
          </p:cNvCxnSpPr>
          <p:nvPr/>
        </p:nvCxnSpPr>
        <p:spPr>
          <a:xfrm>
            <a:off x="2751853" y="2435886"/>
            <a:ext cx="0" cy="1048756"/>
          </a:xfrm>
          <a:prstGeom prst="straightConnector1">
            <a:avLst/>
          </a:prstGeom>
          <a:ln w="127000">
            <a:solidFill>
              <a:schemeClr val="tx1">
                <a:alpha val="34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38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2019-10-09T16:30:16Z</dcterms:created>
  <dcterms:modified xsi:type="dcterms:W3CDTF">2019-10-11T13:42:06Z</dcterms:modified>
</cp:coreProperties>
</file>