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D76E-0282-D640-9318-026ED1C64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255A3-2EA2-D645-96F9-C04E4EB13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61F9F-D96E-8C44-9543-D87D271E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D739-9872-A845-8AD3-3F0D949F819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89C4-8B30-0840-BD10-4783EB81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B8AED-D47C-C74A-9EDE-281C9F3F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805-21E6-B741-ABDC-CE4D2901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4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B237-9BB0-8E4C-AF5A-829C5962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9184A-076D-7640-89AF-398286B3A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9504-873D-D543-AC69-A7923EE6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D739-9872-A845-8AD3-3F0D949F819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8D3E-6B91-EA42-A758-E21292C3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2571-93C7-D741-ABA6-7D8D84A5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805-21E6-B741-ABDC-CE4D2901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1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978FE-F36C-9C4F-8220-B6060E2BB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98B0-0B90-2F4C-A1A6-9F0D69BE5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9DD49-5F5A-C04C-A589-6A1E4486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D739-9872-A845-8AD3-3F0D949F819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3317-061D-824B-8C8A-F6888888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88CF-4493-5E49-96EF-97E230AF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805-21E6-B741-ABDC-CE4D2901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8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59D9-2E90-3B4E-ABAD-D0749584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847D-43DB-3E4A-9298-9E80B4EB1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CC976-350A-E844-B9DF-978CF8AF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D739-9872-A845-8AD3-3F0D949F819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6B532-5FE3-7440-BB19-A2C5EB56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D060A-55E0-2040-BBA2-636178E2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805-21E6-B741-ABDC-CE4D2901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2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EDF6-4D95-344D-B395-D9C9222A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128B9-D950-EF46-9825-5941D49D8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20341-A1C6-1F44-8415-11A195C7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D739-9872-A845-8AD3-3F0D949F819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1B51D-4E69-2549-A8BA-E708E965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54351-D80E-9C4E-A815-A34EE5C7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805-21E6-B741-ABDC-CE4D2901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3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3BAA-077E-DC40-8F60-F9FAA993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8CB54-5D39-E149-8820-D81E7DBD7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08A92-6460-5847-B6F2-BF0711A91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B70D4-FBDB-D24A-94E6-089B9B88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D739-9872-A845-8AD3-3F0D949F819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F4BC3-BBFF-2B48-93B3-38D5A48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66D91-E119-284C-B3EB-D471DB15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805-21E6-B741-ABDC-CE4D2901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3F34-DBCD-8A4E-AFB5-30FC1BA3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95874-D375-6D43-B2AF-56DBE9C40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C8607-3025-FA40-955D-31F93C1D6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56DF1-C650-7E46-B826-0ED5C1FFF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D1986-E253-1849-9390-B25155826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78F1BB-00C7-C84E-A374-41728EEE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D739-9872-A845-8AD3-3F0D949F819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DA375-E4DF-C742-802B-5BC43D48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5581B-4927-4542-8A85-DEC87653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805-21E6-B741-ABDC-CE4D2901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9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4EFE-EBB2-2C46-A1E1-C2B05C93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46E1C-40C2-DD4A-B521-123FA415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D739-9872-A845-8AD3-3F0D949F819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ABD3C-07E0-5A4C-B051-982B8452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0ABF9-B643-2245-A71A-5D6CB29E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805-21E6-B741-ABDC-CE4D2901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6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AEFBC-CD13-A44F-B7A3-CA5728E4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D739-9872-A845-8AD3-3F0D949F819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B7E51-B0BD-9E42-96D2-5BD9A5F5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E6160-6993-7246-B603-E47021CE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805-21E6-B741-ABDC-CE4D2901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22D8-238E-7A43-8AD9-8049C516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E289-4D53-E04D-8CD2-A20DCDB0D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9CC1B-14DE-0747-B8A7-C94E4BB06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09DEE-361E-754C-813A-D202A334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D739-9872-A845-8AD3-3F0D949F819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DF3A4-3BC7-CC4C-93CC-B950F59A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C0288-9D81-5A4B-A242-1140C674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805-21E6-B741-ABDC-CE4D2901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8D86-0828-6D47-AC62-03490039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70182-7385-774F-A7B3-E191F6A03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888CE-AAE2-2B40-A43E-B140A8E0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87C01-425C-F14B-9050-5C25355C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D739-9872-A845-8AD3-3F0D949F819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ADA0D-667B-7E4D-8ABD-25AB4856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BB835-ED5B-6243-9853-94655515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805-21E6-B741-ABDC-CE4D2901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7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52CF4-4358-644E-B5E9-F9FF5F30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6A97D-D90E-A943-A414-D92C0990E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F8BA-8670-CC4A-90D2-CDE616094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AD739-9872-A845-8AD3-3F0D949F819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9EFAE-A5B7-F641-B7C3-CB35EEF28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D73AE-9AA3-FD43-A83A-947A0C632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0A805-21E6-B741-ABDC-CE4D2901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657C22-AF82-9642-AEA6-F28E3BB76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0" y="2114550"/>
            <a:ext cx="2273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3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burnett</dc:creator>
  <cp:lastModifiedBy>jessica burnett</cp:lastModifiedBy>
  <cp:revision>1</cp:revision>
  <dcterms:created xsi:type="dcterms:W3CDTF">2019-04-10T13:58:31Z</dcterms:created>
  <dcterms:modified xsi:type="dcterms:W3CDTF">2019-04-10T13:58:43Z</dcterms:modified>
</cp:coreProperties>
</file>