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>
      <p:cViewPr varScale="1">
        <p:scale>
          <a:sx n="82" d="100"/>
          <a:sy n="82" d="100"/>
        </p:scale>
        <p:origin x="114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22E0FB-E865-415C-CB70-582E425C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2" y="620688"/>
            <a:ext cx="4464496" cy="5112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B379B4-951D-028A-9BCB-97AA671E2A15}"/>
              </a:ext>
            </a:extLst>
          </p:cNvPr>
          <p:cNvSpPr txBox="1"/>
          <p:nvPr/>
        </p:nvSpPr>
        <p:spPr>
          <a:xfrm>
            <a:off x="1125860" y="620688"/>
            <a:ext cx="612933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dirty="0">
                <a:solidFill>
                  <a:schemeClr val="accent3">
                    <a:lumMod val="75000"/>
                  </a:schemeClr>
                </a:solidFill>
              </a:rPr>
              <a:t>Mini Project</a:t>
            </a:r>
          </a:p>
          <a:p>
            <a:r>
              <a:rPr lang="en-IN" sz="6600" dirty="0">
                <a:solidFill>
                  <a:schemeClr val="accent3">
                    <a:lumMod val="75000"/>
                  </a:schemeClr>
                </a:solidFill>
              </a:rPr>
              <a:t>2023-2024</a:t>
            </a:r>
          </a:p>
          <a:p>
            <a:endParaRPr lang="en-IN" sz="6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N" sz="6600" dirty="0">
                <a:solidFill>
                  <a:schemeClr val="accent3">
                    <a:lumMod val="75000"/>
                  </a:schemeClr>
                </a:solidFill>
              </a:rPr>
              <a:t>GLA UNIVERSITY MATHURA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DE7568-F71E-E133-8B65-A848FEF9A969}"/>
              </a:ext>
            </a:extLst>
          </p:cNvPr>
          <p:cNvSpPr txBox="1"/>
          <p:nvPr/>
        </p:nvSpPr>
        <p:spPr>
          <a:xfrm>
            <a:off x="4654252" y="332656"/>
            <a:ext cx="33123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dirty="0">
                <a:solidFill>
                  <a:schemeClr val="accent3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DBBE7-CC54-F641-F27C-44901CDD2A26}"/>
              </a:ext>
            </a:extLst>
          </p:cNvPr>
          <p:cNvSpPr txBox="1"/>
          <p:nvPr/>
        </p:nvSpPr>
        <p:spPr>
          <a:xfrm>
            <a:off x="1125860" y="1443841"/>
            <a:ext cx="103691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3600" dirty="0"/>
              <a:t>The main objective of this project is to develop a web-based Weather App that allows users to input a location and retrieve real-time weather information. This app aims to provide a user-friendly and visually appealing interface with accurate and up-to-date weather data, helping them plan their activities and make informed decisions based on weather conditions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1E871DF-7554-944E-C69B-DF63B5E8FAC3}"/>
              </a:ext>
            </a:extLst>
          </p:cNvPr>
          <p:cNvSpPr txBox="1"/>
          <p:nvPr/>
        </p:nvSpPr>
        <p:spPr>
          <a:xfrm>
            <a:off x="909836" y="243512"/>
            <a:ext cx="1087320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Accurate Weather Information: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lvl="1" algn="just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Provide users with reliable and up-to-date weather information, including current conditions, forecasts, and historical data.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User-Friendly Interface: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lvl="1" algn="l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Design an intuitive and user-friendly interface that allows users to easily access and understand weather data without unnecessary complexity.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Personalization: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lvl="1" algn="l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Offer personalized weather forecasts based on the user's location, preferences.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C94C65-A18E-12A2-065D-FD78337D7B86}"/>
              </a:ext>
            </a:extLst>
          </p:cNvPr>
          <p:cNvSpPr txBox="1"/>
          <p:nvPr/>
        </p:nvSpPr>
        <p:spPr>
          <a:xfrm>
            <a:off x="2602024" y="-680"/>
            <a:ext cx="6984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dirty="0">
                <a:solidFill>
                  <a:schemeClr val="accent3">
                    <a:lumMod val="75000"/>
                  </a:schemeClr>
                </a:solidFill>
              </a:rPr>
              <a:t>Features of our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E457D-7FED-B75F-4A3B-23D502C77427}"/>
              </a:ext>
            </a:extLst>
          </p:cNvPr>
          <p:cNvSpPr txBox="1"/>
          <p:nvPr/>
        </p:nvSpPr>
        <p:spPr>
          <a:xfrm>
            <a:off x="405780" y="921569"/>
            <a:ext cx="115932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    Current Weather Display: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lvl="1" algn="just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Show the current weather conditions such as temperature, humidity, wind speed, and description (e.g., sunny, cloudy).</a:t>
            </a:r>
          </a:p>
          <a:p>
            <a:pPr marL="457200" lvl="1" algn="l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Use an API like Open Weather </a:t>
            </a:r>
            <a:r>
              <a:rPr lang="en-GB" sz="3600" dirty="0">
                <a:solidFill>
                  <a:srgbClr val="D1D5DB"/>
                </a:solidFill>
                <a:latin typeface="Söhne"/>
              </a:rPr>
              <a:t>A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pi to fetch real-time weather data.</a:t>
            </a:r>
          </a:p>
          <a:p>
            <a:pPr algn="l"/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    Location-based Weather: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lvl="1" algn="l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Allow users to enter their location or use geolocation to automatically detect and display weather information for their current location.</a:t>
            </a:r>
          </a:p>
        </p:txBody>
      </p:sp>
    </p:spTree>
    <p:extLst>
      <p:ext uri="{BB962C8B-B14F-4D97-AF65-F5344CB8AC3E}">
        <p14:creationId xmlns:p14="http://schemas.microsoft.com/office/powerpoint/2010/main" val="76168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38C4B9-A59C-F3FD-4818-B5D77402C2E1}"/>
              </a:ext>
            </a:extLst>
          </p:cNvPr>
          <p:cNvSpPr txBox="1"/>
          <p:nvPr/>
        </p:nvSpPr>
        <p:spPr>
          <a:xfrm>
            <a:off x="918052" y="764853"/>
            <a:ext cx="105131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Forecast: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Display a 5-day or 7-day weather forecast with details for each day.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9CC1B-7F7C-A478-6505-5A888D581E49}"/>
              </a:ext>
            </a:extLst>
          </p:cNvPr>
          <p:cNvSpPr txBox="1"/>
          <p:nvPr/>
        </p:nvSpPr>
        <p:spPr>
          <a:xfrm>
            <a:off x="918052" y="2551837"/>
            <a:ext cx="103527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Search Functionality: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Implement a search bar that allows users to search for the weather in different locations.</a:t>
            </a:r>
          </a:p>
        </p:txBody>
      </p:sp>
    </p:spTree>
    <p:extLst>
      <p:ext uri="{BB962C8B-B14F-4D97-AF65-F5344CB8AC3E}">
        <p14:creationId xmlns:p14="http://schemas.microsoft.com/office/powerpoint/2010/main" val="231534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C626C-3B96-035A-12AA-F91B2333FE4B}"/>
              </a:ext>
            </a:extLst>
          </p:cNvPr>
          <p:cNvSpPr txBox="1"/>
          <p:nvPr/>
        </p:nvSpPr>
        <p:spPr>
          <a:xfrm>
            <a:off x="-386308" y="476672"/>
            <a:ext cx="110172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algn="ctr"/>
            <a:r>
              <a:rPr lang="en-GB" sz="5400" b="1" dirty="0">
                <a:solidFill>
                  <a:schemeClr val="accent3">
                    <a:lumMod val="75000"/>
                  </a:schemeClr>
                </a:solidFill>
              </a:rPr>
              <a:t>Challenges Faced</a:t>
            </a:r>
          </a:p>
          <a:p>
            <a:pPr lvl="3" algn="just"/>
            <a:r>
              <a:rPr lang="en-GB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• Teamwork : </a:t>
            </a:r>
            <a:r>
              <a:rPr lang="en-GB" sz="3600" dirty="0"/>
              <a:t>As we have not much experience in working with teams, it was quite challenging to us to make coordination but with regular interaction and time we improved a lot and became a “TEAM”</a:t>
            </a:r>
          </a:p>
          <a:p>
            <a:pPr lvl="3" algn="just"/>
            <a:r>
              <a:rPr lang="en-GB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• Using react : </a:t>
            </a:r>
            <a:r>
              <a:rPr lang="en-GB" sz="3600" dirty="0"/>
              <a:t>As we are totally new to react, it was somewhat challenging for us to implement.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3487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012E5F-5C29-C6FC-913C-C70E9F0B5B62}"/>
              </a:ext>
            </a:extLst>
          </p:cNvPr>
          <p:cNvSpPr txBox="1"/>
          <p:nvPr/>
        </p:nvSpPr>
        <p:spPr>
          <a:xfrm>
            <a:off x="2566020" y="260648"/>
            <a:ext cx="72728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dirty="0">
                <a:solidFill>
                  <a:schemeClr val="accent3">
                    <a:lumMod val="75000"/>
                  </a:schemeClr>
                </a:solidFill>
              </a:rPr>
              <a:t>Fighting our Challenges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FA5F7-DAFD-F74E-2535-78053C10D1D7}"/>
              </a:ext>
            </a:extLst>
          </p:cNvPr>
          <p:cNvSpPr txBox="1"/>
          <p:nvPr/>
        </p:nvSpPr>
        <p:spPr>
          <a:xfrm>
            <a:off x="1053852" y="1268760"/>
            <a:ext cx="105131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With regular help and support of our respected mentor, it was easy for us to beat all these challenges. </a:t>
            </a:r>
          </a:p>
          <a:p>
            <a:pPr algn="just"/>
            <a:r>
              <a:rPr lang="en-GB" sz="3600" dirty="0"/>
              <a:t>• Furthermore with the help of </a:t>
            </a:r>
            <a:r>
              <a:rPr lang="en-GB" sz="3600" dirty="0" err="1"/>
              <a:t>Youtube</a:t>
            </a:r>
            <a:r>
              <a:rPr lang="en-GB" sz="3600" dirty="0"/>
              <a:t> and several websites we learnt about implementation of PHP and connecting the backend. </a:t>
            </a:r>
          </a:p>
          <a:p>
            <a:r>
              <a:rPr lang="en-GB" sz="3600" dirty="0"/>
              <a:t>• With regular interactions in the form of meetings we mastered teamwork and learnt a lot of things while working in the team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316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EF4F6A-1EA6-5D62-B751-67AAEB02D5ED}"/>
              </a:ext>
            </a:extLst>
          </p:cNvPr>
          <p:cNvSpPr txBox="1"/>
          <p:nvPr/>
        </p:nvSpPr>
        <p:spPr>
          <a:xfrm>
            <a:off x="1989956" y="23529"/>
            <a:ext cx="8424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dirty="0">
                <a:solidFill>
                  <a:schemeClr val="accent3">
                    <a:lumMod val="75000"/>
                  </a:schemeClr>
                </a:solidFill>
              </a:rPr>
              <a:t>Significance of Our Project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3B4C2-BFAF-0131-FACB-C750DD9E37EA}"/>
              </a:ext>
            </a:extLst>
          </p:cNvPr>
          <p:cNvSpPr txBox="1"/>
          <p:nvPr/>
        </p:nvSpPr>
        <p:spPr>
          <a:xfrm>
            <a:off x="621804" y="836712"/>
            <a:ext cx="1156702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User Convenience: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lvl="1" algn="just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A weather app offers users a convenient way to access real-time weather information, helping them plan their activities, choose appropriate clothing, and make informed decisions based on current and forecasted weather conditions.</a:t>
            </a:r>
          </a:p>
          <a:p>
            <a:pPr algn="l">
              <a:buFont typeface="+mj-lt"/>
              <a:buAutoNum type="arabi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Personalization: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lvl="1" algn="l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The unique features, such as personalized recommendations and activity planning, add a level of customization to the weather app, making it more relevant and user-centric. </a:t>
            </a:r>
          </a:p>
        </p:txBody>
      </p:sp>
    </p:spTree>
    <p:extLst>
      <p:ext uri="{BB962C8B-B14F-4D97-AF65-F5344CB8AC3E}">
        <p14:creationId xmlns:p14="http://schemas.microsoft.com/office/powerpoint/2010/main" val="175121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E7AB28-ADEC-61FE-1710-E1199396995A}"/>
              </a:ext>
            </a:extLst>
          </p:cNvPr>
          <p:cNvSpPr txBox="1"/>
          <p:nvPr/>
        </p:nvSpPr>
        <p:spPr>
          <a:xfrm>
            <a:off x="909836" y="692696"/>
            <a:ext cx="110172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Skill Showcase:</a:t>
            </a:r>
            <a:endParaRPr lang="en-GB" sz="3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Developing a weather app using React, especially with unique features, serves as a showcase of your development skills. It demonstrates your ability to implement complex features, work with external APIs, and create a seamless user interface using a popular front-end library like React.</a:t>
            </a:r>
          </a:p>
        </p:txBody>
      </p:sp>
    </p:spTree>
    <p:extLst>
      <p:ext uri="{BB962C8B-B14F-4D97-AF65-F5344CB8AC3E}">
        <p14:creationId xmlns:p14="http://schemas.microsoft.com/office/powerpoint/2010/main" val="8655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FFA925-22B6-B5C8-EA67-FBA4077EB113}"/>
              </a:ext>
            </a:extLst>
          </p:cNvPr>
          <p:cNvSpPr txBox="1"/>
          <p:nvPr/>
        </p:nvSpPr>
        <p:spPr>
          <a:xfrm>
            <a:off x="909836" y="1183978"/>
            <a:ext cx="108732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I would like to express my gratitude and acknowledgment for the successful completion of the Weather App project. This endeavour has been a valuable learning experience, allowing me to apply and enhance my skills in web development, particularly with React.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F45BD-2755-E5DD-0989-0794287F80B5}"/>
              </a:ext>
            </a:extLst>
          </p:cNvPr>
          <p:cNvSpPr txBox="1"/>
          <p:nvPr/>
        </p:nvSpPr>
        <p:spPr>
          <a:xfrm>
            <a:off x="3214092" y="260648"/>
            <a:ext cx="61269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Acknowledgment:</a:t>
            </a:r>
            <a:endParaRPr lang="en-IN" sz="5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8F9B5-14FC-6A69-3F0A-D82411BF40F4}"/>
              </a:ext>
            </a:extLst>
          </p:cNvPr>
          <p:cNvSpPr txBox="1"/>
          <p:nvPr/>
        </p:nvSpPr>
        <p:spPr>
          <a:xfrm>
            <a:off x="934366" y="3933056"/>
            <a:ext cx="102006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I would also like to acknowledge the support and guidance received from </a:t>
            </a:r>
            <a:r>
              <a:rPr lang="en-GB" sz="3600" dirty="0">
                <a:solidFill>
                  <a:srgbClr val="D1D5DB"/>
                </a:solidFill>
                <a:latin typeface="Söhne"/>
              </a:rPr>
              <a:t>Mr. Vinay Agarwal,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 whose insights have been invaluable throughout the development process.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919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C6957-2522-5805-3315-DD1636218D27}"/>
              </a:ext>
            </a:extLst>
          </p:cNvPr>
          <p:cNvSpPr txBox="1"/>
          <p:nvPr/>
        </p:nvSpPr>
        <p:spPr>
          <a:xfrm>
            <a:off x="837828" y="692696"/>
            <a:ext cx="1123324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b="1" i="0" dirty="0">
                <a:solidFill>
                  <a:schemeClr val="accent3"/>
                </a:solidFill>
                <a:effectLst/>
                <a:latin typeface="Söhne"/>
              </a:rPr>
              <a:t>Conclusion</a:t>
            </a:r>
          </a:p>
          <a:p>
            <a:pPr algn="just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In conclusion, this Weather App project represents not only a practical application of programming knowledge but also a commitment to enhancing user experiences and contributing to the field of web development.</a:t>
            </a:r>
          </a:p>
          <a:p>
            <a:pPr algn="just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Thank you for the opportunity to work on this project.</a:t>
            </a:r>
          </a:p>
          <a:p>
            <a:pPr algn="l"/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0030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629220" y="2791788"/>
            <a:ext cx="6930384" cy="127442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chemeClr val="accent3">
                    <a:lumMod val="75000"/>
                  </a:schemeClr>
                </a:solidFill>
              </a:rPr>
              <a:t>WEATHER APP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87AA95-19BB-B1A3-11A4-890C1927287D}"/>
              </a:ext>
            </a:extLst>
          </p:cNvPr>
          <p:cNvSpPr txBox="1"/>
          <p:nvPr/>
        </p:nvSpPr>
        <p:spPr>
          <a:xfrm>
            <a:off x="1845940" y="2060848"/>
            <a:ext cx="103691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9600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89080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0EEBC8-F266-FC9C-BB67-7B491573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880" y="1196752"/>
            <a:ext cx="9577064" cy="4464496"/>
          </a:xfrm>
        </p:spPr>
        <p:txBody>
          <a:bodyPr>
            <a:noAutofit/>
          </a:bodyPr>
          <a:lstStyle/>
          <a:p>
            <a:pPr algn="ctr"/>
            <a:r>
              <a:rPr lang="en-IN" sz="6600" dirty="0">
                <a:solidFill>
                  <a:schemeClr val="accent3">
                    <a:lumMod val="75000"/>
                  </a:schemeClr>
                </a:solidFill>
              </a:rPr>
              <a:t>TEAM MEMBERS:</a:t>
            </a:r>
            <a:br>
              <a:rPr lang="en-IN" sz="6600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IN" sz="5400" dirty="0"/>
            </a:br>
            <a: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TRASHIKA GOYAL:     2115001046</a:t>
            </a:r>
            <a:b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TANU SINGH:             2115001037</a:t>
            </a:r>
            <a:b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KHUSHDIL BALIYAN: 2115000528</a:t>
            </a:r>
            <a:b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PAWAN PANWAR:     2115000705</a:t>
            </a:r>
            <a:b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469D90C-8A2E-B43A-F7ED-6CD58A5A1532}"/>
              </a:ext>
            </a:extLst>
          </p:cNvPr>
          <p:cNvSpPr txBox="1"/>
          <p:nvPr/>
        </p:nvSpPr>
        <p:spPr>
          <a:xfrm>
            <a:off x="4222204" y="260648"/>
            <a:ext cx="3744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Introduction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7F6911-E863-6BA1-9B49-76A7405DC339}"/>
              </a:ext>
            </a:extLst>
          </p:cNvPr>
          <p:cNvSpPr txBox="1"/>
          <p:nvPr/>
        </p:nvSpPr>
        <p:spPr>
          <a:xfrm>
            <a:off x="1197868" y="1556792"/>
            <a:ext cx="97930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>
                <a:latin typeface="Aptos" panose="020B0004020202020204" pitchFamily="34" charset="0"/>
              </a:rPr>
              <a:t>Hello everyone! Today, I'm thrilled to introduce you to our latest project, Weather app - a state-of-the-art weather app designed to provide you with a modern and seamless weather experience. Join me as we explore the features and technologies that make Weather app the go-to choice for staying in tune with the weather.</a:t>
            </a:r>
            <a:endParaRPr lang="en-IN" sz="36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99F4983-9E7C-534B-2E75-86B34015B42E}"/>
              </a:ext>
            </a:extLst>
          </p:cNvPr>
          <p:cNvSpPr txBox="1"/>
          <p:nvPr/>
        </p:nvSpPr>
        <p:spPr>
          <a:xfrm>
            <a:off x="3574132" y="476672"/>
            <a:ext cx="50405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Project</a:t>
            </a:r>
            <a:r>
              <a:rPr lang="en-IN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en-IN" sz="54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3E2973-2289-9ACA-156A-CB88E1BDD704}"/>
              </a:ext>
            </a:extLst>
          </p:cNvPr>
          <p:cNvSpPr txBox="1"/>
          <p:nvPr/>
        </p:nvSpPr>
        <p:spPr>
          <a:xfrm>
            <a:off x="945840" y="1720840"/>
            <a:ext cx="102971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600" b="0" i="1" dirty="0">
                <a:solidFill>
                  <a:srgbClr val="D1D5DB"/>
                </a:solidFill>
                <a:effectLst/>
                <a:latin typeface="Aptos" panose="020B0004020202020204" pitchFamily="34" charset="0"/>
              </a:rPr>
              <a:t>Weather app is not just another weather app; it's a dynamic fusion of HTML for structure, CSS for styling, and React for a responsive and interactive user interface. Let's delve into how this powerful combination transforms the way we interact with weather information.</a:t>
            </a:r>
            <a:endParaRPr lang="en-IN" sz="36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C38A77-5924-6513-D0A9-59BB52969713}"/>
              </a:ext>
            </a:extLst>
          </p:cNvPr>
          <p:cNvSpPr txBox="1"/>
          <p:nvPr/>
        </p:nvSpPr>
        <p:spPr>
          <a:xfrm>
            <a:off x="4186200" y="79018"/>
            <a:ext cx="3816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Key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A334E-8EE6-00EF-3007-B2A2712199EA}"/>
              </a:ext>
            </a:extLst>
          </p:cNvPr>
          <p:cNvSpPr txBox="1"/>
          <p:nvPr/>
        </p:nvSpPr>
        <p:spPr>
          <a:xfrm>
            <a:off x="1017848" y="1720840"/>
            <a:ext cx="101531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indent="-857250" algn="just">
              <a:buFont typeface="+mj-lt"/>
              <a:buAutoNum type="romanU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</a:rPr>
              <a:t>Responsive Design:</a:t>
            </a:r>
            <a:r>
              <a:rPr lang="en-GB" sz="3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Aptos" panose="020B0004020202020204" pitchFamily="34" charset="0"/>
              </a:rPr>
              <a:t>Enjoy a seamless experience on various devices, thanks to the responsive design powered by HTML and CSS.</a:t>
            </a:r>
          </a:p>
          <a:p>
            <a:pPr marL="857250" indent="-857250" algn="l">
              <a:buFont typeface="+mj-lt"/>
              <a:buAutoNum type="romanUcPeriod"/>
            </a:pPr>
            <a:r>
              <a:rPr lang="en-GB" sz="3600" b="1" i="0" dirty="0">
                <a:solidFill>
                  <a:srgbClr val="D1D5DB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</a:rPr>
              <a:t>Intuitive User Interface:</a:t>
            </a:r>
            <a:r>
              <a:rPr lang="en-GB" sz="3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Aptos" panose="020B0004020202020204" pitchFamily="34" charset="0"/>
              </a:rPr>
              <a:t>CSS stylings bring elegance            to Weather app, making it a joy to navigate and   explore. 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9203D3-1724-48C3-2E58-B9DAB23287B2}"/>
              </a:ext>
            </a:extLst>
          </p:cNvPr>
          <p:cNvSpPr txBox="1"/>
          <p:nvPr/>
        </p:nvSpPr>
        <p:spPr>
          <a:xfrm>
            <a:off x="1269876" y="1443841"/>
            <a:ext cx="96490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indent="-857250" algn="just">
              <a:buFont typeface="+mj-lt"/>
              <a:buAutoNum type="romanUcPeriod" startAt="3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React Components:</a:t>
            </a:r>
            <a:r>
              <a:rPr lang="en-GB" sz="3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Harness the power of React components for a dynamic and interactive user interface that responds to your inputs in real-time.</a:t>
            </a:r>
          </a:p>
          <a:p>
            <a:pPr marL="514350" indent="-514350" algn="just">
              <a:buFont typeface="+mj-lt"/>
              <a:buAutoNum type="romanUcPeriod" startAt="3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Live </a:t>
            </a: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</a:rPr>
              <a:t>Weather</a:t>
            </a: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 Data:</a:t>
            </a:r>
            <a:r>
              <a:rPr lang="en-GB" sz="3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Utilize the latest weather data, updated in real-time, to plan your day effectively.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46B54F-8CEE-84D3-B444-CE3AF27A0024}"/>
              </a:ext>
            </a:extLst>
          </p:cNvPr>
          <p:cNvSpPr txBox="1"/>
          <p:nvPr/>
        </p:nvSpPr>
        <p:spPr>
          <a:xfrm>
            <a:off x="3250096" y="188640"/>
            <a:ext cx="56886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Why Weather</a:t>
            </a:r>
            <a:r>
              <a:rPr lang="en-IN" sz="5400" b="1" dirty="0">
                <a:solidFill>
                  <a:schemeClr val="accent3">
                    <a:lumMod val="75000"/>
                  </a:schemeClr>
                </a:solidFill>
                <a:latin typeface="Söhne"/>
              </a:rPr>
              <a:t> app</a:t>
            </a:r>
            <a:r>
              <a:rPr lang="en-IN" sz="54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BC6EA-3A19-770C-1F2D-CA85D1D8428B}"/>
              </a:ext>
            </a:extLst>
          </p:cNvPr>
          <p:cNvSpPr txBox="1"/>
          <p:nvPr/>
        </p:nvSpPr>
        <p:spPr>
          <a:xfrm>
            <a:off x="1557908" y="1720840"/>
            <a:ext cx="97930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3600" b="0" i="1" dirty="0">
                <a:solidFill>
                  <a:srgbClr val="D1D5DB"/>
                </a:solidFill>
                <a:effectLst/>
                <a:latin typeface="Söhne"/>
              </a:rPr>
              <a:t>Weather</a:t>
            </a:r>
            <a:r>
              <a:rPr lang="en-GB" sz="3600" i="1" dirty="0">
                <a:solidFill>
                  <a:srgbClr val="D1D5DB"/>
                </a:solidFill>
                <a:latin typeface="Söhne"/>
              </a:rPr>
              <a:t> app</a:t>
            </a:r>
            <a:r>
              <a:rPr lang="en-GB" sz="3600" b="0" i="1" dirty="0">
                <a:solidFill>
                  <a:srgbClr val="D1D5DB"/>
                </a:solidFill>
                <a:effectLst/>
                <a:latin typeface="Söhne"/>
              </a:rPr>
              <a:t> goes beyond providing a simple forecast. It's about crafting an immersive weather experience </a:t>
            </a:r>
            <a:r>
              <a:rPr lang="en-GB" sz="3600" b="0" i="1" dirty="0">
                <a:solidFill>
                  <a:srgbClr val="D1D5DB"/>
                </a:solidFill>
                <a:effectLst/>
                <a:latin typeface="Aptos" panose="020B0004020202020204" pitchFamily="34" charset="0"/>
              </a:rPr>
              <a:t>that</a:t>
            </a:r>
            <a:r>
              <a:rPr lang="en-GB" sz="3600" b="0" i="1" dirty="0">
                <a:solidFill>
                  <a:srgbClr val="D1D5DB"/>
                </a:solidFill>
                <a:effectLst/>
                <a:latin typeface="Söhne"/>
              </a:rPr>
              <a:t> adapts to your preferences and helps you make informed decisions. With HTML, CSS, and React, we've created a platform that's not just functional but also aesthetically pleasing.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D66168-E9D1-B4D1-BE38-7803D10BD9C8}"/>
              </a:ext>
            </a:extLst>
          </p:cNvPr>
          <p:cNvSpPr txBox="1"/>
          <p:nvPr/>
        </p:nvSpPr>
        <p:spPr>
          <a:xfrm>
            <a:off x="3039155" y="260648"/>
            <a:ext cx="61105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i="0" dirty="0">
                <a:solidFill>
                  <a:schemeClr val="accent3">
                    <a:lumMod val="75000"/>
                  </a:schemeClr>
                </a:solidFill>
                <a:effectLst/>
                <a:latin typeface="Aptos" panose="020B0004020202020204" pitchFamily="34" charset="0"/>
              </a:rPr>
              <a:t>Technology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202B8-BE37-7FB9-AA74-22E22554EE12}"/>
              </a:ext>
            </a:extLst>
          </p:cNvPr>
          <p:cNvSpPr txBox="1"/>
          <p:nvPr/>
        </p:nvSpPr>
        <p:spPr>
          <a:xfrm>
            <a:off x="1125860" y="1720840"/>
            <a:ext cx="103691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HTML:</a:t>
            </a:r>
            <a:r>
              <a:rPr lang="en-GB" sz="3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Providing the structural foundation for a robust and accessible user interface.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CSS:</a:t>
            </a:r>
            <a:r>
              <a:rPr lang="en-GB" sz="3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Styling the app to deliver a visually appealing and user-friendly experience.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GB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React:</a:t>
            </a:r>
            <a:r>
              <a:rPr lang="en-GB" sz="3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Powering the interactive components and ensuring a seamless user journey.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165</TotalTime>
  <Words>933</Words>
  <Application>Microsoft Office PowerPoint</Application>
  <PresentationFormat>Custom</PresentationFormat>
  <Paragraphs>62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Calibri</vt:lpstr>
      <vt:lpstr>Söhne</vt:lpstr>
      <vt:lpstr>Tech 16x9</vt:lpstr>
      <vt:lpstr>PowerPoint Presentation</vt:lpstr>
      <vt:lpstr>PowerPoint Presentation</vt:lpstr>
      <vt:lpstr>TEAM MEMBERS:  TRASHIKA GOYAL:     2115001046 TANU SINGH:             2115001037 KHUSHDIL BALIYAN: 2115000528 PAWAN PANWAR:     2115000705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Panwar</dc:creator>
  <cp:lastModifiedBy>Trashika Goyal</cp:lastModifiedBy>
  <cp:revision>4</cp:revision>
  <dcterms:created xsi:type="dcterms:W3CDTF">2023-11-28T18:58:57Z</dcterms:created>
  <dcterms:modified xsi:type="dcterms:W3CDTF">2023-12-06T20:07:51Z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