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ie Esmond" userId="bd2f2890f5a2624e" providerId="LiveId" clId="{2F57FDF7-F2A5-42DC-A9C9-335B21EB1236}"/>
    <pc:docChg chg="delSld">
      <pc:chgData name="Jamie Esmond" userId="bd2f2890f5a2624e" providerId="LiveId" clId="{2F57FDF7-F2A5-42DC-A9C9-335B21EB1236}" dt="2023-12-07T21:37:39.095" v="2" actId="2696"/>
      <pc:docMkLst>
        <pc:docMk/>
      </pc:docMkLst>
      <pc:sldChg chg="del">
        <pc:chgData name="Jamie Esmond" userId="bd2f2890f5a2624e" providerId="LiveId" clId="{2F57FDF7-F2A5-42DC-A9C9-335B21EB1236}" dt="2023-12-07T21:37:29.194" v="0" actId="2696"/>
        <pc:sldMkLst>
          <pc:docMk/>
          <pc:sldMk cId="3703464319" sldId="256"/>
        </pc:sldMkLst>
      </pc:sldChg>
      <pc:sldChg chg="del">
        <pc:chgData name="Jamie Esmond" userId="bd2f2890f5a2624e" providerId="LiveId" clId="{2F57FDF7-F2A5-42DC-A9C9-335B21EB1236}" dt="2023-12-07T21:37:31.797" v="1" actId="2696"/>
        <pc:sldMkLst>
          <pc:docMk/>
          <pc:sldMk cId="3839771472" sldId="257"/>
        </pc:sldMkLst>
      </pc:sldChg>
      <pc:sldChg chg="del">
        <pc:chgData name="Jamie Esmond" userId="bd2f2890f5a2624e" providerId="LiveId" clId="{2F57FDF7-F2A5-42DC-A9C9-335B21EB1236}" dt="2023-12-07T21:37:39.095" v="2" actId="2696"/>
        <pc:sldMkLst>
          <pc:docMk/>
          <pc:sldMk cId="2481163940" sldId="258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A849E2-8BE5-462A-A064-A0226531286D}" type="doc">
      <dgm:prSet loTypeId="urn:microsoft.com/office/officeart/2005/8/layout/p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E2E659F5-6006-4786-BB74-39887494E940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19050"/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pPr>
            <a:spcAft>
              <a:spcPts val="1200"/>
            </a:spcAft>
            <a:buFont typeface="Wingdings" panose="05000000000000000000" pitchFamily="2" charset="2"/>
            <a:buChar char="v"/>
          </a:pPr>
          <a:r>
            <a:rPr lang="en-US" sz="1600" b="0" i="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rPr>
            <a:t>To Integrate and Advance Interdisciplinary Theories on Infrastructure-Related Issues</a:t>
          </a:r>
          <a:endParaRPr lang="en-US" sz="1600" dirty="0">
            <a:solidFill>
              <a:srgbClr val="002060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AA43E969-D266-4E39-94FA-3827A649477E}" type="parTrans" cxnId="{8C1E54A5-45DB-41B7-8DE4-72346D42AC76}">
      <dgm:prSet/>
      <dgm:spPr/>
      <dgm:t>
        <a:bodyPr/>
        <a:lstStyle/>
        <a:p>
          <a:endParaRPr lang="en-US"/>
        </a:p>
      </dgm:t>
    </dgm:pt>
    <dgm:pt modelId="{1BBCAD6B-305A-4C32-86A1-D38EFB5F501D}" type="sibTrans" cxnId="{8C1E54A5-45DB-41B7-8DE4-72346D42AC76}">
      <dgm:prSet/>
      <dgm:spPr/>
      <dgm:t>
        <a:bodyPr/>
        <a:lstStyle/>
        <a:p>
          <a:endParaRPr lang="en-US"/>
        </a:p>
      </dgm:t>
    </dgm:pt>
    <dgm:pt modelId="{E1E4401D-8013-445F-BDF5-00998229C200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19050"/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pPr>
            <a:spcAft>
              <a:spcPts val="1200"/>
            </a:spcAft>
            <a:buFont typeface="Wingdings" panose="05000000000000000000" pitchFamily="2" charset="2"/>
            <a:buChar char="v"/>
          </a:pPr>
          <a:r>
            <a:rPr lang="en-US" sz="1600" b="0" i="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rPr>
            <a:t>To Develop and Promote Innovative, Efficient, and Effective Infrastructure Financing Practices</a:t>
          </a:r>
          <a:endParaRPr lang="en-US" sz="1600" dirty="0">
            <a:solidFill>
              <a:srgbClr val="002060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ECD22411-1C65-4446-B3BF-034EAF4030C7}" type="parTrans" cxnId="{29552A8D-47FF-4E72-A9A6-EA26E22B5965}">
      <dgm:prSet/>
      <dgm:spPr/>
      <dgm:t>
        <a:bodyPr/>
        <a:lstStyle/>
        <a:p>
          <a:endParaRPr lang="en-US"/>
        </a:p>
      </dgm:t>
    </dgm:pt>
    <dgm:pt modelId="{686FE85F-C76A-4248-BBEF-EABEF790D92E}" type="sibTrans" cxnId="{29552A8D-47FF-4E72-A9A6-EA26E22B5965}">
      <dgm:prSet/>
      <dgm:spPr/>
      <dgm:t>
        <a:bodyPr/>
        <a:lstStyle/>
        <a:p>
          <a:endParaRPr lang="en-US"/>
        </a:p>
      </dgm:t>
    </dgm:pt>
    <dgm:pt modelId="{0CD8DA67-A883-4F6E-ADA8-83A1F040EC93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19050"/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pPr>
            <a:spcAft>
              <a:spcPts val="1200"/>
            </a:spcAft>
            <a:buFont typeface="Wingdings" panose="05000000000000000000" pitchFamily="2" charset="2"/>
            <a:buChar char="v"/>
          </a:pPr>
          <a:r>
            <a:rPr lang="en-US" sz="1600" b="0" i="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rPr>
            <a:t>To Promote and Advocate Sound Infrastructure Governance and Policies</a:t>
          </a:r>
          <a:endParaRPr lang="en-US" sz="1600" dirty="0">
            <a:solidFill>
              <a:srgbClr val="002060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A9A7218E-2FF2-438E-A8EA-F33366247D4F}" type="parTrans" cxnId="{A2784809-5584-4D02-A47F-BFEA6D1E78CD}">
      <dgm:prSet/>
      <dgm:spPr/>
      <dgm:t>
        <a:bodyPr/>
        <a:lstStyle/>
        <a:p>
          <a:endParaRPr lang="en-US"/>
        </a:p>
      </dgm:t>
    </dgm:pt>
    <dgm:pt modelId="{8EF5004A-B092-4E21-8E6A-B68E7AE92D54}" type="sibTrans" cxnId="{A2784809-5584-4D02-A47F-BFEA6D1E78CD}">
      <dgm:prSet/>
      <dgm:spPr/>
      <dgm:t>
        <a:bodyPr/>
        <a:lstStyle/>
        <a:p>
          <a:endParaRPr lang="en-US"/>
        </a:p>
      </dgm:t>
    </dgm:pt>
    <dgm:pt modelId="{890FA7E9-AE98-4207-ACCC-E015EAE14888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 w="19050"/>
        <a:effectLst>
          <a:glow rad="635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pPr>
            <a:spcAft>
              <a:spcPts val="1200"/>
            </a:spcAft>
            <a:buFont typeface="Wingdings" panose="05000000000000000000" pitchFamily="2" charset="2"/>
            <a:buChar char="v"/>
          </a:pPr>
          <a:r>
            <a:rPr lang="en-US" sz="1600" b="0" i="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rPr>
            <a:t>To Support Climate-Resilient, Sustainable, and Socially Equitable Infrastructure Development</a:t>
          </a:r>
          <a:endParaRPr lang="en-US" sz="1600" dirty="0">
            <a:solidFill>
              <a:srgbClr val="002060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D2C2D08A-0426-4B6C-B453-7EE8AE7B3A92}" type="parTrans" cxnId="{D4D4F0D4-08EF-4BF6-BE7C-EF3D2392E966}">
      <dgm:prSet/>
      <dgm:spPr/>
      <dgm:t>
        <a:bodyPr/>
        <a:lstStyle/>
        <a:p>
          <a:endParaRPr lang="en-US"/>
        </a:p>
      </dgm:t>
    </dgm:pt>
    <dgm:pt modelId="{FE66EF42-550D-4A1E-8D7E-58B5C606637B}" type="sibTrans" cxnId="{D4D4F0D4-08EF-4BF6-BE7C-EF3D2392E966}">
      <dgm:prSet/>
      <dgm:spPr/>
      <dgm:t>
        <a:bodyPr/>
        <a:lstStyle/>
        <a:p>
          <a:endParaRPr lang="en-US"/>
        </a:p>
      </dgm:t>
    </dgm:pt>
    <dgm:pt modelId="{81B7266B-8CA4-413C-BDAD-CAA991EF0696}" type="pres">
      <dgm:prSet presAssocID="{E4A849E2-8BE5-462A-A064-A0226531286D}" presName="Name0" presStyleCnt="0">
        <dgm:presLayoutVars>
          <dgm:dir/>
          <dgm:resizeHandles val="exact"/>
        </dgm:presLayoutVars>
      </dgm:prSet>
      <dgm:spPr/>
    </dgm:pt>
    <dgm:pt modelId="{CFFD16EB-A88E-46B9-9289-72BADDE85CF3}" type="pres">
      <dgm:prSet presAssocID="{E4A849E2-8BE5-462A-A064-A0226531286D}" presName="bkgdShp" presStyleLbl="alignAccFollowNode1" presStyleIdx="0" presStyleCnt="1"/>
      <dgm:spPr>
        <a:noFill/>
        <a:ln>
          <a:noFill/>
        </a:ln>
      </dgm:spPr>
    </dgm:pt>
    <dgm:pt modelId="{33C666CD-E17A-4399-AE3A-2F713DE80327}" type="pres">
      <dgm:prSet presAssocID="{E4A849E2-8BE5-462A-A064-A0226531286D}" presName="linComp" presStyleCnt="0"/>
      <dgm:spPr/>
    </dgm:pt>
    <dgm:pt modelId="{CB9ECC2B-4144-4A0F-BBD9-023E5994507F}" type="pres">
      <dgm:prSet presAssocID="{E2E659F5-6006-4786-BB74-39887494E940}" presName="compNode" presStyleCnt="0"/>
      <dgm:spPr/>
    </dgm:pt>
    <dgm:pt modelId="{E0FE4912-9728-4813-B591-6B1F0138FDEB}" type="pres">
      <dgm:prSet presAssocID="{E2E659F5-6006-4786-BB74-39887494E940}" presName="node" presStyleLbl="node1" presStyleIdx="0" presStyleCnt="4" custScaleX="297707">
        <dgm:presLayoutVars>
          <dgm:bulletEnabled val="1"/>
        </dgm:presLayoutVars>
      </dgm:prSet>
      <dgm:spPr/>
    </dgm:pt>
    <dgm:pt modelId="{2E3160E2-AE87-47C8-8305-F568FFC89D71}" type="pres">
      <dgm:prSet presAssocID="{E2E659F5-6006-4786-BB74-39887494E940}" presName="invisiNode" presStyleLbl="node1" presStyleIdx="0" presStyleCnt="4"/>
      <dgm:spPr/>
    </dgm:pt>
    <dgm:pt modelId="{7D49D3BC-F37F-4CED-B1BB-5129EDA2A808}" type="pres">
      <dgm:prSet presAssocID="{E2E659F5-6006-4786-BB74-39887494E940}" presName="imagNode" presStyleLbl="fgImgPlace1" presStyleIdx="0" presStyleCnt="4"/>
      <dgm:spPr>
        <a:noFill/>
        <a:ln>
          <a:noFill/>
        </a:ln>
      </dgm:spPr>
    </dgm:pt>
    <dgm:pt modelId="{270F813E-938F-4AB1-AA73-E655916252C6}" type="pres">
      <dgm:prSet presAssocID="{1BBCAD6B-305A-4C32-86A1-D38EFB5F501D}" presName="sibTrans" presStyleLbl="sibTrans2D1" presStyleIdx="0" presStyleCnt="0"/>
      <dgm:spPr/>
    </dgm:pt>
    <dgm:pt modelId="{CE977BA6-62CA-40E7-86B0-C4522A419914}" type="pres">
      <dgm:prSet presAssocID="{E1E4401D-8013-445F-BDF5-00998229C200}" presName="compNode" presStyleCnt="0"/>
      <dgm:spPr/>
    </dgm:pt>
    <dgm:pt modelId="{C466AC49-C607-4930-98F4-AC1F34A4BAA5}" type="pres">
      <dgm:prSet presAssocID="{E1E4401D-8013-445F-BDF5-00998229C200}" presName="node" presStyleLbl="node1" presStyleIdx="1" presStyleCnt="4" custScaleX="297707">
        <dgm:presLayoutVars>
          <dgm:bulletEnabled val="1"/>
        </dgm:presLayoutVars>
      </dgm:prSet>
      <dgm:spPr/>
    </dgm:pt>
    <dgm:pt modelId="{2AE691EA-24CC-4F63-9E0A-06295933E0DB}" type="pres">
      <dgm:prSet presAssocID="{E1E4401D-8013-445F-BDF5-00998229C200}" presName="invisiNode" presStyleLbl="node1" presStyleIdx="1" presStyleCnt="4"/>
      <dgm:spPr/>
    </dgm:pt>
    <dgm:pt modelId="{E18FCF9E-F567-4077-BFA0-617D6703B1B3}" type="pres">
      <dgm:prSet presAssocID="{E1E4401D-8013-445F-BDF5-00998229C200}" presName="imagNode" presStyleLbl="fgImgPlace1" presStyleIdx="1" presStyleCnt="4"/>
      <dgm:spPr>
        <a:noFill/>
        <a:ln>
          <a:noFill/>
        </a:ln>
      </dgm:spPr>
    </dgm:pt>
    <dgm:pt modelId="{F151E407-0F2C-4329-988C-89381C5A1B79}" type="pres">
      <dgm:prSet presAssocID="{686FE85F-C76A-4248-BBEF-EABEF790D92E}" presName="sibTrans" presStyleLbl="sibTrans2D1" presStyleIdx="0" presStyleCnt="0"/>
      <dgm:spPr/>
    </dgm:pt>
    <dgm:pt modelId="{AD33FD14-5E22-4240-A39D-4E101BCDB2F2}" type="pres">
      <dgm:prSet presAssocID="{0CD8DA67-A883-4F6E-ADA8-83A1F040EC93}" presName="compNode" presStyleCnt="0"/>
      <dgm:spPr/>
    </dgm:pt>
    <dgm:pt modelId="{AB515582-FB95-44ED-A627-41C776F8E6FD}" type="pres">
      <dgm:prSet presAssocID="{0CD8DA67-A883-4F6E-ADA8-83A1F040EC93}" presName="node" presStyleLbl="node1" presStyleIdx="2" presStyleCnt="4" custScaleX="297707">
        <dgm:presLayoutVars>
          <dgm:bulletEnabled val="1"/>
        </dgm:presLayoutVars>
      </dgm:prSet>
      <dgm:spPr/>
    </dgm:pt>
    <dgm:pt modelId="{39A43EFA-58CE-41E1-96EA-31138EFAFE91}" type="pres">
      <dgm:prSet presAssocID="{0CD8DA67-A883-4F6E-ADA8-83A1F040EC93}" presName="invisiNode" presStyleLbl="node1" presStyleIdx="2" presStyleCnt="4"/>
      <dgm:spPr/>
    </dgm:pt>
    <dgm:pt modelId="{C756A005-F363-4392-BB79-6773D2CC41F7}" type="pres">
      <dgm:prSet presAssocID="{0CD8DA67-A883-4F6E-ADA8-83A1F040EC93}" presName="imagNode" presStyleLbl="fgImgPlace1" presStyleIdx="2" presStyleCnt="4"/>
      <dgm:spPr>
        <a:noFill/>
        <a:ln>
          <a:noFill/>
        </a:ln>
      </dgm:spPr>
    </dgm:pt>
    <dgm:pt modelId="{261AF7F0-E1E1-408D-9574-3718719389FE}" type="pres">
      <dgm:prSet presAssocID="{8EF5004A-B092-4E21-8E6A-B68E7AE92D54}" presName="sibTrans" presStyleLbl="sibTrans2D1" presStyleIdx="0" presStyleCnt="0"/>
      <dgm:spPr/>
    </dgm:pt>
    <dgm:pt modelId="{C15A2BE4-517D-40A0-95D1-FFECAB493D1B}" type="pres">
      <dgm:prSet presAssocID="{890FA7E9-AE98-4207-ACCC-E015EAE14888}" presName="compNode" presStyleCnt="0"/>
      <dgm:spPr/>
    </dgm:pt>
    <dgm:pt modelId="{44FFB57B-DD04-44F2-B8DD-582A5B9C2C84}" type="pres">
      <dgm:prSet presAssocID="{890FA7E9-AE98-4207-ACCC-E015EAE14888}" presName="node" presStyleLbl="node1" presStyleIdx="3" presStyleCnt="4" custScaleX="297707">
        <dgm:presLayoutVars>
          <dgm:bulletEnabled val="1"/>
        </dgm:presLayoutVars>
      </dgm:prSet>
      <dgm:spPr/>
    </dgm:pt>
    <dgm:pt modelId="{F2DB5F05-30A3-4F64-A585-F7319476724D}" type="pres">
      <dgm:prSet presAssocID="{890FA7E9-AE98-4207-ACCC-E015EAE14888}" presName="invisiNode" presStyleLbl="node1" presStyleIdx="3" presStyleCnt="4"/>
      <dgm:spPr/>
    </dgm:pt>
    <dgm:pt modelId="{28F6E87D-81C0-4B03-AB2D-63ADE1591116}" type="pres">
      <dgm:prSet presAssocID="{890FA7E9-AE98-4207-ACCC-E015EAE14888}" presName="imagNode" presStyleLbl="fgImgPlace1" presStyleIdx="3" presStyleCnt="4"/>
      <dgm:spPr>
        <a:noFill/>
        <a:ln>
          <a:noFill/>
        </a:ln>
      </dgm:spPr>
    </dgm:pt>
  </dgm:ptLst>
  <dgm:cxnLst>
    <dgm:cxn modelId="{A2784809-5584-4D02-A47F-BFEA6D1E78CD}" srcId="{E4A849E2-8BE5-462A-A064-A0226531286D}" destId="{0CD8DA67-A883-4F6E-ADA8-83A1F040EC93}" srcOrd="2" destOrd="0" parTransId="{A9A7218E-2FF2-438E-A8EA-F33366247D4F}" sibTransId="{8EF5004A-B092-4E21-8E6A-B68E7AE92D54}"/>
    <dgm:cxn modelId="{25B05113-6CBE-423B-9298-D2E393BBA9F3}" type="presOf" srcId="{E1E4401D-8013-445F-BDF5-00998229C200}" destId="{C466AC49-C607-4930-98F4-AC1F34A4BAA5}" srcOrd="0" destOrd="0" presId="urn:microsoft.com/office/officeart/2005/8/layout/pList2"/>
    <dgm:cxn modelId="{31D2E924-6102-4B1A-B8CE-64C7F6B95124}" type="presOf" srcId="{1BBCAD6B-305A-4C32-86A1-D38EFB5F501D}" destId="{270F813E-938F-4AB1-AA73-E655916252C6}" srcOrd="0" destOrd="0" presId="urn:microsoft.com/office/officeart/2005/8/layout/pList2"/>
    <dgm:cxn modelId="{FA43735F-3FB0-4C0C-BDBE-A1FA0B6CBECB}" type="presOf" srcId="{E4A849E2-8BE5-462A-A064-A0226531286D}" destId="{81B7266B-8CA4-413C-BDAD-CAA991EF0696}" srcOrd="0" destOrd="0" presId="urn:microsoft.com/office/officeart/2005/8/layout/pList2"/>
    <dgm:cxn modelId="{2607C448-2729-4271-80B6-28C7D2761B15}" type="presOf" srcId="{E2E659F5-6006-4786-BB74-39887494E940}" destId="{E0FE4912-9728-4813-B591-6B1F0138FDEB}" srcOrd="0" destOrd="0" presId="urn:microsoft.com/office/officeart/2005/8/layout/pList2"/>
    <dgm:cxn modelId="{1049DF4E-55E1-49A1-A67B-D03848F9985E}" type="presOf" srcId="{686FE85F-C76A-4248-BBEF-EABEF790D92E}" destId="{F151E407-0F2C-4329-988C-89381C5A1B79}" srcOrd="0" destOrd="0" presId="urn:microsoft.com/office/officeart/2005/8/layout/pList2"/>
    <dgm:cxn modelId="{13C16E7D-63D5-46A5-9435-6FAC4C2E4DC9}" type="presOf" srcId="{8EF5004A-B092-4E21-8E6A-B68E7AE92D54}" destId="{261AF7F0-E1E1-408D-9574-3718719389FE}" srcOrd="0" destOrd="0" presId="urn:microsoft.com/office/officeart/2005/8/layout/pList2"/>
    <dgm:cxn modelId="{29552A8D-47FF-4E72-A9A6-EA26E22B5965}" srcId="{E4A849E2-8BE5-462A-A064-A0226531286D}" destId="{E1E4401D-8013-445F-BDF5-00998229C200}" srcOrd="1" destOrd="0" parTransId="{ECD22411-1C65-4446-B3BF-034EAF4030C7}" sibTransId="{686FE85F-C76A-4248-BBEF-EABEF790D92E}"/>
    <dgm:cxn modelId="{8C1E54A5-45DB-41B7-8DE4-72346D42AC76}" srcId="{E4A849E2-8BE5-462A-A064-A0226531286D}" destId="{E2E659F5-6006-4786-BB74-39887494E940}" srcOrd="0" destOrd="0" parTransId="{AA43E969-D266-4E39-94FA-3827A649477E}" sibTransId="{1BBCAD6B-305A-4C32-86A1-D38EFB5F501D}"/>
    <dgm:cxn modelId="{D4D4F0D4-08EF-4BF6-BE7C-EF3D2392E966}" srcId="{E4A849E2-8BE5-462A-A064-A0226531286D}" destId="{890FA7E9-AE98-4207-ACCC-E015EAE14888}" srcOrd="3" destOrd="0" parTransId="{D2C2D08A-0426-4B6C-B453-7EE8AE7B3A92}" sibTransId="{FE66EF42-550D-4A1E-8D7E-58B5C606637B}"/>
    <dgm:cxn modelId="{7E0B3AE3-A279-4388-BA37-F2FE97901B03}" type="presOf" srcId="{0CD8DA67-A883-4F6E-ADA8-83A1F040EC93}" destId="{AB515582-FB95-44ED-A627-41C776F8E6FD}" srcOrd="0" destOrd="0" presId="urn:microsoft.com/office/officeart/2005/8/layout/pList2"/>
    <dgm:cxn modelId="{9BDB26F7-0FFF-4CD0-B203-A5E85C49A714}" type="presOf" srcId="{890FA7E9-AE98-4207-ACCC-E015EAE14888}" destId="{44FFB57B-DD04-44F2-B8DD-582A5B9C2C84}" srcOrd="0" destOrd="0" presId="urn:microsoft.com/office/officeart/2005/8/layout/pList2"/>
    <dgm:cxn modelId="{D23D5A79-2836-42AB-9F96-D8F78B053154}" type="presParOf" srcId="{81B7266B-8CA4-413C-BDAD-CAA991EF0696}" destId="{CFFD16EB-A88E-46B9-9289-72BADDE85CF3}" srcOrd="0" destOrd="0" presId="urn:microsoft.com/office/officeart/2005/8/layout/pList2"/>
    <dgm:cxn modelId="{65894DFE-1703-4E53-A443-757DFB349E3E}" type="presParOf" srcId="{81B7266B-8CA4-413C-BDAD-CAA991EF0696}" destId="{33C666CD-E17A-4399-AE3A-2F713DE80327}" srcOrd="1" destOrd="0" presId="urn:microsoft.com/office/officeart/2005/8/layout/pList2"/>
    <dgm:cxn modelId="{745C20B6-46BD-4240-872F-EA2C56429A39}" type="presParOf" srcId="{33C666CD-E17A-4399-AE3A-2F713DE80327}" destId="{CB9ECC2B-4144-4A0F-BBD9-023E5994507F}" srcOrd="0" destOrd="0" presId="urn:microsoft.com/office/officeart/2005/8/layout/pList2"/>
    <dgm:cxn modelId="{074E9903-0E08-481E-9AB6-CFF5F897E346}" type="presParOf" srcId="{CB9ECC2B-4144-4A0F-BBD9-023E5994507F}" destId="{E0FE4912-9728-4813-B591-6B1F0138FDEB}" srcOrd="0" destOrd="0" presId="urn:microsoft.com/office/officeart/2005/8/layout/pList2"/>
    <dgm:cxn modelId="{39BA2530-BEF6-4291-9CFF-A23A282ACC03}" type="presParOf" srcId="{CB9ECC2B-4144-4A0F-BBD9-023E5994507F}" destId="{2E3160E2-AE87-47C8-8305-F568FFC89D71}" srcOrd="1" destOrd="0" presId="urn:microsoft.com/office/officeart/2005/8/layout/pList2"/>
    <dgm:cxn modelId="{38A54875-191E-414C-A8A6-5617A8999DF5}" type="presParOf" srcId="{CB9ECC2B-4144-4A0F-BBD9-023E5994507F}" destId="{7D49D3BC-F37F-4CED-B1BB-5129EDA2A808}" srcOrd="2" destOrd="0" presId="urn:microsoft.com/office/officeart/2005/8/layout/pList2"/>
    <dgm:cxn modelId="{DA153733-430E-4383-AF12-9CD5C3F22619}" type="presParOf" srcId="{33C666CD-E17A-4399-AE3A-2F713DE80327}" destId="{270F813E-938F-4AB1-AA73-E655916252C6}" srcOrd="1" destOrd="0" presId="urn:microsoft.com/office/officeart/2005/8/layout/pList2"/>
    <dgm:cxn modelId="{C02AFD06-F464-43D7-8AA0-EB116061883C}" type="presParOf" srcId="{33C666CD-E17A-4399-AE3A-2F713DE80327}" destId="{CE977BA6-62CA-40E7-86B0-C4522A419914}" srcOrd="2" destOrd="0" presId="urn:microsoft.com/office/officeart/2005/8/layout/pList2"/>
    <dgm:cxn modelId="{038B3EC4-7803-4050-BE57-97FAEF76A2D6}" type="presParOf" srcId="{CE977BA6-62CA-40E7-86B0-C4522A419914}" destId="{C466AC49-C607-4930-98F4-AC1F34A4BAA5}" srcOrd="0" destOrd="0" presId="urn:microsoft.com/office/officeart/2005/8/layout/pList2"/>
    <dgm:cxn modelId="{BC51871D-907C-4452-AA2F-98097D9559A7}" type="presParOf" srcId="{CE977BA6-62CA-40E7-86B0-C4522A419914}" destId="{2AE691EA-24CC-4F63-9E0A-06295933E0DB}" srcOrd="1" destOrd="0" presId="urn:microsoft.com/office/officeart/2005/8/layout/pList2"/>
    <dgm:cxn modelId="{EADCBBB0-CAB5-447D-A317-0BE0EF3E53EC}" type="presParOf" srcId="{CE977BA6-62CA-40E7-86B0-C4522A419914}" destId="{E18FCF9E-F567-4077-BFA0-617D6703B1B3}" srcOrd="2" destOrd="0" presId="urn:microsoft.com/office/officeart/2005/8/layout/pList2"/>
    <dgm:cxn modelId="{D7C0E8EB-5528-427E-9DAC-23203360D132}" type="presParOf" srcId="{33C666CD-E17A-4399-AE3A-2F713DE80327}" destId="{F151E407-0F2C-4329-988C-89381C5A1B79}" srcOrd="3" destOrd="0" presId="urn:microsoft.com/office/officeart/2005/8/layout/pList2"/>
    <dgm:cxn modelId="{C62DEFF3-CF09-4860-BE53-52A7DAD0DE46}" type="presParOf" srcId="{33C666CD-E17A-4399-AE3A-2F713DE80327}" destId="{AD33FD14-5E22-4240-A39D-4E101BCDB2F2}" srcOrd="4" destOrd="0" presId="urn:microsoft.com/office/officeart/2005/8/layout/pList2"/>
    <dgm:cxn modelId="{0DCF8BB8-B406-441F-AB1A-E3685C8F758D}" type="presParOf" srcId="{AD33FD14-5E22-4240-A39D-4E101BCDB2F2}" destId="{AB515582-FB95-44ED-A627-41C776F8E6FD}" srcOrd="0" destOrd="0" presId="urn:microsoft.com/office/officeart/2005/8/layout/pList2"/>
    <dgm:cxn modelId="{575C8501-1F1A-46CB-BD09-E62D0B824D01}" type="presParOf" srcId="{AD33FD14-5E22-4240-A39D-4E101BCDB2F2}" destId="{39A43EFA-58CE-41E1-96EA-31138EFAFE91}" srcOrd="1" destOrd="0" presId="urn:microsoft.com/office/officeart/2005/8/layout/pList2"/>
    <dgm:cxn modelId="{592D1515-EDAF-4FE5-8D8E-7935A8B32E87}" type="presParOf" srcId="{AD33FD14-5E22-4240-A39D-4E101BCDB2F2}" destId="{C756A005-F363-4392-BB79-6773D2CC41F7}" srcOrd="2" destOrd="0" presId="urn:microsoft.com/office/officeart/2005/8/layout/pList2"/>
    <dgm:cxn modelId="{6807BDA2-6C03-458E-838A-264B7533B13B}" type="presParOf" srcId="{33C666CD-E17A-4399-AE3A-2F713DE80327}" destId="{261AF7F0-E1E1-408D-9574-3718719389FE}" srcOrd="5" destOrd="0" presId="urn:microsoft.com/office/officeart/2005/8/layout/pList2"/>
    <dgm:cxn modelId="{1F16357F-D071-4804-AF92-17A76AF2B481}" type="presParOf" srcId="{33C666CD-E17A-4399-AE3A-2F713DE80327}" destId="{C15A2BE4-517D-40A0-95D1-FFECAB493D1B}" srcOrd="6" destOrd="0" presId="urn:microsoft.com/office/officeart/2005/8/layout/pList2"/>
    <dgm:cxn modelId="{E2C2BDA9-52A3-42EB-A753-EAC9D6BEC726}" type="presParOf" srcId="{C15A2BE4-517D-40A0-95D1-FFECAB493D1B}" destId="{44FFB57B-DD04-44F2-B8DD-582A5B9C2C84}" srcOrd="0" destOrd="0" presId="urn:microsoft.com/office/officeart/2005/8/layout/pList2"/>
    <dgm:cxn modelId="{1AD44E05-5BFC-4B3F-BB4B-EE20776BEB20}" type="presParOf" srcId="{C15A2BE4-517D-40A0-95D1-FFECAB493D1B}" destId="{F2DB5F05-30A3-4F64-A585-F7319476724D}" srcOrd="1" destOrd="0" presId="urn:microsoft.com/office/officeart/2005/8/layout/pList2"/>
    <dgm:cxn modelId="{537D4042-D694-426E-AFB6-C4DCFE185285}" type="presParOf" srcId="{C15A2BE4-517D-40A0-95D1-FFECAB493D1B}" destId="{28F6E87D-81C0-4B03-AB2D-63ADE1591116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657E73-9187-4AF3-9C5F-E89C4076EB90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BFD49B-C2E3-4230-BE68-6244FA020244}">
      <dgm:prSet custT="1"/>
      <dgm:spPr/>
      <dgm:t>
        <a:bodyPr/>
        <a:lstStyle/>
        <a:p>
          <a:r>
            <a:rPr lang="en-US" sz="2000" b="0" i="0" dirty="0"/>
            <a:t>Infrastructure Finance in Traditional and New Sectors</a:t>
          </a:r>
          <a:endParaRPr lang="en-US" sz="2000" dirty="0"/>
        </a:p>
      </dgm:t>
    </dgm:pt>
    <dgm:pt modelId="{6C0A1DF9-7AF4-4E66-96B3-363A5BD6F15A}" type="parTrans" cxnId="{0169C114-65D7-4D2E-8045-3740A7795472}">
      <dgm:prSet/>
      <dgm:spPr/>
      <dgm:t>
        <a:bodyPr/>
        <a:lstStyle/>
        <a:p>
          <a:endParaRPr lang="en-US"/>
        </a:p>
      </dgm:t>
    </dgm:pt>
    <dgm:pt modelId="{42BE671B-7567-4CD6-9605-B3BA45225F92}" type="sibTrans" cxnId="{0169C114-65D7-4D2E-8045-3740A7795472}">
      <dgm:prSet/>
      <dgm:spPr/>
      <dgm:t>
        <a:bodyPr/>
        <a:lstStyle/>
        <a:p>
          <a:endParaRPr lang="en-US"/>
        </a:p>
      </dgm:t>
    </dgm:pt>
    <dgm:pt modelId="{84E514D7-45AA-49AC-AAD2-79CBE1ED5F7F}">
      <dgm:prSet custT="1"/>
      <dgm:spPr/>
      <dgm:t>
        <a:bodyPr/>
        <a:lstStyle/>
        <a:p>
          <a:r>
            <a:rPr lang="en-US" sz="2000" b="0" i="0" dirty="0"/>
            <a:t>Infrastructure Governance &amp; Policy</a:t>
          </a:r>
          <a:endParaRPr lang="en-US" sz="2000" dirty="0"/>
        </a:p>
      </dgm:t>
    </dgm:pt>
    <dgm:pt modelId="{B4B04C1C-A3EB-471E-8ADB-153876F1ABEB}" type="parTrans" cxnId="{64A0623E-0D37-4A72-83E9-4AA3529AABD1}">
      <dgm:prSet/>
      <dgm:spPr/>
      <dgm:t>
        <a:bodyPr/>
        <a:lstStyle/>
        <a:p>
          <a:endParaRPr lang="en-US"/>
        </a:p>
      </dgm:t>
    </dgm:pt>
    <dgm:pt modelId="{B8D0CDD6-5FB8-464F-9F19-EE9A6EE63CDD}" type="sibTrans" cxnId="{64A0623E-0D37-4A72-83E9-4AA3529AABD1}">
      <dgm:prSet/>
      <dgm:spPr/>
      <dgm:t>
        <a:bodyPr/>
        <a:lstStyle/>
        <a:p>
          <a:endParaRPr lang="en-US"/>
        </a:p>
      </dgm:t>
    </dgm:pt>
    <dgm:pt modelId="{6EE3BB73-6B47-4CA8-A9D5-6EC63ADA4012}">
      <dgm:prSet custT="1"/>
      <dgm:spPr/>
      <dgm:t>
        <a:bodyPr/>
        <a:lstStyle/>
        <a:p>
          <a:r>
            <a:rPr lang="en-US" sz="2000" b="0" i="0" dirty="0"/>
            <a:t>Infrastructure Sustainability </a:t>
          </a:r>
          <a:endParaRPr lang="en-US" sz="2000" dirty="0"/>
        </a:p>
      </dgm:t>
    </dgm:pt>
    <dgm:pt modelId="{E8FB8CC4-C32B-4B23-882E-2C7041D8443F}" type="parTrans" cxnId="{0B1ADA79-4EE4-466B-82CA-1480496F24E1}">
      <dgm:prSet/>
      <dgm:spPr/>
      <dgm:t>
        <a:bodyPr/>
        <a:lstStyle/>
        <a:p>
          <a:endParaRPr lang="en-US"/>
        </a:p>
      </dgm:t>
    </dgm:pt>
    <dgm:pt modelId="{F9950A81-28A9-42DA-8207-C336F0D237CE}" type="sibTrans" cxnId="{0B1ADA79-4EE4-466B-82CA-1480496F24E1}">
      <dgm:prSet/>
      <dgm:spPr/>
      <dgm:t>
        <a:bodyPr/>
        <a:lstStyle/>
        <a:p>
          <a:endParaRPr lang="en-US"/>
        </a:p>
      </dgm:t>
    </dgm:pt>
    <dgm:pt modelId="{1A1CC021-7D1F-4ED0-9AAA-E47179F6A292}">
      <dgm:prSet custT="1"/>
      <dgm:spPr/>
      <dgm:t>
        <a:bodyPr/>
        <a:lstStyle/>
        <a:p>
          <a:r>
            <a:rPr lang="en-US" sz="2000" b="0" i="0" dirty="0"/>
            <a:t>Infrastructure Performance and Asset Management</a:t>
          </a:r>
          <a:endParaRPr lang="en-US" sz="2000" dirty="0"/>
        </a:p>
      </dgm:t>
    </dgm:pt>
    <dgm:pt modelId="{D0E09963-1D0F-43F6-85B6-09168C6102C6}" type="parTrans" cxnId="{BCDD34F6-CE1F-42B0-B090-7C9DCF1835B4}">
      <dgm:prSet/>
      <dgm:spPr/>
      <dgm:t>
        <a:bodyPr/>
        <a:lstStyle/>
        <a:p>
          <a:endParaRPr lang="en-US"/>
        </a:p>
      </dgm:t>
    </dgm:pt>
    <dgm:pt modelId="{35DB0C31-FCC8-496A-8751-88E486AD3BBE}" type="sibTrans" cxnId="{BCDD34F6-CE1F-42B0-B090-7C9DCF1835B4}">
      <dgm:prSet/>
      <dgm:spPr/>
      <dgm:t>
        <a:bodyPr/>
        <a:lstStyle/>
        <a:p>
          <a:endParaRPr lang="en-US"/>
        </a:p>
      </dgm:t>
    </dgm:pt>
    <dgm:pt modelId="{BF2FD693-3475-4399-BC16-23D663CB4AEF}">
      <dgm:prSet custT="1"/>
      <dgm:spPr/>
      <dgm:t>
        <a:bodyPr/>
        <a:lstStyle/>
        <a:p>
          <a:r>
            <a:rPr lang="en-US" sz="2000" b="0" i="0" dirty="0"/>
            <a:t>Debt Financing</a:t>
          </a:r>
          <a:endParaRPr lang="en-US" sz="2000" dirty="0"/>
        </a:p>
      </dgm:t>
    </dgm:pt>
    <dgm:pt modelId="{85CFAEC5-1FD5-4D9B-944C-86B9FDAFBC75}" type="parTrans" cxnId="{5E8DA97A-E09C-48D8-B258-7C09DB4F4865}">
      <dgm:prSet/>
      <dgm:spPr/>
      <dgm:t>
        <a:bodyPr/>
        <a:lstStyle/>
        <a:p>
          <a:endParaRPr lang="en-US"/>
        </a:p>
      </dgm:t>
    </dgm:pt>
    <dgm:pt modelId="{E1DC960F-4215-4A0E-854F-D4537C02813A}" type="sibTrans" cxnId="{5E8DA97A-E09C-48D8-B258-7C09DB4F4865}">
      <dgm:prSet/>
      <dgm:spPr/>
      <dgm:t>
        <a:bodyPr/>
        <a:lstStyle/>
        <a:p>
          <a:endParaRPr lang="en-US"/>
        </a:p>
      </dgm:t>
    </dgm:pt>
    <dgm:pt modelId="{5F9DC3CE-3B88-41F1-898B-443FB455B42D}">
      <dgm:prSet custT="1"/>
      <dgm:spPr/>
      <dgm:t>
        <a:bodyPr/>
        <a:lstStyle/>
        <a:p>
          <a:r>
            <a:rPr lang="en-US" sz="2000" b="0" i="0" dirty="0"/>
            <a:t>Public-Private Partnerships (PPPs)</a:t>
          </a:r>
          <a:endParaRPr lang="en-US" sz="2000" dirty="0"/>
        </a:p>
      </dgm:t>
    </dgm:pt>
    <dgm:pt modelId="{C2A7C710-CB2D-493A-B8C7-561469A013A6}" type="parTrans" cxnId="{0ED059EE-D7D8-4E12-8A58-B3DC6ED738ED}">
      <dgm:prSet/>
      <dgm:spPr/>
      <dgm:t>
        <a:bodyPr/>
        <a:lstStyle/>
        <a:p>
          <a:endParaRPr lang="en-US"/>
        </a:p>
      </dgm:t>
    </dgm:pt>
    <dgm:pt modelId="{197B8947-D2FD-47F6-A183-F336885FB38B}" type="sibTrans" cxnId="{0ED059EE-D7D8-4E12-8A58-B3DC6ED738ED}">
      <dgm:prSet/>
      <dgm:spPr/>
      <dgm:t>
        <a:bodyPr/>
        <a:lstStyle/>
        <a:p>
          <a:endParaRPr lang="en-US"/>
        </a:p>
      </dgm:t>
    </dgm:pt>
    <dgm:pt modelId="{A8C73E21-CF68-497D-A2D7-A70673FB8F26}">
      <dgm:prSet custT="1"/>
      <dgm:spPr/>
      <dgm:t>
        <a:bodyPr/>
        <a:lstStyle/>
        <a:p>
          <a:r>
            <a:rPr lang="en-US" sz="2000" b="0" i="0" dirty="0"/>
            <a:t>Capital Planning &amp; Budgeting</a:t>
          </a:r>
          <a:endParaRPr lang="en-US" sz="2000" dirty="0"/>
        </a:p>
      </dgm:t>
    </dgm:pt>
    <dgm:pt modelId="{EC324905-5EDE-434B-A00F-EB0BDBC3766C}" type="sibTrans" cxnId="{12435B3D-A287-4D76-A271-42CE11B1F03A}">
      <dgm:prSet/>
      <dgm:spPr/>
      <dgm:t>
        <a:bodyPr/>
        <a:lstStyle/>
        <a:p>
          <a:endParaRPr lang="en-US"/>
        </a:p>
      </dgm:t>
    </dgm:pt>
    <dgm:pt modelId="{858ED032-0F65-4BCC-BB9F-9C9038B893F0}" type="parTrans" cxnId="{12435B3D-A287-4D76-A271-42CE11B1F03A}">
      <dgm:prSet/>
      <dgm:spPr/>
      <dgm:t>
        <a:bodyPr/>
        <a:lstStyle/>
        <a:p>
          <a:endParaRPr lang="en-US"/>
        </a:p>
      </dgm:t>
    </dgm:pt>
    <dgm:pt modelId="{3B917E48-3F84-40C6-A5B4-97A2624AFF6B}" type="pres">
      <dgm:prSet presAssocID="{73657E73-9187-4AF3-9C5F-E89C4076EB90}" presName="linearFlow" presStyleCnt="0">
        <dgm:presLayoutVars>
          <dgm:dir/>
          <dgm:resizeHandles val="exact"/>
        </dgm:presLayoutVars>
      </dgm:prSet>
      <dgm:spPr/>
    </dgm:pt>
    <dgm:pt modelId="{8005DD4A-E835-45E3-A31B-B199B4E2F9F5}" type="pres">
      <dgm:prSet presAssocID="{53BFD49B-C2E3-4230-BE68-6244FA020244}" presName="comp" presStyleCnt="0"/>
      <dgm:spPr/>
    </dgm:pt>
    <dgm:pt modelId="{863C0392-3325-4D0E-B29F-FF9FEC0849DC}" type="pres">
      <dgm:prSet presAssocID="{53BFD49B-C2E3-4230-BE68-6244FA020244}" presName="rect2" presStyleLbl="node1" presStyleIdx="0" presStyleCnt="7" custScaleX="162537">
        <dgm:presLayoutVars>
          <dgm:bulletEnabled val="1"/>
        </dgm:presLayoutVars>
      </dgm:prSet>
      <dgm:spPr/>
    </dgm:pt>
    <dgm:pt modelId="{5CA0C7A0-E104-4C66-8E3E-30E26504C2F3}" type="pres">
      <dgm:prSet presAssocID="{53BFD49B-C2E3-4230-BE68-6244FA020244}" presName="rect1" presStyleLbl="lnNode1" presStyleIdx="0" presStyleCnt="7" custLinFactNeighborX="-73732" custLinFactNeighborY="485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Money outline"/>
        </a:ext>
      </dgm:extLst>
    </dgm:pt>
    <dgm:pt modelId="{389A18FC-5FB9-43FE-AE51-462B0CFF4D38}" type="pres">
      <dgm:prSet presAssocID="{42BE671B-7567-4CD6-9605-B3BA45225F92}" presName="sibTrans" presStyleCnt="0"/>
      <dgm:spPr/>
    </dgm:pt>
    <dgm:pt modelId="{BA2D02E1-67D8-436A-B890-2BB178D74ECC}" type="pres">
      <dgm:prSet presAssocID="{84E514D7-45AA-49AC-AAD2-79CBE1ED5F7F}" presName="comp" presStyleCnt="0"/>
      <dgm:spPr/>
    </dgm:pt>
    <dgm:pt modelId="{8624EEF0-5AC7-4FE1-8D7F-E62AD63421F5}" type="pres">
      <dgm:prSet presAssocID="{84E514D7-45AA-49AC-AAD2-79CBE1ED5F7F}" presName="rect2" presStyleLbl="node1" presStyleIdx="1" presStyleCnt="7" custScaleX="162537">
        <dgm:presLayoutVars>
          <dgm:bulletEnabled val="1"/>
        </dgm:presLayoutVars>
      </dgm:prSet>
      <dgm:spPr/>
    </dgm:pt>
    <dgm:pt modelId="{5A25BF54-B431-4FAC-8F31-C98382DC237D}" type="pres">
      <dgm:prSet presAssocID="{84E514D7-45AA-49AC-AAD2-79CBE1ED5F7F}" presName="rect1" presStyleLbl="lnNode1" presStyleIdx="1" presStyleCnt="7" custLinFactNeighborX="67959" custLinFactNeighborY="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Court outline"/>
        </a:ext>
      </dgm:extLst>
    </dgm:pt>
    <dgm:pt modelId="{B8A1075F-4269-4CD4-86C0-6755C210208B}" type="pres">
      <dgm:prSet presAssocID="{B8D0CDD6-5FB8-464F-9F19-EE9A6EE63CDD}" presName="sibTrans" presStyleCnt="0"/>
      <dgm:spPr/>
    </dgm:pt>
    <dgm:pt modelId="{8791456C-609A-401B-AD86-D66DC76934F6}" type="pres">
      <dgm:prSet presAssocID="{6EE3BB73-6B47-4CA8-A9D5-6EC63ADA4012}" presName="comp" presStyleCnt="0"/>
      <dgm:spPr/>
    </dgm:pt>
    <dgm:pt modelId="{00B0D297-18E1-4096-AEED-0D096AF41625}" type="pres">
      <dgm:prSet presAssocID="{6EE3BB73-6B47-4CA8-A9D5-6EC63ADA4012}" presName="rect2" presStyleLbl="node1" presStyleIdx="2" presStyleCnt="7" custScaleX="162537">
        <dgm:presLayoutVars>
          <dgm:bulletEnabled val="1"/>
        </dgm:presLayoutVars>
      </dgm:prSet>
      <dgm:spPr/>
    </dgm:pt>
    <dgm:pt modelId="{E1B210D1-7686-4B30-BE87-46972E6D73C3}" type="pres">
      <dgm:prSet presAssocID="{6EE3BB73-6B47-4CA8-A9D5-6EC63ADA4012}" presName="rect1" presStyleLbl="lnNode1" presStyleIdx="2" presStyleCnt="7" custLinFactNeighborX="-7373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Leaf outline"/>
        </a:ext>
      </dgm:extLst>
    </dgm:pt>
    <dgm:pt modelId="{A7DE6C9B-6A1F-4EEC-8AF4-612423242D0D}" type="pres">
      <dgm:prSet presAssocID="{F9950A81-28A9-42DA-8207-C336F0D237CE}" presName="sibTrans" presStyleCnt="0"/>
      <dgm:spPr/>
    </dgm:pt>
    <dgm:pt modelId="{6A447EB4-3E05-44A1-AD4D-15AB91FAB66F}" type="pres">
      <dgm:prSet presAssocID="{A8C73E21-CF68-497D-A2D7-A70673FB8F26}" presName="comp" presStyleCnt="0"/>
      <dgm:spPr/>
    </dgm:pt>
    <dgm:pt modelId="{FED1AABA-CCB9-4706-BAE9-F68A4E489D1C}" type="pres">
      <dgm:prSet presAssocID="{A8C73E21-CF68-497D-A2D7-A70673FB8F26}" presName="rect2" presStyleLbl="node1" presStyleIdx="3" presStyleCnt="7" custScaleX="162537">
        <dgm:presLayoutVars>
          <dgm:bulletEnabled val="1"/>
        </dgm:presLayoutVars>
      </dgm:prSet>
      <dgm:spPr/>
    </dgm:pt>
    <dgm:pt modelId="{722F69FE-6FF6-4C51-B618-FF50C6A706ED}" type="pres">
      <dgm:prSet presAssocID="{A8C73E21-CF68-497D-A2D7-A70673FB8F26}" presName="rect1" presStyleLbl="lnNode1" presStyleIdx="3" presStyleCnt="7" custLinFactNeighborX="67959" custLinFactNeighborY="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Table outline"/>
        </a:ext>
      </dgm:extLst>
    </dgm:pt>
    <dgm:pt modelId="{99881CE5-DEBF-4FB7-B423-4D396341588E}" type="pres">
      <dgm:prSet presAssocID="{EC324905-5EDE-434B-A00F-EB0BDBC3766C}" presName="sibTrans" presStyleCnt="0"/>
      <dgm:spPr/>
    </dgm:pt>
    <dgm:pt modelId="{B8AAD121-AF65-4EB5-9244-5EC91E013484}" type="pres">
      <dgm:prSet presAssocID="{1A1CC021-7D1F-4ED0-9AAA-E47179F6A292}" presName="comp" presStyleCnt="0"/>
      <dgm:spPr/>
    </dgm:pt>
    <dgm:pt modelId="{191AB8CB-FF89-41CB-A39A-1459A5365DBC}" type="pres">
      <dgm:prSet presAssocID="{1A1CC021-7D1F-4ED0-9AAA-E47179F6A292}" presName="rect2" presStyleLbl="node1" presStyleIdx="4" presStyleCnt="7" custScaleX="162537">
        <dgm:presLayoutVars>
          <dgm:bulletEnabled val="1"/>
        </dgm:presLayoutVars>
      </dgm:prSet>
      <dgm:spPr/>
    </dgm:pt>
    <dgm:pt modelId="{9FA6AD91-0445-4174-9E78-7EF520C568B2}" type="pres">
      <dgm:prSet presAssocID="{1A1CC021-7D1F-4ED0-9AAA-E47179F6A292}" presName="rect1" presStyleLbl="lnNode1" presStyleIdx="4" presStyleCnt="7" custLinFactNeighborX="-73732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Checklist outline"/>
        </a:ext>
      </dgm:extLst>
    </dgm:pt>
    <dgm:pt modelId="{00BA44F0-96BF-4C11-A57A-B8E563760611}" type="pres">
      <dgm:prSet presAssocID="{35DB0C31-FCC8-496A-8751-88E486AD3BBE}" presName="sibTrans" presStyleCnt="0"/>
      <dgm:spPr/>
    </dgm:pt>
    <dgm:pt modelId="{16987B56-FC9A-4CC0-B847-2178801DCC6C}" type="pres">
      <dgm:prSet presAssocID="{BF2FD693-3475-4399-BC16-23D663CB4AEF}" presName="comp" presStyleCnt="0"/>
      <dgm:spPr/>
    </dgm:pt>
    <dgm:pt modelId="{D4E0A505-4D0D-4252-8FB7-7CC2FC265022}" type="pres">
      <dgm:prSet presAssocID="{BF2FD693-3475-4399-BC16-23D663CB4AEF}" presName="rect2" presStyleLbl="node1" presStyleIdx="5" presStyleCnt="7" custScaleX="162537">
        <dgm:presLayoutVars>
          <dgm:bulletEnabled val="1"/>
        </dgm:presLayoutVars>
      </dgm:prSet>
      <dgm:spPr/>
    </dgm:pt>
    <dgm:pt modelId="{77196B77-0A86-47A6-987A-1F114E6D2B3D}" type="pres">
      <dgm:prSet presAssocID="{BF2FD693-3475-4399-BC16-23D663CB4AEF}" presName="rect1" presStyleLbl="lnNode1" presStyleIdx="5" presStyleCnt="7" custLinFactNeighborX="67959" custLinFactNeighborY="0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Debt outline"/>
        </a:ext>
      </dgm:extLst>
    </dgm:pt>
    <dgm:pt modelId="{12EF2BAC-1A77-4E64-A6C9-1D4A72C22CF5}" type="pres">
      <dgm:prSet presAssocID="{E1DC960F-4215-4A0E-854F-D4537C02813A}" presName="sibTrans" presStyleCnt="0"/>
      <dgm:spPr/>
    </dgm:pt>
    <dgm:pt modelId="{EB98CB9F-F16A-4BE3-9274-F89DE2440F8D}" type="pres">
      <dgm:prSet presAssocID="{5F9DC3CE-3B88-41F1-898B-443FB455B42D}" presName="comp" presStyleCnt="0"/>
      <dgm:spPr/>
    </dgm:pt>
    <dgm:pt modelId="{8D5F3586-A0D1-445D-A872-68F7C5DEFEFD}" type="pres">
      <dgm:prSet presAssocID="{5F9DC3CE-3B88-41F1-898B-443FB455B42D}" presName="rect2" presStyleLbl="node1" presStyleIdx="6" presStyleCnt="7" custScaleX="162537">
        <dgm:presLayoutVars>
          <dgm:bulletEnabled val="1"/>
        </dgm:presLayoutVars>
      </dgm:prSet>
      <dgm:spPr/>
    </dgm:pt>
    <dgm:pt modelId="{60C4A749-AE0D-458D-BF25-B04C3627B9EA}" type="pres">
      <dgm:prSet presAssocID="{5F9DC3CE-3B88-41F1-898B-443FB455B42D}" presName="rect1" presStyleLbl="lnNode1" presStyleIdx="6" presStyleCnt="7" custLinFactNeighborX="-73732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Link outline"/>
        </a:ext>
      </dgm:extLst>
    </dgm:pt>
  </dgm:ptLst>
  <dgm:cxnLst>
    <dgm:cxn modelId="{64337111-3FB1-4C03-AA7C-EDBBD0C9C48C}" type="presOf" srcId="{53BFD49B-C2E3-4230-BE68-6244FA020244}" destId="{863C0392-3325-4D0E-B29F-FF9FEC0849DC}" srcOrd="0" destOrd="0" presId="urn:microsoft.com/office/officeart/2008/layout/AlternatingPictureBlocks"/>
    <dgm:cxn modelId="{0169C114-65D7-4D2E-8045-3740A7795472}" srcId="{73657E73-9187-4AF3-9C5F-E89C4076EB90}" destId="{53BFD49B-C2E3-4230-BE68-6244FA020244}" srcOrd="0" destOrd="0" parTransId="{6C0A1DF9-7AF4-4E66-96B3-363A5BD6F15A}" sibTransId="{42BE671B-7567-4CD6-9605-B3BA45225F92}"/>
    <dgm:cxn modelId="{1027802A-84FA-48B6-A794-8EB98CC228B1}" type="presOf" srcId="{BF2FD693-3475-4399-BC16-23D663CB4AEF}" destId="{D4E0A505-4D0D-4252-8FB7-7CC2FC265022}" srcOrd="0" destOrd="0" presId="urn:microsoft.com/office/officeart/2008/layout/AlternatingPictureBlocks"/>
    <dgm:cxn modelId="{3D658930-C02E-47BB-B722-73E4713666E3}" type="presOf" srcId="{6EE3BB73-6B47-4CA8-A9D5-6EC63ADA4012}" destId="{00B0D297-18E1-4096-AEED-0D096AF41625}" srcOrd="0" destOrd="0" presId="urn:microsoft.com/office/officeart/2008/layout/AlternatingPictureBlocks"/>
    <dgm:cxn modelId="{78D74D35-CD9B-4948-B769-8DEB4FA6F771}" type="presOf" srcId="{A8C73E21-CF68-497D-A2D7-A70673FB8F26}" destId="{FED1AABA-CCB9-4706-BAE9-F68A4E489D1C}" srcOrd="0" destOrd="0" presId="urn:microsoft.com/office/officeart/2008/layout/AlternatingPictureBlocks"/>
    <dgm:cxn modelId="{12435B3D-A287-4D76-A271-42CE11B1F03A}" srcId="{73657E73-9187-4AF3-9C5F-E89C4076EB90}" destId="{A8C73E21-CF68-497D-A2D7-A70673FB8F26}" srcOrd="3" destOrd="0" parTransId="{858ED032-0F65-4BCC-BB9F-9C9038B893F0}" sibTransId="{EC324905-5EDE-434B-A00F-EB0BDBC3766C}"/>
    <dgm:cxn modelId="{64A0623E-0D37-4A72-83E9-4AA3529AABD1}" srcId="{73657E73-9187-4AF3-9C5F-E89C4076EB90}" destId="{84E514D7-45AA-49AC-AAD2-79CBE1ED5F7F}" srcOrd="1" destOrd="0" parTransId="{B4B04C1C-A3EB-471E-8ADB-153876F1ABEB}" sibTransId="{B8D0CDD6-5FB8-464F-9F19-EE9A6EE63CDD}"/>
    <dgm:cxn modelId="{0B1ADA79-4EE4-466B-82CA-1480496F24E1}" srcId="{73657E73-9187-4AF3-9C5F-E89C4076EB90}" destId="{6EE3BB73-6B47-4CA8-A9D5-6EC63ADA4012}" srcOrd="2" destOrd="0" parTransId="{E8FB8CC4-C32B-4B23-882E-2C7041D8443F}" sibTransId="{F9950A81-28A9-42DA-8207-C336F0D237CE}"/>
    <dgm:cxn modelId="{5E8DA97A-E09C-48D8-B258-7C09DB4F4865}" srcId="{73657E73-9187-4AF3-9C5F-E89C4076EB90}" destId="{BF2FD693-3475-4399-BC16-23D663CB4AEF}" srcOrd="5" destOrd="0" parTransId="{85CFAEC5-1FD5-4D9B-944C-86B9FDAFBC75}" sibTransId="{E1DC960F-4215-4A0E-854F-D4537C02813A}"/>
    <dgm:cxn modelId="{641B94AB-3114-464F-AF2A-E18AB9527DC1}" type="presOf" srcId="{1A1CC021-7D1F-4ED0-9AAA-E47179F6A292}" destId="{191AB8CB-FF89-41CB-A39A-1459A5365DBC}" srcOrd="0" destOrd="0" presId="urn:microsoft.com/office/officeart/2008/layout/AlternatingPictureBlocks"/>
    <dgm:cxn modelId="{E846B9C9-F39E-4427-861D-F9E146AC633C}" type="presOf" srcId="{73657E73-9187-4AF3-9C5F-E89C4076EB90}" destId="{3B917E48-3F84-40C6-A5B4-97A2624AFF6B}" srcOrd="0" destOrd="0" presId="urn:microsoft.com/office/officeart/2008/layout/AlternatingPictureBlocks"/>
    <dgm:cxn modelId="{0ED059EE-D7D8-4E12-8A58-B3DC6ED738ED}" srcId="{73657E73-9187-4AF3-9C5F-E89C4076EB90}" destId="{5F9DC3CE-3B88-41F1-898B-443FB455B42D}" srcOrd="6" destOrd="0" parTransId="{C2A7C710-CB2D-493A-B8C7-561469A013A6}" sibTransId="{197B8947-D2FD-47F6-A183-F336885FB38B}"/>
    <dgm:cxn modelId="{13269CF0-3AED-4C5B-A11A-2A5B892EB5D9}" type="presOf" srcId="{84E514D7-45AA-49AC-AAD2-79CBE1ED5F7F}" destId="{8624EEF0-5AC7-4FE1-8D7F-E62AD63421F5}" srcOrd="0" destOrd="0" presId="urn:microsoft.com/office/officeart/2008/layout/AlternatingPictureBlocks"/>
    <dgm:cxn modelId="{BCDD34F6-CE1F-42B0-B090-7C9DCF1835B4}" srcId="{73657E73-9187-4AF3-9C5F-E89C4076EB90}" destId="{1A1CC021-7D1F-4ED0-9AAA-E47179F6A292}" srcOrd="4" destOrd="0" parTransId="{D0E09963-1D0F-43F6-85B6-09168C6102C6}" sibTransId="{35DB0C31-FCC8-496A-8751-88E486AD3BBE}"/>
    <dgm:cxn modelId="{1047DCFD-EE8E-4FC9-AB2A-CD7AFD04846F}" type="presOf" srcId="{5F9DC3CE-3B88-41F1-898B-443FB455B42D}" destId="{8D5F3586-A0D1-445D-A872-68F7C5DEFEFD}" srcOrd="0" destOrd="0" presId="urn:microsoft.com/office/officeart/2008/layout/AlternatingPictureBlocks"/>
    <dgm:cxn modelId="{100E0FA5-885D-4A36-90B6-2C4D6BB2D577}" type="presParOf" srcId="{3B917E48-3F84-40C6-A5B4-97A2624AFF6B}" destId="{8005DD4A-E835-45E3-A31B-B199B4E2F9F5}" srcOrd="0" destOrd="0" presId="urn:microsoft.com/office/officeart/2008/layout/AlternatingPictureBlocks"/>
    <dgm:cxn modelId="{88A90382-822A-4132-B711-E841F78B17EB}" type="presParOf" srcId="{8005DD4A-E835-45E3-A31B-B199B4E2F9F5}" destId="{863C0392-3325-4D0E-B29F-FF9FEC0849DC}" srcOrd="0" destOrd="0" presId="urn:microsoft.com/office/officeart/2008/layout/AlternatingPictureBlocks"/>
    <dgm:cxn modelId="{6FB0F213-295D-483B-8F84-6C403497FD15}" type="presParOf" srcId="{8005DD4A-E835-45E3-A31B-B199B4E2F9F5}" destId="{5CA0C7A0-E104-4C66-8E3E-30E26504C2F3}" srcOrd="1" destOrd="0" presId="urn:microsoft.com/office/officeart/2008/layout/AlternatingPictureBlocks"/>
    <dgm:cxn modelId="{4FA48537-5729-49AD-A419-D8AFC2D4C811}" type="presParOf" srcId="{3B917E48-3F84-40C6-A5B4-97A2624AFF6B}" destId="{389A18FC-5FB9-43FE-AE51-462B0CFF4D38}" srcOrd="1" destOrd="0" presId="urn:microsoft.com/office/officeart/2008/layout/AlternatingPictureBlocks"/>
    <dgm:cxn modelId="{88B5BA86-36BD-4BF5-89E4-C5B228974194}" type="presParOf" srcId="{3B917E48-3F84-40C6-A5B4-97A2624AFF6B}" destId="{BA2D02E1-67D8-436A-B890-2BB178D74ECC}" srcOrd="2" destOrd="0" presId="urn:microsoft.com/office/officeart/2008/layout/AlternatingPictureBlocks"/>
    <dgm:cxn modelId="{7374BC0B-A46E-48F0-ABEB-389384759AB2}" type="presParOf" srcId="{BA2D02E1-67D8-436A-B890-2BB178D74ECC}" destId="{8624EEF0-5AC7-4FE1-8D7F-E62AD63421F5}" srcOrd="0" destOrd="0" presId="urn:microsoft.com/office/officeart/2008/layout/AlternatingPictureBlocks"/>
    <dgm:cxn modelId="{93922E5E-2220-4D74-9775-B105AC294642}" type="presParOf" srcId="{BA2D02E1-67D8-436A-B890-2BB178D74ECC}" destId="{5A25BF54-B431-4FAC-8F31-C98382DC237D}" srcOrd="1" destOrd="0" presId="urn:microsoft.com/office/officeart/2008/layout/AlternatingPictureBlocks"/>
    <dgm:cxn modelId="{8DF16EF6-1402-4BE4-8513-A64CA857D0A4}" type="presParOf" srcId="{3B917E48-3F84-40C6-A5B4-97A2624AFF6B}" destId="{B8A1075F-4269-4CD4-86C0-6755C210208B}" srcOrd="3" destOrd="0" presId="urn:microsoft.com/office/officeart/2008/layout/AlternatingPictureBlocks"/>
    <dgm:cxn modelId="{D9AAB209-70C3-4479-BCC2-2D517FA3517D}" type="presParOf" srcId="{3B917E48-3F84-40C6-A5B4-97A2624AFF6B}" destId="{8791456C-609A-401B-AD86-D66DC76934F6}" srcOrd="4" destOrd="0" presId="urn:microsoft.com/office/officeart/2008/layout/AlternatingPictureBlocks"/>
    <dgm:cxn modelId="{E4473F41-CEC3-4742-ABDF-94B3532FD7E8}" type="presParOf" srcId="{8791456C-609A-401B-AD86-D66DC76934F6}" destId="{00B0D297-18E1-4096-AEED-0D096AF41625}" srcOrd="0" destOrd="0" presId="urn:microsoft.com/office/officeart/2008/layout/AlternatingPictureBlocks"/>
    <dgm:cxn modelId="{3F8F34BD-8515-4ACA-AE0D-007C448447AA}" type="presParOf" srcId="{8791456C-609A-401B-AD86-D66DC76934F6}" destId="{E1B210D1-7686-4B30-BE87-46972E6D73C3}" srcOrd="1" destOrd="0" presId="urn:microsoft.com/office/officeart/2008/layout/AlternatingPictureBlocks"/>
    <dgm:cxn modelId="{91C53879-EA04-480A-BB42-D27C9880D4AD}" type="presParOf" srcId="{3B917E48-3F84-40C6-A5B4-97A2624AFF6B}" destId="{A7DE6C9B-6A1F-4EEC-8AF4-612423242D0D}" srcOrd="5" destOrd="0" presId="urn:microsoft.com/office/officeart/2008/layout/AlternatingPictureBlocks"/>
    <dgm:cxn modelId="{672EBA36-D8A3-4F9C-A32F-7591BFAB8D45}" type="presParOf" srcId="{3B917E48-3F84-40C6-A5B4-97A2624AFF6B}" destId="{6A447EB4-3E05-44A1-AD4D-15AB91FAB66F}" srcOrd="6" destOrd="0" presId="urn:microsoft.com/office/officeart/2008/layout/AlternatingPictureBlocks"/>
    <dgm:cxn modelId="{E48FDDF0-8605-4E83-8F7B-F94AF09D9F85}" type="presParOf" srcId="{6A447EB4-3E05-44A1-AD4D-15AB91FAB66F}" destId="{FED1AABA-CCB9-4706-BAE9-F68A4E489D1C}" srcOrd="0" destOrd="0" presId="urn:microsoft.com/office/officeart/2008/layout/AlternatingPictureBlocks"/>
    <dgm:cxn modelId="{EFF09B8B-3546-4D2C-AE83-43E8FF3A17B5}" type="presParOf" srcId="{6A447EB4-3E05-44A1-AD4D-15AB91FAB66F}" destId="{722F69FE-6FF6-4C51-B618-FF50C6A706ED}" srcOrd="1" destOrd="0" presId="urn:microsoft.com/office/officeart/2008/layout/AlternatingPictureBlocks"/>
    <dgm:cxn modelId="{06F98AA5-B53D-4E55-8236-B7F63F4DBCC0}" type="presParOf" srcId="{3B917E48-3F84-40C6-A5B4-97A2624AFF6B}" destId="{99881CE5-DEBF-4FB7-B423-4D396341588E}" srcOrd="7" destOrd="0" presId="urn:microsoft.com/office/officeart/2008/layout/AlternatingPictureBlocks"/>
    <dgm:cxn modelId="{C76993BF-AA01-4AC9-AC2C-2AF49D7AFA01}" type="presParOf" srcId="{3B917E48-3F84-40C6-A5B4-97A2624AFF6B}" destId="{B8AAD121-AF65-4EB5-9244-5EC91E013484}" srcOrd="8" destOrd="0" presId="urn:microsoft.com/office/officeart/2008/layout/AlternatingPictureBlocks"/>
    <dgm:cxn modelId="{1AA0F237-B7C3-4EDD-8CAA-744713F043F8}" type="presParOf" srcId="{B8AAD121-AF65-4EB5-9244-5EC91E013484}" destId="{191AB8CB-FF89-41CB-A39A-1459A5365DBC}" srcOrd="0" destOrd="0" presId="urn:microsoft.com/office/officeart/2008/layout/AlternatingPictureBlocks"/>
    <dgm:cxn modelId="{DD8F9C5F-1B0F-45B4-98A8-6F22AD417551}" type="presParOf" srcId="{B8AAD121-AF65-4EB5-9244-5EC91E013484}" destId="{9FA6AD91-0445-4174-9E78-7EF520C568B2}" srcOrd="1" destOrd="0" presId="urn:microsoft.com/office/officeart/2008/layout/AlternatingPictureBlocks"/>
    <dgm:cxn modelId="{20E85132-6174-4486-9A49-AD8892419E9B}" type="presParOf" srcId="{3B917E48-3F84-40C6-A5B4-97A2624AFF6B}" destId="{00BA44F0-96BF-4C11-A57A-B8E563760611}" srcOrd="9" destOrd="0" presId="urn:microsoft.com/office/officeart/2008/layout/AlternatingPictureBlocks"/>
    <dgm:cxn modelId="{2CF4D41F-CF0D-49D2-AACB-6686BD41D1D3}" type="presParOf" srcId="{3B917E48-3F84-40C6-A5B4-97A2624AFF6B}" destId="{16987B56-FC9A-4CC0-B847-2178801DCC6C}" srcOrd="10" destOrd="0" presId="urn:microsoft.com/office/officeart/2008/layout/AlternatingPictureBlocks"/>
    <dgm:cxn modelId="{DD211899-ACC1-4155-B3C5-A82C035566D3}" type="presParOf" srcId="{16987B56-FC9A-4CC0-B847-2178801DCC6C}" destId="{D4E0A505-4D0D-4252-8FB7-7CC2FC265022}" srcOrd="0" destOrd="0" presId="urn:microsoft.com/office/officeart/2008/layout/AlternatingPictureBlocks"/>
    <dgm:cxn modelId="{6768E9EC-8BD5-4686-891D-1B4C35DFCD4F}" type="presParOf" srcId="{16987B56-FC9A-4CC0-B847-2178801DCC6C}" destId="{77196B77-0A86-47A6-987A-1F114E6D2B3D}" srcOrd="1" destOrd="0" presId="urn:microsoft.com/office/officeart/2008/layout/AlternatingPictureBlocks"/>
    <dgm:cxn modelId="{4699ED41-7E06-4E11-BFCE-8157308ECAAD}" type="presParOf" srcId="{3B917E48-3F84-40C6-A5B4-97A2624AFF6B}" destId="{12EF2BAC-1A77-4E64-A6C9-1D4A72C22CF5}" srcOrd="11" destOrd="0" presId="urn:microsoft.com/office/officeart/2008/layout/AlternatingPictureBlocks"/>
    <dgm:cxn modelId="{C1AE0E20-6740-4B32-B128-755D3A37203B}" type="presParOf" srcId="{3B917E48-3F84-40C6-A5B4-97A2624AFF6B}" destId="{EB98CB9F-F16A-4BE3-9274-F89DE2440F8D}" srcOrd="12" destOrd="0" presId="urn:microsoft.com/office/officeart/2008/layout/AlternatingPictureBlocks"/>
    <dgm:cxn modelId="{56413BB7-4E90-4E3A-8685-B502E552F8B8}" type="presParOf" srcId="{EB98CB9F-F16A-4BE3-9274-F89DE2440F8D}" destId="{8D5F3586-A0D1-445D-A872-68F7C5DEFEFD}" srcOrd="0" destOrd="0" presId="urn:microsoft.com/office/officeart/2008/layout/AlternatingPictureBlocks"/>
    <dgm:cxn modelId="{059AED52-3BEE-4423-9250-08EA7CD00B28}" type="presParOf" srcId="{EB98CB9F-F16A-4BE3-9274-F89DE2440F8D}" destId="{60C4A749-AE0D-458D-BF25-B04C3627B9EA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D16EB-A88E-46B9-9289-72BADDE85CF3}">
      <dsp:nvSpPr>
        <dsp:cNvPr id="0" name=""/>
        <dsp:cNvSpPr/>
      </dsp:nvSpPr>
      <dsp:spPr>
        <a:xfrm>
          <a:off x="0" y="0"/>
          <a:ext cx="9335277" cy="1707068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9D3BC-F37F-4CED-B1BB-5129EDA2A808}">
      <dsp:nvSpPr>
        <dsp:cNvPr id="0" name=""/>
        <dsp:cNvSpPr/>
      </dsp:nvSpPr>
      <dsp:spPr>
        <a:xfrm>
          <a:off x="990714" y="227609"/>
          <a:ext cx="718766" cy="1251850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FE4912-9728-4813-B591-6B1F0138FDEB}">
      <dsp:nvSpPr>
        <dsp:cNvPr id="0" name=""/>
        <dsp:cNvSpPr/>
      </dsp:nvSpPr>
      <dsp:spPr>
        <a:xfrm rot="10800000">
          <a:off x="280189" y="1707068"/>
          <a:ext cx="2139817" cy="2086417"/>
        </a:xfrm>
        <a:prstGeom prst="round2SameRect">
          <a:avLst>
            <a:gd name="adj1" fmla="val 10500"/>
            <a:gd name="adj2" fmla="val 0"/>
          </a:avLst>
        </a:prstGeom>
        <a:solidFill>
          <a:schemeClr val="lt1"/>
        </a:solidFill>
        <a:ln w="19050" cap="flat" cmpd="sng" algn="ctr">
          <a:solidFill>
            <a:schemeClr val="accent6"/>
          </a:solidFill>
          <a:prstDash val="solid"/>
          <a:miter lim="800000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1200"/>
            </a:spcAft>
            <a:buFont typeface="Wingdings" panose="05000000000000000000" pitchFamily="2" charset="2"/>
            <a:buNone/>
          </a:pPr>
          <a:r>
            <a:rPr lang="en-US" sz="1600" b="0" i="0" kern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rPr>
            <a:t>To Integrate and Advance Interdisciplinary Theories on Infrastructure-Related Issues</a:t>
          </a:r>
          <a:endParaRPr lang="en-US" sz="1600" kern="1200" dirty="0">
            <a:solidFill>
              <a:srgbClr val="002060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 rot="10800000">
        <a:off x="344354" y="1707068"/>
        <a:ext cx="2011487" cy="2022252"/>
      </dsp:txXfrm>
    </dsp:sp>
    <dsp:sp modelId="{E18FCF9E-F567-4077-BFA0-617D6703B1B3}">
      <dsp:nvSpPr>
        <dsp:cNvPr id="0" name=""/>
        <dsp:cNvSpPr/>
      </dsp:nvSpPr>
      <dsp:spPr>
        <a:xfrm>
          <a:off x="3202408" y="227609"/>
          <a:ext cx="718766" cy="1251850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66AC49-C607-4930-98F4-AC1F34A4BAA5}">
      <dsp:nvSpPr>
        <dsp:cNvPr id="0" name=""/>
        <dsp:cNvSpPr/>
      </dsp:nvSpPr>
      <dsp:spPr>
        <a:xfrm rot="10800000">
          <a:off x="2491882" y="1707068"/>
          <a:ext cx="2139817" cy="2086417"/>
        </a:xfrm>
        <a:prstGeom prst="round2SameRect">
          <a:avLst>
            <a:gd name="adj1" fmla="val 10500"/>
            <a:gd name="adj2" fmla="val 0"/>
          </a:avLst>
        </a:prstGeom>
        <a:solidFill>
          <a:schemeClr val="lt1"/>
        </a:solidFill>
        <a:ln w="19050" cap="flat" cmpd="sng" algn="ctr">
          <a:solidFill>
            <a:schemeClr val="accent6"/>
          </a:solidFill>
          <a:prstDash val="solid"/>
          <a:miter lim="800000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1200"/>
            </a:spcAft>
            <a:buFont typeface="Wingdings" panose="05000000000000000000" pitchFamily="2" charset="2"/>
            <a:buNone/>
          </a:pPr>
          <a:r>
            <a:rPr lang="en-US" sz="1600" b="0" i="0" kern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rPr>
            <a:t>To Develop and Promote Innovative, Efficient, and Effective Infrastructure Financing Practices</a:t>
          </a:r>
          <a:endParaRPr lang="en-US" sz="1600" kern="1200" dirty="0">
            <a:solidFill>
              <a:srgbClr val="002060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 rot="10800000">
        <a:off x="2556047" y="1707068"/>
        <a:ext cx="2011487" cy="2022252"/>
      </dsp:txXfrm>
    </dsp:sp>
    <dsp:sp modelId="{C756A005-F363-4392-BB79-6773D2CC41F7}">
      <dsp:nvSpPr>
        <dsp:cNvPr id="0" name=""/>
        <dsp:cNvSpPr/>
      </dsp:nvSpPr>
      <dsp:spPr>
        <a:xfrm>
          <a:off x="5414102" y="227609"/>
          <a:ext cx="718766" cy="1251850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15582-FB95-44ED-A627-41C776F8E6FD}">
      <dsp:nvSpPr>
        <dsp:cNvPr id="0" name=""/>
        <dsp:cNvSpPr/>
      </dsp:nvSpPr>
      <dsp:spPr>
        <a:xfrm rot="10800000">
          <a:off x="4703576" y="1707068"/>
          <a:ext cx="2139817" cy="2086417"/>
        </a:xfrm>
        <a:prstGeom prst="round2SameRect">
          <a:avLst>
            <a:gd name="adj1" fmla="val 10500"/>
            <a:gd name="adj2" fmla="val 0"/>
          </a:avLst>
        </a:prstGeom>
        <a:solidFill>
          <a:schemeClr val="lt1"/>
        </a:solidFill>
        <a:ln w="19050" cap="flat" cmpd="sng" algn="ctr">
          <a:solidFill>
            <a:schemeClr val="accent6"/>
          </a:solidFill>
          <a:prstDash val="solid"/>
          <a:miter lim="800000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1200"/>
            </a:spcAft>
            <a:buFont typeface="Wingdings" panose="05000000000000000000" pitchFamily="2" charset="2"/>
            <a:buNone/>
          </a:pPr>
          <a:r>
            <a:rPr lang="en-US" sz="1600" b="0" i="0" kern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rPr>
            <a:t>To Promote and Advocate Sound Infrastructure Governance and Policies</a:t>
          </a:r>
          <a:endParaRPr lang="en-US" sz="1600" kern="1200" dirty="0">
            <a:solidFill>
              <a:srgbClr val="002060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 rot="10800000">
        <a:off x="4767741" y="1707068"/>
        <a:ext cx="2011487" cy="2022252"/>
      </dsp:txXfrm>
    </dsp:sp>
    <dsp:sp modelId="{28F6E87D-81C0-4B03-AB2D-63ADE1591116}">
      <dsp:nvSpPr>
        <dsp:cNvPr id="0" name=""/>
        <dsp:cNvSpPr/>
      </dsp:nvSpPr>
      <dsp:spPr>
        <a:xfrm>
          <a:off x="7625796" y="227609"/>
          <a:ext cx="718766" cy="1251850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FB57B-DD04-44F2-B8DD-582A5B9C2C84}">
      <dsp:nvSpPr>
        <dsp:cNvPr id="0" name=""/>
        <dsp:cNvSpPr/>
      </dsp:nvSpPr>
      <dsp:spPr>
        <a:xfrm rot="10800000">
          <a:off x="6915270" y="1707068"/>
          <a:ext cx="2139817" cy="2086417"/>
        </a:xfrm>
        <a:prstGeom prst="round2SameRect">
          <a:avLst>
            <a:gd name="adj1" fmla="val 10500"/>
            <a:gd name="adj2" fmla="val 0"/>
          </a:avLst>
        </a:prstGeom>
        <a:solidFill>
          <a:schemeClr val="lt1"/>
        </a:solidFill>
        <a:ln w="19050" cap="flat" cmpd="sng" algn="ctr">
          <a:solidFill>
            <a:schemeClr val="accent6"/>
          </a:solidFill>
          <a:prstDash val="solid"/>
          <a:miter lim="800000"/>
        </a:ln>
        <a:effectLst>
          <a:glow rad="63500">
            <a:schemeClr val="accent6">
              <a:satMod val="175000"/>
              <a:alpha val="40000"/>
            </a:schemeClr>
          </a:glow>
        </a:effectLst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1200"/>
            </a:spcAft>
            <a:buFont typeface="Wingdings" panose="05000000000000000000" pitchFamily="2" charset="2"/>
            <a:buNone/>
          </a:pPr>
          <a:r>
            <a:rPr lang="en-US" sz="1600" b="0" i="0" kern="1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rPr>
            <a:t>To Support Climate-Resilient, Sustainable, and Socially Equitable Infrastructure Development</a:t>
          </a:r>
          <a:endParaRPr lang="en-US" sz="1600" kern="1200" dirty="0">
            <a:solidFill>
              <a:srgbClr val="002060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 rot="10800000">
        <a:off x="6979435" y="1707068"/>
        <a:ext cx="2011487" cy="2022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C0392-3325-4D0E-B29F-FF9FEC0849DC}">
      <dsp:nvSpPr>
        <dsp:cNvPr id="0" name=""/>
        <dsp:cNvSpPr/>
      </dsp:nvSpPr>
      <dsp:spPr>
        <a:xfrm>
          <a:off x="1278967" y="1728"/>
          <a:ext cx="3082994" cy="8578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Infrastructure Finance in Traditional and New Sectors</a:t>
          </a:r>
          <a:endParaRPr lang="en-US" sz="2000" kern="1200" dirty="0"/>
        </a:p>
      </dsp:txBody>
      <dsp:txXfrm>
        <a:off x="1278967" y="1728"/>
        <a:ext cx="3082994" cy="857890"/>
      </dsp:txXfrm>
    </dsp:sp>
    <dsp:sp modelId="{5CA0C7A0-E104-4C66-8E3E-30E26504C2F3}">
      <dsp:nvSpPr>
        <dsp:cNvPr id="0" name=""/>
        <dsp:cNvSpPr/>
      </dsp:nvSpPr>
      <dsp:spPr>
        <a:xfrm>
          <a:off x="311609" y="43344"/>
          <a:ext cx="849311" cy="8578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4EEF0-5AC7-4FE1-8D7F-E62AD63421F5}">
      <dsp:nvSpPr>
        <dsp:cNvPr id="0" name=""/>
        <dsp:cNvSpPr/>
      </dsp:nvSpPr>
      <dsp:spPr>
        <a:xfrm>
          <a:off x="937824" y="1001170"/>
          <a:ext cx="3082994" cy="8578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Infrastructure Governance &amp; Policy</a:t>
          </a:r>
          <a:endParaRPr lang="en-US" sz="2000" kern="1200" dirty="0"/>
        </a:p>
      </dsp:txBody>
      <dsp:txXfrm>
        <a:off x="937824" y="1001170"/>
        <a:ext cx="3082994" cy="857890"/>
      </dsp:txXfrm>
    </dsp:sp>
    <dsp:sp modelId="{5A25BF54-B431-4FAC-8F31-C98382DC237D}">
      <dsp:nvSpPr>
        <dsp:cNvPr id="0" name=""/>
        <dsp:cNvSpPr/>
      </dsp:nvSpPr>
      <dsp:spPr>
        <a:xfrm>
          <a:off x="4089833" y="1001170"/>
          <a:ext cx="849311" cy="8578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0D297-18E1-4096-AEED-0D096AF41625}">
      <dsp:nvSpPr>
        <dsp:cNvPr id="0" name=""/>
        <dsp:cNvSpPr/>
      </dsp:nvSpPr>
      <dsp:spPr>
        <a:xfrm>
          <a:off x="1278967" y="2000612"/>
          <a:ext cx="3082994" cy="8578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Infrastructure Sustainability </a:t>
          </a:r>
          <a:endParaRPr lang="en-US" sz="2000" kern="1200" dirty="0"/>
        </a:p>
      </dsp:txBody>
      <dsp:txXfrm>
        <a:off x="1278967" y="2000612"/>
        <a:ext cx="3082994" cy="857890"/>
      </dsp:txXfrm>
    </dsp:sp>
    <dsp:sp modelId="{E1B210D1-7686-4B30-BE87-46972E6D73C3}">
      <dsp:nvSpPr>
        <dsp:cNvPr id="0" name=""/>
        <dsp:cNvSpPr/>
      </dsp:nvSpPr>
      <dsp:spPr>
        <a:xfrm>
          <a:off x="311609" y="2000612"/>
          <a:ext cx="849311" cy="8578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1AABA-CCB9-4706-BAE9-F68A4E489D1C}">
      <dsp:nvSpPr>
        <dsp:cNvPr id="0" name=""/>
        <dsp:cNvSpPr/>
      </dsp:nvSpPr>
      <dsp:spPr>
        <a:xfrm>
          <a:off x="937824" y="3000054"/>
          <a:ext cx="3082994" cy="8578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Capital Planning &amp; Budgeting</a:t>
          </a:r>
          <a:endParaRPr lang="en-US" sz="2000" kern="1200" dirty="0"/>
        </a:p>
      </dsp:txBody>
      <dsp:txXfrm>
        <a:off x="937824" y="3000054"/>
        <a:ext cx="3082994" cy="857890"/>
      </dsp:txXfrm>
    </dsp:sp>
    <dsp:sp modelId="{722F69FE-6FF6-4C51-B618-FF50C6A706ED}">
      <dsp:nvSpPr>
        <dsp:cNvPr id="0" name=""/>
        <dsp:cNvSpPr/>
      </dsp:nvSpPr>
      <dsp:spPr>
        <a:xfrm>
          <a:off x="4089833" y="3000054"/>
          <a:ext cx="849311" cy="8578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AB8CB-FF89-41CB-A39A-1459A5365DBC}">
      <dsp:nvSpPr>
        <dsp:cNvPr id="0" name=""/>
        <dsp:cNvSpPr/>
      </dsp:nvSpPr>
      <dsp:spPr>
        <a:xfrm>
          <a:off x="1278967" y="3999497"/>
          <a:ext cx="3082994" cy="8578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Infrastructure Performance and Asset Management</a:t>
          </a:r>
          <a:endParaRPr lang="en-US" sz="2000" kern="1200" dirty="0"/>
        </a:p>
      </dsp:txBody>
      <dsp:txXfrm>
        <a:off x="1278967" y="3999497"/>
        <a:ext cx="3082994" cy="857890"/>
      </dsp:txXfrm>
    </dsp:sp>
    <dsp:sp modelId="{9FA6AD91-0445-4174-9E78-7EF520C568B2}">
      <dsp:nvSpPr>
        <dsp:cNvPr id="0" name=""/>
        <dsp:cNvSpPr/>
      </dsp:nvSpPr>
      <dsp:spPr>
        <a:xfrm>
          <a:off x="311609" y="3999497"/>
          <a:ext cx="849311" cy="8578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0A505-4D0D-4252-8FB7-7CC2FC265022}">
      <dsp:nvSpPr>
        <dsp:cNvPr id="0" name=""/>
        <dsp:cNvSpPr/>
      </dsp:nvSpPr>
      <dsp:spPr>
        <a:xfrm>
          <a:off x="937824" y="4998939"/>
          <a:ext cx="3082994" cy="8578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Debt Financing</a:t>
          </a:r>
          <a:endParaRPr lang="en-US" sz="2000" kern="1200" dirty="0"/>
        </a:p>
      </dsp:txBody>
      <dsp:txXfrm>
        <a:off x="937824" y="4998939"/>
        <a:ext cx="3082994" cy="857890"/>
      </dsp:txXfrm>
    </dsp:sp>
    <dsp:sp modelId="{77196B77-0A86-47A6-987A-1F114E6D2B3D}">
      <dsp:nvSpPr>
        <dsp:cNvPr id="0" name=""/>
        <dsp:cNvSpPr/>
      </dsp:nvSpPr>
      <dsp:spPr>
        <a:xfrm>
          <a:off x="4089833" y="4998939"/>
          <a:ext cx="849311" cy="8578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F3586-A0D1-445D-A872-68F7C5DEFEFD}">
      <dsp:nvSpPr>
        <dsp:cNvPr id="0" name=""/>
        <dsp:cNvSpPr/>
      </dsp:nvSpPr>
      <dsp:spPr>
        <a:xfrm>
          <a:off x="1278967" y="5998381"/>
          <a:ext cx="3082994" cy="8578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Public-Private Partnerships (PPPs)</a:t>
          </a:r>
          <a:endParaRPr lang="en-US" sz="2000" kern="1200" dirty="0"/>
        </a:p>
      </dsp:txBody>
      <dsp:txXfrm>
        <a:off x="1278967" y="5998381"/>
        <a:ext cx="3082994" cy="857890"/>
      </dsp:txXfrm>
    </dsp:sp>
    <dsp:sp modelId="{60C4A749-AE0D-458D-BF25-B04C3627B9EA}">
      <dsp:nvSpPr>
        <dsp:cNvPr id="0" name=""/>
        <dsp:cNvSpPr/>
      </dsp:nvSpPr>
      <dsp:spPr>
        <a:xfrm>
          <a:off x="311609" y="5998381"/>
          <a:ext cx="849311" cy="85789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0560-FD30-46C7-B1B4-975A5DB29C21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E568-6B0A-43D3-81C1-2C6859254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6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0560-FD30-46C7-B1B4-975A5DB29C21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E568-6B0A-43D3-81C1-2C6859254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0560-FD30-46C7-B1B4-975A5DB29C21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E568-6B0A-43D3-81C1-2C6859254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0560-FD30-46C7-B1B4-975A5DB29C21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E568-6B0A-43D3-81C1-2C6859254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9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0560-FD30-46C7-B1B4-975A5DB29C21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E568-6B0A-43D3-81C1-2C6859254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0560-FD30-46C7-B1B4-975A5DB29C21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E568-6B0A-43D3-81C1-2C6859254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9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0560-FD30-46C7-B1B4-975A5DB29C21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E568-6B0A-43D3-81C1-2C6859254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6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0560-FD30-46C7-B1B4-975A5DB29C21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E568-6B0A-43D3-81C1-2C6859254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3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0560-FD30-46C7-B1B4-975A5DB29C21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E568-6B0A-43D3-81C1-2C6859254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1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0560-FD30-46C7-B1B4-975A5DB29C21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E568-6B0A-43D3-81C1-2C6859254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8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0560-FD30-46C7-B1B4-975A5DB29C21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E568-6B0A-43D3-81C1-2C6859254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1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E0560-FD30-46C7-B1B4-975A5DB29C21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8E568-6B0A-43D3-81C1-2C6859254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2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artoon of a construction site&#10;&#10;Description automatically generated">
            <a:extLst>
              <a:ext uri="{FF2B5EF4-FFF2-40B4-BE49-F238E27FC236}">
                <a16:creationId xmlns:a16="http://schemas.microsoft.com/office/drawing/2014/main" id="{BB39FC96-E318-AD65-2836-153BE1C7E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080" y="1745167"/>
            <a:ext cx="5713836" cy="2856919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D1D25A-9768-A077-210B-44CEB2DBD0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242680"/>
              </p:ext>
            </p:extLst>
          </p:nvPr>
        </p:nvGraphicFramePr>
        <p:xfrm>
          <a:off x="1428361" y="2961879"/>
          <a:ext cx="9335277" cy="3793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333F712-927E-5D01-84BD-C3795681D9A2}"/>
              </a:ext>
            </a:extLst>
          </p:cNvPr>
          <p:cNvSpPr txBox="1"/>
          <p:nvPr/>
        </p:nvSpPr>
        <p:spPr>
          <a:xfrm>
            <a:off x="1524000" y="312146"/>
            <a:ext cx="9144000" cy="1433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600" b="1" cap="small" dirty="0">
                <a:solidFill>
                  <a:schemeClr val="accent5">
                    <a:lumMod val="5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Veranda"/>
              </a:rPr>
              <a:t>The Core </a:t>
            </a:r>
            <a:r>
              <a:rPr lang="en-US" sz="3600" b="1" cap="small" dirty="0" err="1">
                <a:solidFill>
                  <a:schemeClr val="accent5">
                    <a:lumMod val="5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Veranda"/>
              </a:rPr>
              <a:t>iFPL</a:t>
            </a:r>
            <a:r>
              <a:rPr lang="en-US" sz="3600" b="1" cap="small" dirty="0">
                <a:solidFill>
                  <a:schemeClr val="accent5">
                    <a:lumMod val="5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Veranda"/>
              </a:rPr>
              <a:t> Mission Centers on Advancing Interdisciplinary Theories and Practices on Infrastructure Finance, Policy, and Governance:</a:t>
            </a:r>
            <a:endParaRPr lang="en-US" sz="3600" b="1" cap="small" dirty="0">
              <a:solidFill>
                <a:schemeClr val="accent5">
                  <a:lumMod val="5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084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A67C-13A1-304F-BA7B-277E9A7D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76250"/>
            <a:ext cx="5800725" cy="6381750"/>
          </a:xfrm>
        </p:spPr>
        <p:txBody>
          <a:bodyPr anchor="t">
            <a:noAutofit/>
          </a:bodyPr>
          <a:lstStyle/>
          <a:p>
            <a:pPr algn="ctr"/>
            <a:r>
              <a:rPr lang="en-US" sz="3200" dirty="0">
                <a:solidFill>
                  <a:srgbClr val="495057"/>
                </a:solidFill>
                <a:latin typeface="Veranda"/>
              </a:rPr>
              <a:t>The </a:t>
            </a:r>
            <a:r>
              <a:rPr lang="en-US" sz="3200" dirty="0" err="1">
                <a:solidFill>
                  <a:srgbClr val="495057"/>
                </a:solidFill>
                <a:latin typeface="Veranda"/>
              </a:rPr>
              <a:t>iFPL</a:t>
            </a:r>
            <a:r>
              <a:rPr lang="en-US" sz="3200" dirty="0">
                <a:solidFill>
                  <a:srgbClr val="495057"/>
                </a:solidFill>
                <a:latin typeface="Veranda"/>
              </a:rPr>
              <a:t> Focuses on </a:t>
            </a:r>
            <a:r>
              <a:rPr lang="en-US" sz="3200" b="1" dirty="0">
                <a:solidFill>
                  <a:srgbClr val="495057"/>
                </a:solidFill>
                <a:latin typeface="Veranda"/>
              </a:rPr>
              <a:t>Infrastructure Finance</a:t>
            </a:r>
            <a:r>
              <a:rPr lang="en-US" sz="3200" dirty="0">
                <a:solidFill>
                  <a:srgbClr val="495057"/>
                </a:solidFill>
                <a:latin typeface="Veranda"/>
              </a:rPr>
              <a:t>, </a:t>
            </a:r>
            <a:r>
              <a:rPr lang="en-US" sz="3200" b="1" dirty="0">
                <a:solidFill>
                  <a:srgbClr val="495057"/>
                </a:solidFill>
                <a:latin typeface="Veranda"/>
              </a:rPr>
              <a:t>Governance</a:t>
            </a:r>
            <a:r>
              <a:rPr lang="en-US" sz="3200" dirty="0">
                <a:solidFill>
                  <a:srgbClr val="495057"/>
                </a:solidFill>
                <a:latin typeface="Veranda"/>
              </a:rPr>
              <a:t>, </a:t>
            </a:r>
            <a:r>
              <a:rPr lang="en-US" sz="3200" b="1" dirty="0">
                <a:solidFill>
                  <a:srgbClr val="495057"/>
                </a:solidFill>
                <a:latin typeface="Veranda"/>
              </a:rPr>
              <a:t>Policy</a:t>
            </a:r>
            <a:r>
              <a:rPr lang="en-US" sz="3200" dirty="0">
                <a:solidFill>
                  <a:srgbClr val="495057"/>
                </a:solidFill>
                <a:latin typeface="Veranda"/>
              </a:rPr>
              <a:t>, and </a:t>
            </a:r>
            <a:r>
              <a:rPr lang="en-US" sz="3200" b="1" dirty="0">
                <a:solidFill>
                  <a:srgbClr val="495057"/>
                </a:solidFill>
                <a:latin typeface="Veranda"/>
              </a:rPr>
              <a:t>Sustainability Issues </a:t>
            </a:r>
            <a:r>
              <a:rPr lang="en-US" sz="3200" dirty="0">
                <a:solidFill>
                  <a:srgbClr val="495057"/>
                </a:solidFill>
                <a:latin typeface="Veranda"/>
              </a:rPr>
              <a:t>at the National and Sub-National levels (State, City, County, Special District), in Both </a:t>
            </a:r>
            <a:r>
              <a:rPr lang="en-US" sz="3200" b="1" dirty="0">
                <a:solidFill>
                  <a:srgbClr val="495057"/>
                </a:solidFill>
                <a:latin typeface="Veranda"/>
              </a:rPr>
              <a:t>Domestic</a:t>
            </a:r>
            <a:r>
              <a:rPr lang="en-US" sz="3200" dirty="0">
                <a:solidFill>
                  <a:srgbClr val="495057"/>
                </a:solidFill>
                <a:latin typeface="Veranda"/>
              </a:rPr>
              <a:t> and </a:t>
            </a:r>
            <a:r>
              <a:rPr lang="en-US" sz="3200" b="1" dirty="0">
                <a:solidFill>
                  <a:srgbClr val="495057"/>
                </a:solidFill>
                <a:latin typeface="Veranda"/>
              </a:rPr>
              <a:t>International</a:t>
            </a:r>
            <a:r>
              <a:rPr lang="en-US" sz="3200" dirty="0">
                <a:solidFill>
                  <a:srgbClr val="495057"/>
                </a:solidFill>
                <a:latin typeface="Veranda"/>
              </a:rPr>
              <a:t> Contexts, Utilizing </a:t>
            </a:r>
            <a:r>
              <a:rPr lang="en-US" sz="3200" b="1" dirty="0">
                <a:solidFill>
                  <a:srgbClr val="495057"/>
                </a:solidFill>
                <a:latin typeface="Veranda"/>
              </a:rPr>
              <a:t>Interdisciplinary Theories </a:t>
            </a:r>
            <a:r>
              <a:rPr lang="en-US" sz="3200" dirty="0">
                <a:solidFill>
                  <a:srgbClr val="495057"/>
                </a:solidFill>
                <a:latin typeface="Veranda"/>
              </a:rPr>
              <a:t>and a Variety of </a:t>
            </a:r>
            <a:r>
              <a:rPr lang="en-US" sz="3200" b="1" dirty="0">
                <a:solidFill>
                  <a:srgbClr val="495057"/>
                </a:solidFill>
                <a:latin typeface="Veranda"/>
              </a:rPr>
              <a:t>Empirical Techniques.</a:t>
            </a:r>
            <a:endParaRPr lang="en-US" sz="32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A81F46E-6A15-ADC5-83D9-39E04E1C43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365611"/>
              </p:ext>
            </p:extLst>
          </p:nvPr>
        </p:nvGraphicFramePr>
        <p:xfrm>
          <a:off x="5564157" y="0"/>
          <a:ext cx="5299786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428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104</TotalTime>
  <Words>138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Veranda</vt:lpstr>
      <vt:lpstr>Verdana</vt:lpstr>
      <vt:lpstr>Wingdings</vt:lpstr>
      <vt:lpstr>Office Theme</vt:lpstr>
      <vt:lpstr>PowerPoint Presentation</vt:lpstr>
      <vt:lpstr>The iFPL Focuses on Infrastructure Finance, Governance, Policy, and Sustainability Issues at the National and Sub-National levels (State, City, County, Special District), in Both Domestic and International Contexts, Utilizing Interdisciplinary Theories and a Variety of Empirical Techniques.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Esmond</dc:creator>
  <cp:lastModifiedBy>Jamie Esmond</cp:lastModifiedBy>
  <cp:revision>1</cp:revision>
  <dcterms:created xsi:type="dcterms:W3CDTF">2023-11-22T19:21:36Z</dcterms:created>
  <dcterms:modified xsi:type="dcterms:W3CDTF">2023-12-07T21:37:42Z</dcterms:modified>
</cp:coreProperties>
</file>