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embeddedFontLst>
    <p:embeddedFont>
      <p:font typeface="Amatic SC"/>
      <p:regular r:id="rId21"/>
      <p:bold r:id="rId22"/>
    </p:embeddedFont>
    <p:embeddedFont>
      <p:font typeface="Source Code Pro"/>
      <p:regular r:id="rId23"/>
      <p:bold r:id="rId24"/>
    </p:embeddedFont>
    <p:embeddedFont>
      <p:font typeface="Quicksand"/>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AmaticSC-bold.fntdata"/><Relationship Id="rId21" Type="http://schemas.openxmlformats.org/officeDocument/2006/relationships/font" Target="fonts/AmaticSC-regular.fntdata"/><Relationship Id="rId24" Type="http://schemas.openxmlformats.org/officeDocument/2006/relationships/font" Target="fonts/SourceCodePro-bold.fntdata"/><Relationship Id="rId23" Type="http://schemas.openxmlformats.org/officeDocument/2006/relationships/font" Target="fonts/SourceCodePr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Quicksand-bold.fntdata"/><Relationship Id="rId25" Type="http://schemas.openxmlformats.org/officeDocument/2006/relationships/font" Target="fonts/Quicksand-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dk1"/>
        </a:solidFill>
      </p:bgPr>
    </p:bg>
    <p:spTree>
      <p:nvGrpSpPr>
        <p:cNvPr id="9" name="Shape 9"/>
        <p:cNvGrpSpPr/>
        <p:nvPr/>
      </p:nvGrpSpPr>
      <p:grpSpPr>
        <a:xfrm>
          <a:off x="0" y="0"/>
          <a:ext cx="0" cy="0"/>
          <a:chOff x="0" y="0"/>
          <a:chExt cx="0" cy="0"/>
        </a:xfrm>
      </p:grpSpPr>
      <p:sp>
        <p:nvSpPr>
          <p:cNvPr id="10" name="Shape 10"/>
          <p:cNvSpPr/>
          <p:nvPr/>
        </p:nvSpPr>
        <p:spPr>
          <a:xfrm>
            <a:off x="0" y="0"/>
            <a:ext cx="9144000" cy="34290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sp>
        <p:nvSpPr>
          <p:cNvPr id="11" name="Shape 11"/>
          <p:cNvSpPr txBox="1"/>
          <p:nvPr>
            <p:ph type="ctrTitle"/>
          </p:nvPr>
        </p:nvSpPr>
        <p:spPr>
          <a:xfrm>
            <a:off x="311700" y="392150"/>
            <a:ext cx="8520600" cy="2690400"/>
          </a:xfrm>
          <a:prstGeom prst="rect">
            <a:avLst/>
          </a:prstGeom>
        </p:spPr>
        <p:txBody>
          <a:bodyPr anchorCtr="0" anchor="ctr" bIns="91425" lIns="91425" rIns="91425" wrap="square" tIns="91425"/>
          <a:lstStyle>
            <a:lvl1pPr lvl="0" algn="ctr">
              <a:spcBef>
                <a:spcPts val="0"/>
              </a:spcBef>
              <a:buSzPct val="100000"/>
              <a:defRPr sz="8000"/>
            </a:lvl1pPr>
            <a:lvl2pPr lvl="1" algn="ctr">
              <a:spcBef>
                <a:spcPts val="0"/>
              </a:spcBef>
              <a:buSzPct val="100000"/>
              <a:defRPr sz="8000"/>
            </a:lvl2pPr>
            <a:lvl3pPr lvl="2" algn="ctr">
              <a:spcBef>
                <a:spcPts val="0"/>
              </a:spcBef>
              <a:buSzPct val="100000"/>
              <a:defRPr sz="8000"/>
            </a:lvl3pPr>
            <a:lvl4pPr lvl="3" algn="ctr">
              <a:spcBef>
                <a:spcPts val="0"/>
              </a:spcBef>
              <a:buSzPct val="100000"/>
              <a:defRPr sz="8000"/>
            </a:lvl4pPr>
            <a:lvl5pPr lvl="4" algn="ctr">
              <a:spcBef>
                <a:spcPts val="0"/>
              </a:spcBef>
              <a:buSzPct val="100000"/>
              <a:defRPr sz="8000"/>
            </a:lvl5pPr>
            <a:lvl6pPr lvl="5" algn="ctr">
              <a:spcBef>
                <a:spcPts val="0"/>
              </a:spcBef>
              <a:buSzPct val="100000"/>
              <a:defRPr sz="8000"/>
            </a:lvl6pPr>
            <a:lvl7pPr lvl="6" algn="ctr">
              <a:spcBef>
                <a:spcPts val="0"/>
              </a:spcBef>
              <a:buSzPct val="100000"/>
              <a:defRPr sz="8000"/>
            </a:lvl7pPr>
            <a:lvl8pPr lvl="7" algn="ctr">
              <a:spcBef>
                <a:spcPts val="0"/>
              </a:spcBef>
              <a:buSzPct val="100000"/>
              <a:defRPr sz="8000"/>
            </a:lvl8pPr>
            <a:lvl9pPr lvl="8" algn="ctr">
              <a:spcBef>
                <a:spcPts val="0"/>
              </a:spcBef>
              <a:buSzPct val="100000"/>
              <a:defRPr sz="8000"/>
            </a:lvl9pPr>
          </a:lstStyle>
          <a:p/>
        </p:txBody>
      </p:sp>
      <p:sp>
        <p:nvSpPr>
          <p:cNvPr id="12" name="Shape 12"/>
          <p:cNvSpPr txBox="1"/>
          <p:nvPr>
            <p:ph idx="1" type="subTitle"/>
          </p:nvPr>
        </p:nvSpPr>
        <p:spPr>
          <a:xfrm>
            <a:off x="311700" y="3890400"/>
            <a:ext cx="8520600" cy="706200"/>
          </a:xfrm>
          <a:prstGeom prst="rect">
            <a:avLst/>
          </a:prstGeom>
        </p:spPr>
        <p:txBody>
          <a:bodyPr anchorCtr="0" anchor="ctr" bIns="91425" lIns="91425" rIns="91425" wrap="square" tIns="91425"/>
          <a:lstStyle>
            <a:lvl1pPr lvl="0" algn="ctr">
              <a:lnSpc>
                <a:spcPct val="100000"/>
              </a:lnSpc>
              <a:spcBef>
                <a:spcPts val="0"/>
              </a:spcBef>
              <a:spcAft>
                <a:spcPts val="0"/>
              </a:spcAft>
              <a:buClr>
                <a:schemeClr val="accent1"/>
              </a:buClr>
              <a:buSzPct val="100000"/>
              <a:buNone/>
              <a:defRPr b="1" sz="2100">
                <a:solidFill>
                  <a:schemeClr val="accent1"/>
                </a:solidFill>
              </a:defRPr>
            </a:lvl1pPr>
            <a:lvl2pPr lvl="1" algn="ctr">
              <a:lnSpc>
                <a:spcPct val="100000"/>
              </a:lnSpc>
              <a:spcBef>
                <a:spcPts val="0"/>
              </a:spcBef>
              <a:spcAft>
                <a:spcPts val="0"/>
              </a:spcAft>
              <a:buClr>
                <a:schemeClr val="accent1"/>
              </a:buClr>
              <a:buSzPct val="100000"/>
              <a:buNone/>
              <a:defRPr b="1" sz="2100">
                <a:solidFill>
                  <a:schemeClr val="accent1"/>
                </a:solidFill>
              </a:defRPr>
            </a:lvl2pPr>
            <a:lvl3pPr lvl="2" algn="ctr">
              <a:lnSpc>
                <a:spcPct val="100000"/>
              </a:lnSpc>
              <a:spcBef>
                <a:spcPts val="0"/>
              </a:spcBef>
              <a:spcAft>
                <a:spcPts val="0"/>
              </a:spcAft>
              <a:buClr>
                <a:schemeClr val="accent1"/>
              </a:buClr>
              <a:buSzPct val="100000"/>
              <a:buNone/>
              <a:defRPr b="1" sz="2100">
                <a:solidFill>
                  <a:schemeClr val="accent1"/>
                </a:solidFill>
              </a:defRPr>
            </a:lvl3pPr>
            <a:lvl4pPr lvl="3" algn="ctr">
              <a:lnSpc>
                <a:spcPct val="100000"/>
              </a:lnSpc>
              <a:spcBef>
                <a:spcPts val="0"/>
              </a:spcBef>
              <a:spcAft>
                <a:spcPts val="0"/>
              </a:spcAft>
              <a:buClr>
                <a:schemeClr val="accent1"/>
              </a:buClr>
              <a:buSzPct val="100000"/>
              <a:buNone/>
              <a:defRPr b="1" sz="2100">
                <a:solidFill>
                  <a:schemeClr val="accent1"/>
                </a:solidFill>
              </a:defRPr>
            </a:lvl4pPr>
            <a:lvl5pPr lvl="4" algn="ctr">
              <a:lnSpc>
                <a:spcPct val="100000"/>
              </a:lnSpc>
              <a:spcBef>
                <a:spcPts val="0"/>
              </a:spcBef>
              <a:spcAft>
                <a:spcPts val="0"/>
              </a:spcAft>
              <a:buClr>
                <a:schemeClr val="accent1"/>
              </a:buClr>
              <a:buSzPct val="100000"/>
              <a:buNone/>
              <a:defRPr b="1" sz="2100">
                <a:solidFill>
                  <a:schemeClr val="accent1"/>
                </a:solidFill>
              </a:defRPr>
            </a:lvl5pPr>
            <a:lvl6pPr lvl="5" algn="ctr">
              <a:lnSpc>
                <a:spcPct val="100000"/>
              </a:lnSpc>
              <a:spcBef>
                <a:spcPts val="0"/>
              </a:spcBef>
              <a:spcAft>
                <a:spcPts val="0"/>
              </a:spcAft>
              <a:buClr>
                <a:schemeClr val="accent1"/>
              </a:buClr>
              <a:buSzPct val="100000"/>
              <a:buNone/>
              <a:defRPr b="1" sz="2100">
                <a:solidFill>
                  <a:schemeClr val="accent1"/>
                </a:solidFill>
              </a:defRPr>
            </a:lvl6pPr>
            <a:lvl7pPr lvl="6" algn="ctr">
              <a:lnSpc>
                <a:spcPct val="100000"/>
              </a:lnSpc>
              <a:spcBef>
                <a:spcPts val="0"/>
              </a:spcBef>
              <a:spcAft>
                <a:spcPts val="0"/>
              </a:spcAft>
              <a:buClr>
                <a:schemeClr val="accent1"/>
              </a:buClr>
              <a:buSzPct val="100000"/>
              <a:buNone/>
              <a:defRPr b="1" sz="2100">
                <a:solidFill>
                  <a:schemeClr val="accent1"/>
                </a:solidFill>
              </a:defRPr>
            </a:lvl7pPr>
            <a:lvl8pPr lvl="7" algn="ctr">
              <a:lnSpc>
                <a:spcPct val="100000"/>
              </a:lnSpc>
              <a:spcBef>
                <a:spcPts val="0"/>
              </a:spcBef>
              <a:spcAft>
                <a:spcPts val="0"/>
              </a:spcAft>
              <a:buClr>
                <a:schemeClr val="accent1"/>
              </a:buClr>
              <a:buSzPct val="100000"/>
              <a:buNone/>
              <a:defRPr b="1" sz="2100">
                <a:solidFill>
                  <a:schemeClr val="accent1"/>
                </a:solidFill>
              </a:defRPr>
            </a:lvl8pPr>
            <a:lvl9pPr lvl="8" algn="ctr">
              <a:lnSpc>
                <a:spcPct val="100000"/>
              </a:lnSpc>
              <a:spcBef>
                <a:spcPts val="0"/>
              </a:spcBef>
              <a:spcAft>
                <a:spcPts val="0"/>
              </a:spcAft>
              <a:buClr>
                <a:schemeClr val="accent1"/>
              </a:buClr>
              <a:buSzPct val="100000"/>
              <a:buNone/>
              <a:defRPr b="1" sz="2100">
                <a:solidFill>
                  <a:schemeClr val="accent1"/>
                </a:solidFill>
              </a:defRPr>
            </a:lvl9pPr>
          </a:lstStyle>
          <a:p/>
        </p:txBody>
      </p:sp>
      <p:sp>
        <p:nvSpPr>
          <p:cNvPr id="13" name="Shape 1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6" name="Shape 46"/>
        <p:cNvGrpSpPr/>
        <p:nvPr/>
      </p:nvGrpSpPr>
      <p:grpSpPr>
        <a:xfrm>
          <a:off x="0" y="0"/>
          <a:ext cx="0" cy="0"/>
          <a:chOff x="0" y="0"/>
          <a:chExt cx="0" cy="0"/>
        </a:xfrm>
      </p:grpSpPr>
      <p:sp>
        <p:nvSpPr>
          <p:cNvPr id="47" name="Shape 47"/>
          <p:cNvSpPr txBox="1"/>
          <p:nvPr>
            <p:ph type="title"/>
          </p:nvPr>
        </p:nvSpPr>
        <p:spPr>
          <a:xfrm>
            <a:off x="311700" y="1240275"/>
            <a:ext cx="8520600" cy="1981800"/>
          </a:xfrm>
          <a:prstGeom prst="rect">
            <a:avLst/>
          </a:prstGeom>
        </p:spPr>
        <p:txBody>
          <a:bodyPr anchorCtr="0" anchor="b" bIns="91425" lIns="91425" rIns="91425" wrap="square" tIns="91425"/>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p:txBody>
      </p:sp>
      <p:sp>
        <p:nvSpPr>
          <p:cNvPr id="48" name="Shape 48"/>
          <p:cNvSpPr txBox="1"/>
          <p:nvPr>
            <p:ph idx="1" type="body"/>
          </p:nvPr>
        </p:nvSpPr>
        <p:spPr>
          <a:xfrm>
            <a:off x="311700" y="3304625"/>
            <a:ext cx="8520600" cy="1300800"/>
          </a:xfrm>
          <a:prstGeom prst="rect">
            <a:avLst/>
          </a:prstGeom>
        </p:spPr>
        <p:txBody>
          <a:bodyPr anchorCtr="0" anchor="t" bIns="91425" lIns="91425" rIns="91425" wrap="square" tIns="91425"/>
          <a:lstStyle>
            <a:lvl1pPr lvl="0" algn="ctr">
              <a:spcBef>
                <a:spcPts val="0"/>
              </a:spcBef>
              <a:buClr>
                <a:schemeClr val="accent1"/>
              </a:buClr>
              <a:defRPr>
                <a:solidFill>
                  <a:schemeClr val="accent1"/>
                </a:solidFill>
              </a:defRPr>
            </a:lvl1pPr>
            <a:lvl2pPr lvl="1" algn="ctr">
              <a:spcBef>
                <a:spcPts val="0"/>
              </a:spcBef>
              <a:buClr>
                <a:schemeClr val="accent1"/>
              </a:buClr>
              <a:defRPr>
                <a:solidFill>
                  <a:schemeClr val="accent1"/>
                </a:solidFill>
              </a:defRPr>
            </a:lvl2pPr>
            <a:lvl3pPr lvl="2" algn="ctr">
              <a:spcBef>
                <a:spcPts val="0"/>
              </a:spcBef>
              <a:buClr>
                <a:schemeClr val="accent1"/>
              </a:buClr>
              <a:defRPr>
                <a:solidFill>
                  <a:schemeClr val="accent1"/>
                </a:solidFill>
              </a:defRPr>
            </a:lvl3pPr>
            <a:lvl4pPr lvl="3" algn="ctr">
              <a:spcBef>
                <a:spcPts val="0"/>
              </a:spcBef>
              <a:buClr>
                <a:schemeClr val="accent1"/>
              </a:buClr>
              <a:defRPr>
                <a:solidFill>
                  <a:schemeClr val="accent1"/>
                </a:solidFill>
              </a:defRPr>
            </a:lvl4pPr>
            <a:lvl5pPr lvl="4" algn="ctr">
              <a:spcBef>
                <a:spcPts val="0"/>
              </a:spcBef>
              <a:buClr>
                <a:schemeClr val="accent1"/>
              </a:buClr>
              <a:defRPr>
                <a:solidFill>
                  <a:schemeClr val="accent1"/>
                </a:solidFill>
              </a:defRPr>
            </a:lvl5pPr>
            <a:lvl6pPr lvl="5" algn="ctr">
              <a:spcBef>
                <a:spcPts val="0"/>
              </a:spcBef>
              <a:buClr>
                <a:schemeClr val="accent1"/>
              </a:buClr>
              <a:defRPr>
                <a:solidFill>
                  <a:schemeClr val="accent1"/>
                </a:solidFill>
              </a:defRPr>
            </a:lvl6pPr>
            <a:lvl7pPr lvl="6" algn="ctr">
              <a:spcBef>
                <a:spcPts val="0"/>
              </a:spcBef>
              <a:buClr>
                <a:schemeClr val="accent1"/>
              </a:buClr>
              <a:defRPr>
                <a:solidFill>
                  <a:schemeClr val="accent1"/>
                </a:solidFill>
              </a:defRPr>
            </a:lvl7pPr>
            <a:lvl8pPr lvl="7" algn="ctr">
              <a:spcBef>
                <a:spcPts val="0"/>
              </a:spcBef>
              <a:buClr>
                <a:schemeClr val="accent1"/>
              </a:buClr>
              <a:defRPr>
                <a:solidFill>
                  <a:schemeClr val="accent1"/>
                </a:solidFill>
              </a:defRPr>
            </a:lvl8pPr>
            <a:lvl9pPr lvl="8" algn="ctr">
              <a:spcBef>
                <a:spcPts val="0"/>
              </a:spcBef>
              <a:buClr>
                <a:schemeClr val="accent1"/>
              </a:buClr>
              <a:defRPr>
                <a:solidFill>
                  <a:schemeClr val="accent1"/>
                </a:solidFill>
              </a:defRPr>
            </a:lvl9pPr>
          </a:lstStyle>
          <a:p/>
        </p:txBody>
      </p:sp>
      <p:sp>
        <p:nvSpPr>
          <p:cNvPr id="49" name="Shape 4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0" name="Shape 50"/>
        <p:cNvGrpSpPr/>
        <p:nvPr/>
      </p:nvGrpSpPr>
      <p:grpSpPr>
        <a:xfrm>
          <a:off x="0" y="0"/>
          <a:ext cx="0" cy="0"/>
          <a:chOff x="0" y="0"/>
          <a:chExt cx="0" cy="0"/>
        </a:xfrm>
      </p:grpSpPr>
      <p:sp>
        <p:nvSpPr>
          <p:cNvPr id="51" name="Shape 5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14" name="Shape 14"/>
        <p:cNvGrpSpPr/>
        <p:nvPr/>
      </p:nvGrpSpPr>
      <p:grpSpPr>
        <a:xfrm>
          <a:off x="0" y="0"/>
          <a:ext cx="0" cy="0"/>
          <a:chOff x="0" y="0"/>
          <a:chExt cx="0" cy="0"/>
        </a:xfrm>
      </p:grpSpPr>
      <p:sp>
        <p:nvSpPr>
          <p:cNvPr id="15" name="Shape 15"/>
          <p:cNvSpPr txBox="1"/>
          <p:nvPr>
            <p:ph type="title"/>
          </p:nvPr>
        </p:nvSpPr>
        <p:spPr>
          <a:xfrm>
            <a:off x="2802750" y="802500"/>
            <a:ext cx="3538500" cy="3538500"/>
          </a:xfrm>
          <a:prstGeom prst="rect">
            <a:avLst/>
          </a:prstGeom>
          <a:solidFill>
            <a:srgbClr val="FFFFFF"/>
          </a:solidFill>
        </p:spPr>
        <p:txBody>
          <a:bodyPr anchorCtr="0" anchor="ctr" bIns="91425" lIns="91425" rIns="91425" wrap="square"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6" name="Shape 16"/>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7" name="Shape 17"/>
        <p:cNvGrpSpPr/>
        <p:nvPr/>
      </p:nvGrpSpPr>
      <p:grpSpPr>
        <a:xfrm>
          <a:off x="0" y="0"/>
          <a:ext cx="0" cy="0"/>
          <a:chOff x="0" y="0"/>
          <a:chExt cx="0" cy="0"/>
        </a:xfrm>
      </p:grpSpPr>
      <p:sp>
        <p:nvSpPr>
          <p:cNvPr id="18" name="Shape 18"/>
          <p:cNvSpPr txBox="1"/>
          <p:nvPr>
            <p:ph type="title"/>
          </p:nvPr>
        </p:nvSpPr>
        <p:spPr>
          <a:xfrm>
            <a:off x="311700" y="292850"/>
            <a:ext cx="8520600" cy="8010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311700" y="1228675"/>
            <a:ext cx="8520600" cy="33402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1" name="Shape 21"/>
        <p:cNvGrpSpPr/>
        <p:nvPr/>
      </p:nvGrpSpPr>
      <p:grpSpPr>
        <a:xfrm>
          <a:off x="0" y="0"/>
          <a:ext cx="0" cy="0"/>
          <a:chOff x="0" y="0"/>
          <a:chExt cx="0" cy="0"/>
        </a:xfrm>
      </p:grpSpPr>
      <p:sp>
        <p:nvSpPr>
          <p:cNvPr id="22" name="Shape 22"/>
          <p:cNvSpPr txBox="1"/>
          <p:nvPr>
            <p:ph type="title"/>
          </p:nvPr>
        </p:nvSpPr>
        <p:spPr>
          <a:xfrm>
            <a:off x="311700" y="292850"/>
            <a:ext cx="8520600" cy="8010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 type="body"/>
          </p:nvPr>
        </p:nvSpPr>
        <p:spPr>
          <a:xfrm>
            <a:off x="311700" y="1228675"/>
            <a:ext cx="3999900" cy="33402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2" type="body"/>
          </p:nvPr>
        </p:nvSpPr>
        <p:spPr>
          <a:xfrm>
            <a:off x="4832400" y="1228675"/>
            <a:ext cx="3999900" cy="33402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5" name="Shape 2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6" name="Shape 26"/>
        <p:cNvGrpSpPr/>
        <p:nvPr/>
      </p:nvGrpSpPr>
      <p:grpSpPr>
        <a:xfrm>
          <a:off x="0" y="0"/>
          <a:ext cx="0" cy="0"/>
          <a:chOff x="0" y="0"/>
          <a:chExt cx="0" cy="0"/>
        </a:xfrm>
      </p:grpSpPr>
      <p:sp>
        <p:nvSpPr>
          <p:cNvPr id="27" name="Shape 27"/>
          <p:cNvSpPr txBox="1"/>
          <p:nvPr>
            <p:ph type="title"/>
          </p:nvPr>
        </p:nvSpPr>
        <p:spPr>
          <a:xfrm>
            <a:off x="304800" y="309350"/>
            <a:ext cx="8537700" cy="748200"/>
          </a:xfrm>
          <a:prstGeom prst="rect">
            <a:avLst/>
          </a:prstGeom>
        </p:spPr>
        <p:txBody>
          <a:bodyPr anchorCtr="0" anchor="t" bIns="91425" lIns="91425" rIns="91425" wrap="square" tIns="91425"/>
          <a:lstStyle>
            <a:lvl1pPr lvl="0">
              <a:spcBef>
                <a:spcPts val="0"/>
              </a:spcBef>
              <a:buSzPct val="100000"/>
              <a:defRPr sz="4000"/>
            </a:lvl1pPr>
            <a:lvl2pPr lvl="1">
              <a:spcBef>
                <a:spcPts val="0"/>
              </a:spcBef>
              <a:buSzPct val="100000"/>
              <a:defRPr sz="4000"/>
            </a:lvl2pPr>
            <a:lvl3pPr lvl="2">
              <a:spcBef>
                <a:spcPts val="0"/>
              </a:spcBef>
              <a:buSzPct val="100000"/>
              <a:defRPr sz="4000"/>
            </a:lvl3pPr>
            <a:lvl4pPr lvl="3">
              <a:spcBef>
                <a:spcPts val="0"/>
              </a:spcBef>
              <a:buSzPct val="100000"/>
              <a:defRPr sz="4000"/>
            </a:lvl4pPr>
            <a:lvl5pPr lvl="4">
              <a:spcBef>
                <a:spcPts val="0"/>
              </a:spcBef>
              <a:buSzPct val="100000"/>
              <a:defRPr sz="4000"/>
            </a:lvl5pPr>
            <a:lvl6pPr lvl="5">
              <a:spcBef>
                <a:spcPts val="0"/>
              </a:spcBef>
              <a:buSzPct val="100000"/>
              <a:defRPr sz="4000"/>
            </a:lvl6pPr>
            <a:lvl7pPr lvl="6">
              <a:spcBef>
                <a:spcPts val="0"/>
              </a:spcBef>
              <a:buSzPct val="100000"/>
              <a:defRPr sz="4000"/>
            </a:lvl7pPr>
            <a:lvl8pPr lvl="7">
              <a:spcBef>
                <a:spcPts val="0"/>
              </a:spcBef>
              <a:buSzPct val="100000"/>
              <a:defRPr sz="4000"/>
            </a:lvl8pPr>
            <a:lvl9pPr lvl="8">
              <a:spcBef>
                <a:spcPts val="0"/>
              </a:spcBef>
              <a:buSzPct val="100000"/>
              <a:defRPr sz="4000"/>
            </a:lvl9pPr>
          </a:lstStyle>
          <a:p/>
        </p:txBody>
      </p:sp>
      <p:sp>
        <p:nvSpPr>
          <p:cNvPr id="28" name="Shape 2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9" name="Shape 29"/>
        <p:cNvGrpSpPr/>
        <p:nvPr/>
      </p:nvGrpSpPr>
      <p:grpSpPr>
        <a:xfrm>
          <a:off x="0" y="0"/>
          <a:ext cx="0" cy="0"/>
          <a:chOff x="0" y="0"/>
          <a:chExt cx="0" cy="0"/>
        </a:xfrm>
      </p:grpSpPr>
      <p:sp>
        <p:nvSpPr>
          <p:cNvPr id="30" name="Shape 30"/>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ct val="100000"/>
              <a:defRPr sz="3000"/>
            </a:lvl1pPr>
            <a:lvl2pPr lvl="1">
              <a:spcBef>
                <a:spcPts val="0"/>
              </a:spcBef>
              <a:buSzPct val="100000"/>
              <a:defRPr sz="3000"/>
            </a:lvl2pPr>
            <a:lvl3pPr lvl="2">
              <a:spcBef>
                <a:spcPts val="0"/>
              </a:spcBef>
              <a:buSzPct val="100000"/>
              <a:defRPr sz="3000"/>
            </a:lvl3pPr>
            <a:lvl4pPr lvl="3">
              <a:spcBef>
                <a:spcPts val="0"/>
              </a:spcBef>
              <a:buSzPct val="100000"/>
              <a:defRPr sz="3000"/>
            </a:lvl4pPr>
            <a:lvl5pPr lvl="4">
              <a:spcBef>
                <a:spcPts val="0"/>
              </a:spcBef>
              <a:buSzPct val="100000"/>
              <a:defRPr sz="3000"/>
            </a:lvl5pPr>
            <a:lvl6pPr lvl="5">
              <a:spcBef>
                <a:spcPts val="0"/>
              </a:spcBef>
              <a:buSzPct val="100000"/>
              <a:defRPr sz="3000"/>
            </a:lvl6pPr>
            <a:lvl7pPr lvl="6">
              <a:spcBef>
                <a:spcPts val="0"/>
              </a:spcBef>
              <a:buSzPct val="100000"/>
              <a:defRPr sz="3000"/>
            </a:lvl7pPr>
            <a:lvl8pPr lvl="7">
              <a:spcBef>
                <a:spcPts val="0"/>
              </a:spcBef>
              <a:buSzPct val="100000"/>
              <a:defRPr sz="3000"/>
            </a:lvl8pPr>
            <a:lvl9pPr lvl="8">
              <a:spcBef>
                <a:spcPts val="0"/>
              </a:spcBef>
              <a:buSzPct val="100000"/>
              <a:defRPr sz="3000"/>
            </a:lvl9pPr>
          </a:lstStyle>
          <a:p/>
        </p:txBody>
      </p:sp>
      <p:sp>
        <p:nvSpPr>
          <p:cNvPr id="31" name="Shape 31"/>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2" name="Shape 3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4"/>
        </a:solidFill>
      </p:bgPr>
    </p:bg>
    <p:spTree>
      <p:nvGrpSpPr>
        <p:cNvPr id="33" name="Shape 33"/>
        <p:cNvGrpSpPr/>
        <p:nvPr/>
      </p:nvGrpSpPr>
      <p:grpSpPr>
        <a:xfrm>
          <a:off x="0" y="0"/>
          <a:ext cx="0" cy="0"/>
          <a:chOff x="0" y="0"/>
          <a:chExt cx="0" cy="0"/>
        </a:xfrm>
      </p:grpSpPr>
      <p:sp>
        <p:nvSpPr>
          <p:cNvPr id="34" name="Shape 34"/>
          <p:cNvSpPr txBox="1"/>
          <p:nvPr>
            <p:ph type="title"/>
          </p:nvPr>
        </p:nvSpPr>
        <p:spPr>
          <a:xfrm>
            <a:off x="490250" y="526350"/>
            <a:ext cx="5618700" cy="4090800"/>
          </a:xfrm>
          <a:prstGeom prst="rect">
            <a:avLst/>
          </a:prstGeom>
        </p:spPr>
        <p:txBody>
          <a:bodyPr anchorCtr="0" anchor="ctr" bIns="91425" lIns="91425" rIns="91425" wrap="square" tIns="91425"/>
          <a:lstStyle>
            <a:lvl1pPr lvl="0">
              <a:spcBef>
                <a:spcPts val="0"/>
              </a:spcBef>
              <a:buClr>
                <a:schemeClr val="lt1"/>
              </a:buClr>
              <a:buSzPct val="100000"/>
              <a:defRPr sz="6000">
                <a:solidFill>
                  <a:schemeClr val="lt1"/>
                </a:solidFill>
              </a:defRPr>
            </a:lvl1pPr>
            <a:lvl2pPr lvl="1">
              <a:spcBef>
                <a:spcPts val="0"/>
              </a:spcBef>
              <a:buClr>
                <a:schemeClr val="lt1"/>
              </a:buClr>
              <a:buSzPct val="100000"/>
              <a:defRPr sz="6000">
                <a:solidFill>
                  <a:schemeClr val="lt1"/>
                </a:solidFill>
              </a:defRPr>
            </a:lvl2pPr>
            <a:lvl3pPr lvl="2">
              <a:spcBef>
                <a:spcPts val="0"/>
              </a:spcBef>
              <a:buClr>
                <a:schemeClr val="lt1"/>
              </a:buClr>
              <a:buSzPct val="100000"/>
              <a:defRPr sz="6000">
                <a:solidFill>
                  <a:schemeClr val="lt1"/>
                </a:solidFill>
              </a:defRPr>
            </a:lvl3pPr>
            <a:lvl4pPr lvl="3">
              <a:spcBef>
                <a:spcPts val="0"/>
              </a:spcBef>
              <a:buClr>
                <a:schemeClr val="lt1"/>
              </a:buClr>
              <a:buSzPct val="100000"/>
              <a:defRPr sz="6000">
                <a:solidFill>
                  <a:schemeClr val="lt1"/>
                </a:solidFill>
              </a:defRPr>
            </a:lvl4pPr>
            <a:lvl5pPr lvl="4">
              <a:spcBef>
                <a:spcPts val="0"/>
              </a:spcBef>
              <a:buClr>
                <a:schemeClr val="lt1"/>
              </a:buClr>
              <a:buSzPct val="100000"/>
              <a:defRPr sz="6000">
                <a:solidFill>
                  <a:schemeClr val="lt1"/>
                </a:solidFill>
              </a:defRPr>
            </a:lvl5pPr>
            <a:lvl6pPr lvl="5">
              <a:spcBef>
                <a:spcPts val="0"/>
              </a:spcBef>
              <a:buClr>
                <a:schemeClr val="lt1"/>
              </a:buClr>
              <a:buSzPct val="100000"/>
              <a:defRPr sz="6000">
                <a:solidFill>
                  <a:schemeClr val="lt1"/>
                </a:solidFill>
              </a:defRPr>
            </a:lvl6pPr>
            <a:lvl7pPr lvl="6">
              <a:spcBef>
                <a:spcPts val="0"/>
              </a:spcBef>
              <a:buClr>
                <a:schemeClr val="lt1"/>
              </a:buClr>
              <a:buSzPct val="100000"/>
              <a:defRPr sz="6000">
                <a:solidFill>
                  <a:schemeClr val="lt1"/>
                </a:solidFill>
              </a:defRPr>
            </a:lvl7pPr>
            <a:lvl8pPr lvl="7">
              <a:spcBef>
                <a:spcPts val="0"/>
              </a:spcBef>
              <a:buClr>
                <a:schemeClr val="lt1"/>
              </a:buClr>
              <a:buSzPct val="100000"/>
              <a:defRPr sz="6000">
                <a:solidFill>
                  <a:schemeClr val="lt1"/>
                </a:solidFill>
              </a:defRPr>
            </a:lvl8pPr>
            <a:lvl9pPr lvl="8">
              <a:spcBef>
                <a:spcPts val="0"/>
              </a:spcBef>
              <a:buClr>
                <a:schemeClr val="lt1"/>
              </a:buClr>
              <a:buSzPct val="100000"/>
              <a:defRPr sz="6000">
                <a:solidFill>
                  <a:schemeClr val="lt1"/>
                </a:solidFill>
              </a:defRPr>
            </a:lvl9pPr>
          </a:lstStyle>
          <a:p/>
        </p:txBody>
      </p:sp>
      <p:sp>
        <p:nvSpPr>
          <p:cNvPr id="35" name="Shape 3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6" name="Shape 36"/>
        <p:cNvGrpSpPr/>
        <p:nvPr/>
      </p:nvGrpSpPr>
      <p:grpSpPr>
        <a:xfrm>
          <a:off x="0" y="0"/>
          <a:ext cx="0" cy="0"/>
          <a:chOff x="0" y="0"/>
          <a:chExt cx="0" cy="0"/>
        </a:xfrm>
      </p:grpSpPr>
      <p:sp>
        <p:nvSpPr>
          <p:cNvPr id="37" name="Shape 37"/>
          <p:cNvSpPr/>
          <p:nvPr/>
        </p:nvSpPr>
        <p:spPr>
          <a:xfrm>
            <a:off x="4572000" y="-25"/>
            <a:ext cx="4572000" cy="51435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cxnSp>
        <p:nvCxnSpPr>
          <p:cNvPr id="38" name="Shape 38"/>
          <p:cNvCxnSpPr/>
          <p:nvPr/>
        </p:nvCxnSpPr>
        <p:spPr>
          <a:xfrm>
            <a:off x="5029675" y="4495500"/>
            <a:ext cx="468300" cy="0"/>
          </a:xfrm>
          <a:prstGeom prst="straightConnector1">
            <a:avLst/>
          </a:prstGeom>
          <a:noFill/>
          <a:ln cap="flat" cmpd="sng" w="28575">
            <a:solidFill>
              <a:schemeClr val="lt1"/>
            </a:solidFill>
            <a:prstDash val="solid"/>
            <a:round/>
            <a:headEnd len="med" w="med" type="none"/>
            <a:tailEnd len="med" w="med" type="none"/>
          </a:ln>
        </p:spPr>
      </p:cxnSp>
      <p:sp>
        <p:nvSpPr>
          <p:cNvPr id="39" name="Shape 39"/>
          <p:cNvSpPr txBox="1"/>
          <p:nvPr>
            <p:ph type="title"/>
          </p:nvPr>
        </p:nvSpPr>
        <p:spPr>
          <a:xfrm>
            <a:off x="265500" y="1081400"/>
            <a:ext cx="4045200" cy="1710300"/>
          </a:xfrm>
          <a:prstGeom prst="rect">
            <a:avLst/>
          </a:prstGeom>
        </p:spPr>
        <p:txBody>
          <a:bodyPr anchorCtr="0" anchor="b" bIns="91425" lIns="91425" rIns="91425" wrap="square" tIns="91425"/>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p:txBody>
      </p:sp>
      <p:sp>
        <p:nvSpPr>
          <p:cNvPr id="40" name="Shape 40"/>
          <p:cNvSpPr txBox="1"/>
          <p:nvPr>
            <p:ph idx="1" type="subTitle"/>
          </p:nvPr>
        </p:nvSpPr>
        <p:spPr>
          <a:xfrm>
            <a:off x="265500" y="2845223"/>
            <a:ext cx="4045200" cy="1345500"/>
          </a:xfrm>
          <a:prstGeom prst="rect">
            <a:avLst/>
          </a:prstGeom>
        </p:spPr>
        <p:txBody>
          <a:bodyPr anchorCtr="0" anchor="t" bIns="91425" lIns="91425" rIns="91425" wrap="square" tIns="91425"/>
          <a:lstStyle>
            <a:lvl1pPr lvl="0" algn="ctr">
              <a:lnSpc>
                <a:spcPct val="100000"/>
              </a:lnSpc>
              <a:spcBef>
                <a:spcPts val="0"/>
              </a:spcBef>
              <a:spcAft>
                <a:spcPts val="0"/>
              </a:spcAft>
              <a:buNone/>
              <a:defRPr/>
            </a:lvl1pPr>
            <a:lvl2pPr lvl="1" algn="ctr">
              <a:lnSpc>
                <a:spcPct val="100000"/>
              </a:lnSpc>
              <a:spcBef>
                <a:spcPts val="0"/>
              </a:spcBef>
              <a:spcAft>
                <a:spcPts val="0"/>
              </a:spcAft>
              <a:buSzPct val="100000"/>
              <a:buNone/>
              <a:defRPr sz="1800"/>
            </a:lvl2pPr>
            <a:lvl3pPr lvl="2" algn="ctr">
              <a:lnSpc>
                <a:spcPct val="100000"/>
              </a:lnSpc>
              <a:spcBef>
                <a:spcPts val="0"/>
              </a:spcBef>
              <a:spcAft>
                <a:spcPts val="0"/>
              </a:spcAft>
              <a:buSzPct val="100000"/>
              <a:buNone/>
              <a:defRPr sz="1800"/>
            </a:lvl3pPr>
            <a:lvl4pPr lvl="3" algn="ctr">
              <a:lnSpc>
                <a:spcPct val="100000"/>
              </a:lnSpc>
              <a:spcBef>
                <a:spcPts val="0"/>
              </a:spcBef>
              <a:spcAft>
                <a:spcPts val="0"/>
              </a:spcAft>
              <a:buSzPct val="100000"/>
              <a:buNone/>
              <a:defRPr sz="1800"/>
            </a:lvl4pPr>
            <a:lvl5pPr lvl="4" algn="ctr">
              <a:lnSpc>
                <a:spcPct val="100000"/>
              </a:lnSpc>
              <a:spcBef>
                <a:spcPts val="0"/>
              </a:spcBef>
              <a:spcAft>
                <a:spcPts val="0"/>
              </a:spcAft>
              <a:buSzPct val="100000"/>
              <a:buNone/>
              <a:defRPr sz="1800"/>
            </a:lvl5pPr>
            <a:lvl6pPr lvl="5" algn="ctr">
              <a:lnSpc>
                <a:spcPct val="100000"/>
              </a:lnSpc>
              <a:spcBef>
                <a:spcPts val="0"/>
              </a:spcBef>
              <a:spcAft>
                <a:spcPts val="0"/>
              </a:spcAft>
              <a:buSzPct val="100000"/>
              <a:buNone/>
              <a:defRPr sz="1800"/>
            </a:lvl6pPr>
            <a:lvl7pPr lvl="6" algn="ctr">
              <a:lnSpc>
                <a:spcPct val="100000"/>
              </a:lnSpc>
              <a:spcBef>
                <a:spcPts val="0"/>
              </a:spcBef>
              <a:spcAft>
                <a:spcPts val="0"/>
              </a:spcAft>
              <a:buSzPct val="100000"/>
              <a:buNone/>
              <a:defRPr sz="1800"/>
            </a:lvl7pPr>
            <a:lvl8pPr lvl="7" algn="ctr">
              <a:lnSpc>
                <a:spcPct val="100000"/>
              </a:lnSpc>
              <a:spcBef>
                <a:spcPts val="0"/>
              </a:spcBef>
              <a:spcAft>
                <a:spcPts val="0"/>
              </a:spcAft>
              <a:buSzPct val="100000"/>
              <a:buNone/>
              <a:defRPr sz="1800"/>
            </a:lvl8pPr>
            <a:lvl9pPr lvl="8" algn="ctr">
              <a:lnSpc>
                <a:spcPct val="100000"/>
              </a:lnSpc>
              <a:spcBef>
                <a:spcPts val="0"/>
              </a:spcBef>
              <a:spcAft>
                <a:spcPts val="0"/>
              </a:spcAft>
              <a:buSzPct val="100000"/>
              <a:buNone/>
              <a:defRPr sz="1800"/>
            </a:lvl9pPr>
          </a:lstStyle>
          <a:p/>
        </p:txBody>
      </p:sp>
      <p:sp>
        <p:nvSpPr>
          <p:cNvPr id="41" name="Shape 41"/>
          <p:cNvSpPr txBox="1"/>
          <p:nvPr>
            <p:ph idx="2" type="body"/>
          </p:nvPr>
        </p:nvSpPr>
        <p:spPr>
          <a:xfrm>
            <a:off x="4939500" y="724200"/>
            <a:ext cx="3837000" cy="3695100"/>
          </a:xfrm>
          <a:prstGeom prst="rect">
            <a:avLst/>
          </a:prstGeom>
        </p:spPr>
        <p:txBody>
          <a:bodyPr anchorCtr="0" anchor="ctr" bIns="91425" lIns="91425" rIns="91425" wrap="square" tIns="91425"/>
          <a:lstStyle>
            <a:lvl1pPr lvl="0">
              <a:spcBef>
                <a:spcPts val="0"/>
              </a:spcBef>
              <a:buClr>
                <a:schemeClr val="accent1"/>
              </a:buClr>
              <a:defRPr>
                <a:solidFill>
                  <a:schemeClr val="accent1"/>
                </a:solidFill>
              </a:defRPr>
            </a:lvl1pPr>
            <a:lvl2pPr lvl="1">
              <a:spcBef>
                <a:spcPts val="0"/>
              </a:spcBef>
              <a:buClr>
                <a:schemeClr val="accent1"/>
              </a:buClr>
              <a:defRPr>
                <a:solidFill>
                  <a:schemeClr val="accent1"/>
                </a:solidFill>
              </a:defRPr>
            </a:lvl2pPr>
            <a:lvl3pPr lvl="2">
              <a:spcBef>
                <a:spcPts val="0"/>
              </a:spcBef>
              <a:buClr>
                <a:schemeClr val="accent1"/>
              </a:buClr>
              <a:defRPr>
                <a:solidFill>
                  <a:schemeClr val="accent1"/>
                </a:solidFill>
              </a:defRPr>
            </a:lvl3pPr>
            <a:lvl4pPr lvl="3">
              <a:spcBef>
                <a:spcPts val="0"/>
              </a:spcBef>
              <a:buClr>
                <a:schemeClr val="accent1"/>
              </a:buClr>
              <a:defRPr>
                <a:solidFill>
                  <a:schemeClr val="accent1"/>
                </a:solidFill>
              </a:defRPr>
            </a:lvl4pPr>
            <a:lvl5pPr lvl="4">
              <a:spcBef>
                <a:spcPts val="0"/>
              </a:spcBef>
              <a:buClr>
                <a:schemeClr val="accent1"/>
              </a:buClr>
              <a:defRPr>
                <a:solidFill>
                  <a:schemeClr val="accent1"/>
                </a:solidFill>
              </a:defRPr>
            </a:lvl5pPr>
            <a:lvl6pPr lvl="5">
              <a:spcBef>
                <a:spcPts val="0"/>
              </a:spcBef>
              <a:buClr>
                <a:schemeClr val="accent1"/>
              </a:buClr>
              <a:defRPr>
                <a:solidFill>
                  <a:schemeClr val="accent1"/>
                </a:solidFill>
              </a:defRPr>
            </a:lvl6pPr>
            <a:lvl7pPr lvl="6">
              <a:spcBef>
                <a:spcPts val="0"/>
              </a:spcBef>
              <a:buClr>
                <a:schemeClr val="accent1"/>
              </a:buClr>
              <a:defRPr>
                <a:solidFill>
                  <a:schemeClr val="accent1"/>
                </a:solidFill>
              </a:defRPr>
            </a:lvl7pPr>
            <a:lvl8pPr lvl="7">
              <a:spcBef>
                <a:spcPts val="0"/>
              </a:spcBef>
              <a:buClr>
                <a:schemeClr val="accent1"/>
              </a:buClr>
              <a:defRPr>
                <a:solidFill>
                  <a:schemeClr val="accent1"/>
                </a:solidFill>
              </a:defRPr>
            </a:lvl8pPr>
            <a:lvl9pPr lvl="8">
              <a:spcBef>
                <a:spcPts val="0"/>
              </a:spcBef>
              <a:buClr>
                <a:schemeClr val="accent1"/>
              </a:buClr>
              <a:defRPr>
                <a:solidFill>
                  <a:schemeClr val="accent1"/>
                </a:solidFill>
              </a:defRPr>
            </a:lvl9pPr>
          </a:lstStyle>
          <a:p/>
        </p:txBody>
      </p:sp>
      <p:sp>
        <p:nvSpPr>
          <p:cNvPr id="42" name="Shape 4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3" name="Shape 43"/>
        <p:cNvGrpSpPr/>
        <p:nvPr/>
      </p:nvGrpSpPr>
      <p:grpSpPr>
        <a:xfrm>
          <a:off x="0" y="0"/>
          <a:ext cx="0" cy="0"/>
          <a:chOff x="0" y="0"/>
          <a:chExt cx="0" cy="0"/>
        </a:xfrm>
      </p:grpSpPr>
      <p:sp>
        <p:nvSpPr>
          <p:cNvPr id="44" name="Shape 44"/>
          <p:cNvSpPr txBox="1"/>
          <p:nvPr>
            <p:ph idx="1" type="body"/>
          </p:nvPr>
        </p:nvSpPr>
        <p:spPr>
          <a:xfrm>
            <a:off x="319500" y="4230575"/>
            <a:ext cx="5998800" cy="598800"/>
          </a:xfrm>
          <a:prstGeom prst="rect">
            <a:avLst/>
          </a:prstGeom>
        </p:spPr>
        <p:txBody>
          <a:bodyPr anchorCtr="0" anchor="ctr" bIns="91425" lIns="91425" rIns="91425" wrap="square" tIns="91425"/>
          <a:lstStyle>
            <a:lvl1pPr lvl="0">
              <a:lnSpc>
                <a:spcPct val="100000"/>
              </a:lnSpc>
              <a:spcBef>
                <a:spcPts val="0"/>
              </a:spcBef>
              <a:spcAft>
                <a:spcPts val="0"/>
              </a:spcAft>
              <a:buClr>
                <a:schemeClr val="accent1"/>
              </a:buClr>
              <a:buSzPct val="100000"/>
              <a:buFont typeface="Amatic SC"/>
              <a:buNone/>
              <a:defRPr b="1" sz="2400">
                <a:solidFill>
                  <a:schemeClr val="accent1"/>
                </a:solidFill>
                <a:latin typeface="Amatic SC"/>
                <a:ea typeface="Amatic SC"/>
                <a:cs typeface="Amatic SC"/>
                <a:sym typeface="Amatic SC"/>
              </a:defRPr>
            </a:lvl1pPr>
          </a:lstStyle>
          <a:p/>
        </p:txBody>
      </p:sp>
      <p:sp>
        <p:nvSpPr>
          <p:cNvPr id="45" name="Shape 4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each-day">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292850"/>
            <a:ext cx="8520600" cy="801000"/>
          </a:xfrm>
          <a:prstGeom prst="rect">
            <a:avLst/>
          </a:prstGeom>
          <a:noFill/>
          <a:ln>
            <a:noFill/>
          </a:ln>
        </p:spPr>
        <p:txBody>
          <a:bodyPr anchorCtr="0" anchor="t" bIns="91425" lIns="91425" rIns="91425" wrap="square" tIns="91425"/>
          <a:lstStyle>
            <a:lvl1pPr lvl="0">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1pPr>
            <a:lvl2pPr lvl="1">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2pPr>
            <a:lvl3pPr lvl="2">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3pPr>
            <a:lvl4pPr lvl="3">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4pPr>
            <a:lvl5pPr lvl="4">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5pPr>
            <a:lvl6pPr lvl="5">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6pPr>
            <a:lvl7pPr lvl="6">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7pPr>
            <a:lvl8pPr lvl="7">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8pPr>
            <a:lvl9pPr lvl="8">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9pPr>
          </a:lstStyle>
          <a:p/>
        </p:txBody>
      </p:sp>
      <p:sp>
        <p:nvSpPr>
          <p:cNvPr id="7" name="Shape 7"/>
          <p:cNvSpPr txBox="1"/>
          <p:nvPr>
            <p:ph idx="1" type="body"/>
          </p:nvPr>
        </p:nvSpPr>
        <p:spPr>
          <a:xfrm>
            <a:off x="311700" y="1228675"/>
            <a:ext cx="8520600" cy="33402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ct val="100000"/>
              <a:buFont typeface="Source Code Pro"/>
              <a:buChar char="●"/>
              <a:defRPr sz="1800">
                <a:solidFill>
                  <a:schemeClr val="dk2"/>
                </a:solidFill>
                <a:latin typeface="Source Code Pro"/>
                <a:ea typeface="Source Code Pro"/>
                <a:cs typeface="Source Code Pro"/>
                <a:sym typeface="Source Code Pro"/>
              </a:defRPr>
            </a:lvl1pPr>
            <a:lvl2pPr lvl="1">
              <a:lnSpc>
                <a:spcPct val="115000"/>
              </a:lnSpc>
              <a:spcBef>
                <a:spcPts val="0"/>
              </a:spcBef>
              <a:spcAft>
                <a:spcPts val="1600"/>
              </a:spcAft>
              <a:buClr>
                <a:schemeClr val="dk2"/>
              </a:buClr>
              <a:buFont typeface="Source Code Pro"/>
              <a:buChar char="○"/>
              <a:defRPr>
                <a:solidFill>
                  <a:schemeClr val="dk2"/>
                </a:solidFill>
                <a:latin typeface="Source Code Pro"/>
                <a:ea typeface="Source Code Pro"/>
                <a:cs typeface="Source Code Pro"/>
                <a:sym typeface="Source Code Pro"/>
              </a:defRPr>
            </a:lvl2pPr>
            <a:lvl3pPr lvl="2">
              <a:lnSpc>
                <a:spcPct val="115000"/>
              </a:lnSpc>
              <a:spcBef>
                <a:spcPts val="0"/>
              </a:spcBef>
              <a:spcAft>
                <a:spcPts val="1600"/>
              </a:spcAft>
              <a:buClr>
                <a:schemeClr val="dk2"/>
              </a:buClr>
              <a:buFont typeface="Source Code Pro"/>
              <a:buChar char="■"/>
              <a:defRPr>
                <a:solidFill>
                  <a:schemeClr val="dk2"/>
                </a:solidFill>
                <a:latin typeface="Source Code Pro"/>
                <a:ea typeface="Source Code Pro"/>
                <a:cs typeface="Source Code Pro"/>
                <a:sym typeface="Source Code Pro"/>
              </a:defRPr>
            </a:lvl3pPr>
            <a:lvl4pPr lvl="3">
              <a:lnSpc>
                <a:spcPct val="115000"/>
              </a:lnSpc>
              <a:spcBef>
                <a:spcPts val="0"/>
              </a:spcBef>
              <a:spcAft>
                <a:spcPts val="1600"/>
              </a:spcAft>
              <a:buClr>
                <a:schemeClr val="dk2"/>
              </a:buClr>
              <a:buFont typeface="Source Code Pro"/>
              <a:buChar char="●"/>
              <a:defRPr>
                <a:solidFill>
                  <a:schemeClr val="dk2"/>
                </a:solidFill>
                <a:latin typeface="Source Code Pro"/>
                <a:ea typeface="Source Code Pro"/>
                <a:cs typeface="Source Code Pro"/>
                <a:sym typeface="Source Code Pro"/>
              </a:defRPr>
            </a:lvl4pPr>
            <a:lvl5pPr lvl="4">
              <a:lnSpc>
                <a:spcPct val="115000"/>
              </a:lnSpc>
              <a:spcBef>
                <a:spcPts val="0"/>
              </a:spcBef>
              <a:spcAft>
                <a:spcPts val="1600"/>
              </a:spcAft>
              <a:buClr>
                <a:schemeClr val="dk2"/>
              </a:buClr>
              <a:buFont typeface="Source Code Pro"/>
              <a:buChar char="○"/>
              <a:defRPr>
                <a:solidFill>
                  <a:schemeClr val="dk2"/>
                </a:solidFill>
                <a:latin typeface="Source Code Pro"/>
                <a:ea typeface="Source Code Pro"/>
                <a:cs typeface="Source Code Pro"/>
                <a:sym typeface="Source Code Pro"/>
              </a:defRPr>
            </a:lvl5pPr>
            <a:lvl6pPr lvl="5">
              <a:lnSpc>
                <a:spcPct val="115000"/>
              </a:lnSpc>
              <a:spcBef>
                <a:spcPts val="0"/>
              </a:spcBef>
              <a:spcAft>
                <a:spcPts val="1600"/>
              </a:spcAft>
              <a:buClr>
                <a:schemeClr val="dk2"/>
              </a:buClr>
              <a:buFont typeface="Source Code Pro"/>
              <a:buChar char="■"/>
              <a:defRPr>
                <a:solidFill>
                  <a:schemeClr val="dk2"/>
                </a:solidFill>
                <a:latin typeface="Source Code Pro"/>
                <a:ea typeface="Source Code Pro"/>
                <a:cs typeface="Source Code Pro"/>
                <a:sym typeface="Source Code Pro"/>
              </a:defRPr>
            </a:lvl6pPr>
            <a:lvl7pPr lvl="6">
              <a:lnSpc>
                <a:spcPct val="115000"/>
              </a:lnSpc>
              <a:spcBef>
                <a:spcPts val="0"/>
              </a:spcBef>
              <a:spcAft>
                <a:spcPts val="1600"/>
              </a:spcAft>
              <a:buClr>
                <a:schemeClr val="dk2"/>
              </a:buClr>
              <a:buFont typeface="Source Code Pro"/>
              <a:buChar char="●"/>
              <a:defRPr>
                <a:solidFill>
                  <a:schemeClr val="dk2"/>
                </a:solidFill>
                <a:latin typeface="Source Code Pro"/>
                <a:ea typeface="Source Code Pro"/>
                <a:cs typeface="Source Code Pro"/>
                <a:sym typeface="Source Code Pro"/>
              </a:defRPr>
            </a:lvl7pPr>
            <a:lvl8pPr lvl="7">
              <a:lnSpc>
                <a:spcPct val="115000"/>
              </a:lnSpc>
              <a:spcBef>
                <a:spcPts val="0"/>
              </a:spcBef>
              <a:spcAft>
                <a:spcPts val="1600"/>
              </a:spcAft>
              <a:buClr>
                <a:schemeClr val="dk2"/>
              </a:buClr>
              <a:buFont typeface="Source Code Pro"/>
              <a:buChar char="○"/>
              <a:defRPr>
                <a:solidFill>
                  <a:schemeClr val="dk2"/>
                </a:solidFill>
                <a:latin typeface="Source Code Pro"/>
                <a:ea typeface="Source Code Pro"/>
                <a:cs typeface="Source Code Pro"/>
                <a:sym typeface="Source Code Pro"/>
              </a:defRPr>
            </a:lvl8pPr>
            <a:lvl9pPr lvl="8">
              <a:lnSpc>
                <a:spcPct val="115000"/>
              </a:lnSpc>
              <a:spcBef>
                <a:spcPts val="0"/>
              </a:spcBef>
              <a:spcAft>
                <a:spcPts val="1600"/>
              </a:spcAft>
              <a:buClr>
                <a:schemeClr val="dk2"/>
              </a:buClr>
              <a:buFont typeface="Source Code Pro"/>
              <a:buChar char="■"/>
              <a:defRPr>
                <a:solidFill>
                  <a:schemeClr val="dk2"/>
                </a:solidFill>
                <a:latin typeface="Source Code Pro"/>
                <a:ea typeface="Source Code Pro"/>
                <a:cs typeface="Source Code Pro"/>
                <a:sym typeface="Source Code Pr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accent1"/>
                </a:solidFill>
                <a:latin typeface="Source Code Pro"/>
                <a:ea typeface="Source Code Pro"/>
                <a:cs typeface="Source Code Pro"/>
                <a:sym typeface="Source Code Pr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jpg"/><Relationship Id="rId4"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jpg"/><Relationship Id="rId4" Type="http://schemas.openxmlformats.org/officeDocument/2006/relationships/image" Target="../media/image1.jpg"/><Relationship Id="rId5"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Shape 56"/>
          <p:cNvSpPr txBox="1"/>
          <p:nvPr>
            <p:ph type="ctrTitle"/>
          </p:nvPr>
        </p:nvSpPr>
        <p:spPr>
          <a:xfrm>
            <a:off x="311700" y="392150"/>
            <a:ext cx="8520600" cy="2690400"/>
          </a:xfrm>
          <a:prstGeom prst="rect">
            <a:avLst/>
          </a:prstGeom>
        </p:spPr>
        <p:txBody>
          <a:bodyPr anchorCtr="0" anchor="ctr" bIns="91425" lIns="91425" rIns="91425" wrap="square" tIns="91425">
            <a:noAutofit/>
          </a:bodyPr>
          <a:lstStyle/>
          <a:p>
            <a:pPr lvl="0">
              <a:spcBef>
                <a:spcPts val="0"/>
              </a:spcBef>
              <a:buNone/>
            </a:pPr>
            <a:r>
              <a:rPr lang="en">
                <a:latin typeface="Quicksand"/>
                <a:ea typeface="Quicksand"/>
                <a:cs typeface="Quicksand"/>
                <a:sym typeface="Quicksand"/>
              </a:rPr>
              <a:t>Trash Toss</a:t>
            </a:r>
          </a:p>
        </p:txBody>
      </p:sp>
      <p:sp>
        <p:nvSpPr>
          <p:cNvPr id="57" name="Shape 57"/>
          <p:cNvSpPr txBox="1"/>
          <p:nvPr>
            <p:ph idx="1" type="subTitle"/>
          </p:nvPr>
        </p:nvSpPr>
        <p:spPr>
          <a:xfrm>
            <a:off x="411500" y="2259175"/>
            <a:ext cx="8520600" cy="2766900"/>
          </a:xfrm>
          <a:prstGeom prst="rect">
            <a:avLst/>
          </a:prstGeom>
        </p:spPr>
        <p:txBody>
          <a:bodyPr anchorCtr="0" anchor="ctr" bIns="91425" lIns="91425" rIns="91425" wrap="square" tIns="91425">
            <a:noAutofit/>
          </a:bodyPr>
          <a:lstStyle/>
          <a:p>
            <a:pPr lvl="0" rtl="0" algn="l">
              <a:spcBef>
                <a:spcPts val="0"/>
              </a:spcBef>
              <a:buNone/>
            </a:pPr>
            <a:r>
              <a:t/>
            </a:r>
            <a:endParaRPr>
              <a:latin typeface="Quicksand"/>
              <a:ea typeface="Quicksand"/>
              <a:cs typeface="Quicksand"/>
              <a:sym typeface="Quicksand"/>
            </a:endParaRPr>
          </a:p>
          <a:p>
            <a:pPr lvl="0">
              <a:spcBef>
                <a:spcPts val="0"/>
              </a:spcBef>
              <a:buNone/>
            </a:pPr>
            <a:r>
              <a:rPr lang="en">
                <a:latin typeface="Quicksand"/>
                <a:ea typeface="Quicksand"/>
                <a:cs typeface="Quicksand"/>
                <a:sym typeface="Quicksand"/>
              </a:rPr>
              <a:t>Sponsored by IDEASS</a:t>
            </a:r>
          </a:p>
          <a:p>
            <a:pPr lvl="0">
              <a:spcBef>
                <a:spcPts val="0"/>
              </a:spcBef>
              <a:buNone/>
            </a:pPr>
            <a:r>
              <a:rPr lang="en">
                <a:latin typeface="Quicksand"/>
                <a:ea typeface="Quicksand"/>
                <a:cs typeface="Quicksand"/>
                <a:sym typeface="Quicksand"/>
              </a:rPr>
              <a:t>Impact Designs: Engineering and Sustainability</a:t>
            </a:r>
          </a:p>
          <a:p>
            <a:pPr lvl="0">
              <a:spcBef>
                <a:spcPts val="0"/>
              </a:spcBef>
              <a:buNone/>
            </a:pPr>
            <a:r>
              <a:rPr lang="en">
                <a:latin typeface="Quicksand"/>
                <a:ea typeface="Quicksand"/>
                <a:cs typeface="Quicksand"/>
                <a:sym typeface="Quicksand"/>
              </a:rPr>
              <a:t>through Student Service</a:t>
            </a:r>
          </a:p>
          <a:p>
            <a:pPr lvl="0" rtl="0" algn="l">
              <a:spcBef>
                <a:spcPts val="0"/>
              </a:spcBef>
              <a:buNone/>
            </a:pPr>
            <a:r>
              <a:t/>
            </a:r>
            <a:endParaRPr sz="1600">
              <a:latin typeface="Quicksand"/>
              <a:ea typeface="Quicksand"/>
              <a:cs typeface="Quicksand"/>
              <a:sym typeface="Quicksand"/>
            </a:endParaRPr>
          </a:p>
          <a:p>
            <a:pPr lvl="0" rtl="0" algn="l">
              <a:spcBef>
                <a:spcPts val="0"/>
              </a:spcBef>
              <a:buNone/>
            </a:pPr>
            <a:r>
              <a:rPr lang="en" sz="1600">
                <a:latin typeface="Quicksand"/>
                <a:ea typeface="Quicksand"/>
                <a:cs typeface="Quicksand"/>
                <a:sym typeface="Quicksand"/>
              </a:rPr>
              <a:t>Claire Watts (Product Owner), </a:t>
            </a:r>
          </a:p>
          <a:p>
            <a:pPr lvl="0" rtl="0" algn="l">
              <a:spcBef>
                <a:spcPts val="0"/>
              </a:spcBef>
              <a:buNone/>
            </a:pPr>
            <a:r>
              <a:rPr lang="en" sz="1600">
                <a:latin typeface="Quicksand"/>
                <a:ea typeface="Quicksand"/>
                <a:cs typeface="Quicksand"/>
                <a:sym typeface="Quicksand"/>
              </a:rPr>
              <a:t>Nick Meddin (Initial Scrum Master), </a:t>
            </a:r>
          </a:p>
          <a:p>
            <a:pPr lvl="0" rtl="0" algn="l">
              <a:spcBef>
                <a:spcPts val="0"/>
              </a:spcBef>
              <a:buNone/>
            </a:pPr>
            <a:r>
              <a:rPr lang="en" sz="1600">
                <a:latin typeface="Quicksand"/>
                <a:ea typeface="Quicksand"/>
                <a:cs typeface="Quicksand"/>
                <a:sym typeface="Quicksand"/>
              </a:rPr>
              <a:t>George Somers,</a:t>
            </a:r>
          </a:p>
          <a:p>
            <a:pPr lvl="0" rtl="0" algn="l">
              <a:spcBef>
                <a:spcPts val="0"/>
              </a:spcBef>
              <a:buNone/>
            </a:pPr>
            <a:r>
              <a:rPr lang="en" sz="1600">
                <a:latin typeface="Quicksand"/>
                <a:ea typeface="Quicksand"/>
                <a:cs typeface="Quicksand"/>
                <a:sym typeface="Quicksand"/>
              </a:rPr>
              <a:t>Vincent Kim,</a:t>
            </a:r>
          </a:p>
          <a:p>
            <a:pPr lvl="0" rtl="0" algn="l">
              <a:spcBef>
                <a:spcPts val="0"/>
              </a:spcBef>
              <a:buNone/>
            </a:pPr>
            <a:r>
              <a:rPr lang="en" sz="1600">
                <a:latin typeface="Quicksand"/>
                <a:ea typeface="Quicksand"/>
                <a:cs typeface="Quicksand"/>
                <a:sym typeface="Quicksand"/>
              </a:rPr>
              <a:t>&amp; Morgan Scofield</a:t>
            </a:r>
          </a:p>
          <a:p>
            <a:pPr lvl="0" algn="l">
              <a:spcBef>
                <a:spcPts val="0"/>
              </a:spcBef>
              <a:buNone/>
            </a:pPr>
            <a:r>
              <a:t/>
            </a:r>
            <a:endParaRPr>
              <a:latin typeface="Quicksand"/>
              <a:ea typeface="Quicksand"/>
              <a:cs typeface="Quicksand"/>
              <a:sym typeface="Quicksan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Shape 110"/>
          <p:cNvSpPr txBox="1"/>
          <p:nvPr>
            <p:ph type="title"/>
          </p:nvPr>
        </p:nvSpPr>
        <p:spPr>
          <a:xfrm>
            <a:off x="311700" y="292850"/>
            <a:ext cx="8520600" cy="801000"/>
          </a:xfrm>
          <a:prstGeom prst="rect">
            <a:avLst/>
          </a:prstGeom>
        </p:spPr>
        <p:txBody>
          <a:bodyPr anchorCtr="0" anchor="t" bIns="91425" lIns="91425" rIns="91425" wrap="square" tIns="91425">
            <a:noAutofit/>
          </a:bodyPr>
          <a:lstStyle/>
          <a:p>
            <a:pPr lvl="0">
              <a:spcBef>
                <a:spcPts val="0"/>
              </a:spcBef>
              <a:buNone/>
            </a:pPr>
            <a:r>
              <a:rPr lang="en">
                <a:latin typeface="Quicksand"/>
                <a:ea typeface="Quicksand"/>
                <a:cs typeface="Quicksand"/>
                <a:sym typeface="Quicksand"/>
              </a:rPr>
              <a:t>Sprint 4</a:t>
            </a:r>
          </a:p>
        </p:txBody>
      </p:sp>
      <p:sp>
        <p:nvSpPr>
          <p:cNvPr id="111" name="Shape 111"/>
          <p:cNvSpPr txBox="1"/>
          <p:nvPr>
            <p:ph idx="1" type="body"/>
          </p:nvPr>
        </p:nvSpPr>
        <p:spPr>
          <a:xfrm>
            <a:off x="311700" y="1228675"/>
            <a:ext cx="8520600" cy="3340200"/>
          </a:xfrm>
          <a:prstGeom prst="rect">
            <a:avLst/>
          </a:prstGeom>
        </p:spPr>
        <p:txBody>
          <a:bodyPr anchorCtr="0" anchor="t" bIns="91425" lIns="91425" rIns="91425" wrap="square" tIns="91425">
            <a:noAutofit/>
          </a:bodyPr>
          <a:lstStyle/>
          <a:p>
            <a:pPr indent="-228600" lvl="0" marL="457200" rtl="0">
              <a:spcBef>
                <a:spcPts val="0"/>
              </a:spcBef>
            </a:pPr>
            <a:r>
              <a:rPr lang="en"/>
              <a:t>Make the app compact so it’s not competing for valuable smartphone hard disk space </a:t>
            </a:r>
          </a:p>
          <a:p>
            <a:pPr indent="-228600" lvl="0" marL="457200">
              <a:spcBef>
                <a:spcPts val="0"/>
              </a:spcBef>
            </a:pPr>
            <a:r>
              <a:rPr lang="en"/>
              <a:t>Better music/sound FX to keep users engaged</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Shape 116"/>
          <p:cNvSpPr txBox="1"/>
          <p:nvPr>
            <p:ph type="title"/>
          </p:nvPr>
        </p:nvSpPr>
        <p:spPr>
          <a:xfrm>
            <a:off x="311700" y="292850"/>
            <a:ext cx="8520600" cy="801000"/>
          </a:xfrm>
          <a:prstGeom prst="rect">
            <a:avLst/>
          </a:prstGeom>
        </p:spPr>
        <p:txBody>
          <a:bodyPr anchorCtr="0" anchor="t" bIns="91425" lIns="91425" rIns="91425" wrap="square" tIns="91425">
            <a:noAutofit/>
          </a:bodyPr>
          <a:lstStyle/>
          <a:p>
            <a:pPr lvl="0">
              <a:spcBef>
                <a:spcPts val="0"/>
              </a:spcBef>
              <a:buNone/>
            </a:pPr>
            <a:r>
              <a:rPr lang="en">
                <a:latin typeface="Quicksand"/>
                <a:ea typeface="Quicksand"/>
                <a:cs typeface="Quicksand"/>
                <a:sym typeface="Quicksand"/>
              </a:rPr>
              <a:t>Main Concerns</a:t>
            </a:r>
          </a:p>
        </p:txBody>
      </p:sp>
      <p:sp>
        <p:nvSpPr>
          <p:cNvPr id="117" name="Shape 117"/>
          <p:cNvSpPr txBox="1"/>
          <p:nvPr>
            <p:ph idx="1" type="body"/>
          </p:nvPr>
        </p:nvSpPr>
        <p:spPr>
          <a:xfrm>
            <a:off x="311700" y="1228675"/>
            <a:ext cx="8520600" cy="3340200"/>
          </a:xfrm>
          <a:prstGeom prst="rect">
            <a:avLst/>
          </a:prstGeom>
        </p:spPr>
        <p:txBody>
          <a:bodyPr anchorCtr="0" anchor="t" bIns="91425" lIns="91425" rIns="91425" wrap="square" tIns="91425">
            <a:noAutofit/>
          </a:bodyPr>
          <a:lstStyle/>
          <a:p>
            <a:pPr indent="-228600" lvl="0" marL="457200" rtl="0">
              <a:lnSpc>
                <a:spcPct val="200000"/>
              </a:lnSpc>
              <a:spcBef>
                <a:spcPts val="0"/>
              </a:spcBef>
            </a:pPr>
            <a:r>
              <a:rPr lang="en"/>
              <a:t>Misjudging the amount of time/effort a task will take</a:t>
            </a:r>
          </a:p>
          <a:p>
            <a:pPr indent="-228600" lvl="0" marL="457200" rtl="0">
              <a:lnSpc>
                <a:spcPct val="200000"/>
              </a:lnSpc>
              <a:spcBef>
                <a:spcPts val="0"/>
              </a:spcBef>
            </a:pPr>
            <a:r>
              <a:rPr lang="en"/>
              <a:t>Not being able to understand the code that already exists</a:t>
            </a:r>
          </a:p>
          <a:p>
            <a:pPr indent="-228600" lvl="0" marL="457200" rtl="0">
              <a:lnSpc>
                <a:spcPct val="200000"/>
              </a:lnSpc>
              <a:spcBef>
                <a:spcPts val="0"/>
              </a:spcBef>
            </a:pPr>
            <a:r>
              <a:rPr lang="en"/>
              <a:t>The client changing their mind about what items are desired</a:t>
            </a:r>
          </a:p>
          <a:p>
            <a:pPr indent="-228600" lvl="0" marL="457200" rtl="0">
              <a:lnSpc>
                <a:spcPct val="200000"/>
              </a:lnSpc>
              <a:spcBef>
                <a:spcPts val="0"/>
              </a:spcBef>
            </a:pPr>
            <a:r>
              <a:rPr lang="en"/>
              <a:t>Committing to too many tasks</a:t>
            </a:r>
          </a:p>
          <a:p>
            <a:pPr indent="-228600" lvl="0" marL="457200" rtl="0">
              <a:lnSpc>
                <a:spcPct val="200000"/>
              </a:lnSpc>
              <a:spcBef>
                <a:spcPts val="0"/>
              </a:spcBef>
            </a:pPr>
            <a:r>
              <a:rPr lang="en"/>
              <a:t>Nuclear fallout</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Shape 122"/>
          <p:cNvSpPr txBox="1"/>
          <p:nvPr>
            <p:ph type="title"/>
          </p:nvPr>
        </p:nvSpPr>
        <p:spPr>
          <a:xfrm>
            <a:off x="311700" y="292850"/>
            <a:ext cx="8520600" cy="801000"/>
          </a:xfrm>
          <a:prstGeom prst="rect">
            <a:avLst/>
          </a:prstGeom>
        </p:spPr>
        <p:txBody>
          <a:bodyPr anchorCtr="0" anchor="t" bIns="91425" lIns="91425" rIns="91425" wrap="square" tIns="91425">
            <a:noAutofit/>
          </a:bodyPr>
          <a:lstStyle/>
          <a:p>
            <a:pPr lvl="0">
              <a:spcBef>
                <a:spcPts val="0"/>
              </a:spcBef>
              <a:buNone/>
            </a:pPr>
            <a:r>
              <a:rPr lang="en">
                <a:latin typeface="Quicksand"/>
                <a:ea typeface="Quicksand"/>
                <a:cs typeface="Quicksand"/>
                <a:sym typeface="Quicksand"/>
              </a:rPr>
              <a:t>What’s Good</a:t>
            </a:r>
          </a:p>
        </p:txBody>
      </p:sp>
      <p:sp>
        <p:nvSpPr>
          <p:cNvPr id="123" name="Shape 123"/>
          <p:cNvSpPr txBox="1"/>
          <p:nvPr>
            <p:ph idx="1" type="body"/>
          </p:nvPr>
        </p:nvSpPr>
        <p:spPr>
          <a:xfrm>
            <a:off x="311700" y="1228675"/>
            <a:ext cx="8520600" cy="3340200"/>
          </a:xfrm>
          <a:prstGeom prst="rect">
            <a:avLst/>
          </a:prstGeom>
        </p:spPr>
        <p:txBody>
          <a:bodyPr anchorCtr="0" anchor="t" bIns="91425" lIns="91425" rIns="91425" wrap="square" tIns="91425">
            <a:noAutofit/>
          </a:bodyPr>
          <a:lstStyle/>
          <a:p>
            <a:pPr indent="-228600" lvl="0" marL="457200" rtl="0">
              <a:spcBef>
                <a:spcPts val="0"/>
              </a:spcBef>
            </a:pPr>
            <a:r>
              <a:rPr lang="en"/>
              <a:t>Saving the planet one recycling container at a time</a:t>
            </a:r>
          </a:p>
          <a:p>
            <a:pPr indent="-228600" lvl="0" marL="457200" rtl="0">
              <a:spcBef>
                <a:spcPts val="0"/>
              </a:spcBef>
            </a:pPr>
            <a:r>
              <a:rPr lang="en"/>
              <a:t>Teamwork making the dream work</a:t>
            </a:r>
          </a:p>
          <a:p>
            <a:pPr indent="-228600" lvl="0" marL="457200" rtl="0">
              <a:spcBef>
                <a:spcPts val="0"/>
              </a:spcBef>
            </a:pPr>
            <a:r>
              <a:rPr lang="en"/>
              <a:t>Doggos</a:t>
            </a:r>
          </a:p>
          <a:p>
            <a:pPr indent="-228600" lvl="1" marL="914400" rtl="0">
              <a:spcBef>
                <a:spcPts val="0"/>
              </a:spcBef>
            </a:pPr>
            <a:r>
              <a:rPr lang="en"/>
              <a:t>Fluffers</a:t>
            </a:r>
          </a:p>
          <a:p>
            <a:pPr indent="-228600" lvl="1" marL="914400" rtl="0">
              <a:spcBef>
                <a:spcPts val="0"/>
              </a:spcBef>
            </a:pPr>
            <a:r>
              <a:rPr lang="en"/>
              <a:t>Zoomers</a:t>
            </a:r>
          </a:p>
          <a:p>
            <a:pPr indent="-228600" lvl="1" marL="914400" rtl="0">
              <a:spcBef>
                <a:spcPts val="0"/>
              </a:spcBef>
            </a:pPr>
            <a:r>
              <a:rPr lang="en"/>
              <a:t>Puppers</a:t>
            </a:r>
          </a:p>
          <a:p>
            <a:pPr indent="-228600" lvl="0" marL="457200" rtl="0">
              <a:spcBef>
                <a:spcPts val="0"/>
              </a:spcBef>
            </a:pPr>
            <a:r>
              <a:rPr lang="en"/>
              <a:t>Enlightening the youth</a:t>
            </a:r>
          </a:p>
          <a:p>
            <a:pPr indent="-228600" lvl="0" marL="457200" rtl="0">
              <a:spcBef>
                <a:spcPts val="0"/>
              </a:spcBef>
            </a:pPr>
            <a:r>
              <a:rPr lang="en"/>
              <a:t>Inspiring a sustainable future</a:t>
            </a:r>
          </a:p>
          <a:p>
            <a:pPr indent="-228600" lvl="0" marL="457200" rtl="0">
              <a:spcBef>
                <a:spcPts val="0"/>
              </a:spcBef>
            </a:pPr>
            <a:r>
              <a:rPr lang="en"/>
              <a:t>Games</a:t>
            </a:r>
          </a:p>
          <a:p>
            <a:pPr indent="-228600" lvl="0" marL="457200" rtl="0">
              <a:spcBef>
                <a:spcPts val="0"/>
              </a:spcBef>
            </a:pPr>
            <a:r>
              <a:rPr lang="en"/>
              <a:t>Compost</a:t>
            </a:r>
          </a:p>
          <a:p>
            <a:pPr indent="-228600" lvl="0" marL="457200" rtl="0">
              <a:spcBef>
                <a:spcPts val="0"/>
              </a:spcBef>
            </a:pPr>
            <a:r>
              <a:rPr lang="en"/>
              <a:t>Magnets</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ph type="title"/>
          </p:nvPr>
        </p:nvSpPr>
        <p:spPr>
          <a:xfrm>
            <a:off x="2802750" y="802500"/>
            <a:ext cx="3538500" cy="3538500"/>
          </a:xfrm>
          <a:prstGeom prst="rect">
            <a:avLst/>
          </a:prstGeom>
        </p:spPr>
        <p:txBody>
          <a:bodyPr anchorCtr="0" anchor="ctr" bIns="91425" lIns="91425" rIns="91425" wrap="square" tIns="91425">
            <a:noAutofit/>
          </a:bodyPr>
          <a:lstStyle/>
          <a:p>
            <a:pPr lvl="0">
              <a:spcBef>
                <a:spcPts val="0"/>
              </a:spcBef>
              <a:buNone/>
            </a:pPr>
            <a:r>
              <a:rPr lang="en" sz="4200">
                <a:latin typeface="Quicksand"/>
                <a:ea typeface="Quicksand"/>
                <a:cs typeface="Quicksand"/>
                <a:sym typeface="Quicksand"/>
              </a:rPr>
              <a:t>T.HANKS!</a:t>
            </a:r>
          </a:p>
          <a:p>
            <a:pPr lvl="0" rtl="0">
              <a:spcBef>
                <a:spcPts val="0"/>
              </a:spcBef>
              <a:buNone/>
            </a:pPr>
            <a:r>
              <a:t/>
            </a:r>
            <a:endParaRPr sz="4200">
              <a:latin typeface="Quicksand"/>
              <a:ea typeface="Quicksand"/>
              <a:cs typeface="Quicksand"/>
              <a:sym typeface="Quicksan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Shape 133"/>
          <p:cNvSpPr txBox="1"/>
          <p:nvPr>
            <p:ph type="title"/>
          </p:nvPr>
        </p:nvSpPr>
        <p:spPr>
          <a:xfrm>
            <a:off x="2802750" y="802500"/>
            <a:ext cx="3538500" cy="3538500"/>
          </a:xfrm>
          <a:prstGeom prst="rect">
            <a:avLst/>
          </a:prstGeom>
        </p:spPr>
        <p:txBody>
          <a:bodyPr anchorCtr="0" anchor="ctr" bIns="91425" lIns="91425" rIns="91425" wrap="square" tIns="91425">
            <a:noAutofit/>
          </a:bodyPr>
          <a:lstStyle/>
          <a:p>
            <a:pPr lvl="0" rtl="0">
              <a:spcBef>
                <a:spcPts val="0"/>
              </a:spcBef>
              <a:buNone/>
            </a:pPr>
            <a:r>
              <a:rPr lang="en" sz="4200">
                <a:latin typeface="Quicksand"/>
                <a:ea typeface="Quicksand"/>
                <a:cs typeface="Quicksand"/>
                <a:sym typeface="Quicksand"/>
              </a:rPr>
              <a:t>T.HANKS!</a:t>
            </a:r>
          </a:p>
          <a:p>
            <a:pPr lvl="0" rtl="0">
              <a:spcBef>
                <a:spcPts val="0"/>
              </a:spcBef>
              <a:buNone/>
            </a:pPr>
            <a:r>
              <a:t/>
            </a:r>
            <a:endParaRPr sz="4200">
              <a:latin typeface="Quicksand"/>
              <a:ea typeface="Quicksand"/>
              <a:cs typeface="Quicksand"/>
              <a:sym typeface="Quicksand"/>
            </a:endParaRPr>
          </a:p>
        </p:txBody>
      </p:sp>
      <p:pic>
        <p:nvPicPr>
          <p:cNvPr descr="tom hanks.jpg" id="134" name="Shape 134"/>
          <p:cNvPicPr preferRelativeResize="0"/>
          <p:nvPr/>
        </p:nvPicPr>
        <p:blipFill>
          <a:blip r:embed="rId3">
            <a:alphaModFix/>
          </a:blip>
          <a:stretch>
            <a:fillRect/>
          </a:stretch>
        </p:blipFill>
        <p:spPr>
          <a:xfrm>
            <a:off x="6594050" y="1062025"/>
            <a:ext cx="2038350" cy="30194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Shape 139"/>
          <p:cNvSpPr txBox="1"/>
          <p:nvPr>
            <p:ph type="title"/>
          </p:nvPr>
        </p:nvSpPr>
        <p:spPr>
          <a:xfrm>
            <a:off x="2802750" y="802500"/>
            <a:ext cx="3538500" cy="3538500"/>
          </a:xfrm>
          <a:prstGeom prst="rect">
            <a:avLst/>
          </a:prstGeom>
        </p:spPr>
        <p:txBody>
          <a:bodyPr anchorCtr="0" anchor="ctr" bIns="91425" lIns="91425" rIns="91425" wrap="square" tIns="91425">
            <a:noAutofit/>
          </a:bodyPr>
          <a:lstStyle/>
          <a:p>
            <a:pPr lvl="0" rtl="0">
              <a:spcBef>
                <a:spcPts val="0"/>
              </a:spcBef>
              <a:buNone/>
            </a:pPr>
            <a:r>
              <a:rPr lang="en" sz="4200">
                <a:latin typeface="Quicksand"/>
                <a:ea typeface="Quicksand"/>
                <a:cs typeface="Quicksand"/>
                <a:sym typeface="Quicksand"/>
              </a:rPr>
              <a:t>T.HANKS!</a:t>
            </a:r>
          </a:p>
          <a:p>
            <a:pPr lvl="0" rtl="0">
              <a:spcBef>
                <a:spcPts val="0"/>
              </a:spcBef>
              <a:buNone/>
            </a:pPr>
            <a:r>
              <a:t/>
            </a:r>
            <a:endParaRPr sz="4200">
              <a:latin typeface="Quicksand"/>
              <a:ea typeface="Quicksand"/>
              <a:cs typeface="Quicksand"/>
              <a:sym typeface="Quicksand"/>
            </a:endParaRPr>
          </a:p>
        </p:txBody>
      </p:sp>
      <p:pic>
        <p:nvPicPr>
          <p:cNvPr descr="tom hanks.jpg" id="140" name="Shape 140"/>
          <p:cNvPicPr preferRelativeResize="0"/>
          <p:nvPr/>
        </p:nvPicPr>
        <p:blipFill>
          <a:blip r:embed="rId3">
            <a:alphaModFix/>
          </a:blip>
          <a:stretch>
            <a:fillRect/>
          </a:stretch>
        </p:blipFill>
        <p:spPr>
          <a:xfrm>
            <a:off x="6594050" y="1062025"/>
            <a:ext cx="2038350" cy="3019425"/>
          </a:xfrm>
          <a:prstGeom prst="rect">
            <a:avLst/>
          </a:prstGeom>
          <a:noFill/>
          <a:ln>
            <a:noFill/>
          </a:ln>
        </p:spPr>
      </p:pic>
      <p:pic>
        <p:nvPicPr>
          <p:cNvPr descr="tom-hanks-3.jpg" id="141" name="Shape 141"/>
          <p:cNvPicPr preferRelativeResize="0"/>
          <p:nvPr/>
        </p:nvPicPr>
        <p:blipFill>
          <a:blip r:embed="rId4">
            <a:alphaModFix/>
          </a:blip>
          <a:stretch>
            <a:fillRect/>
          </a:stretch>
        </p:blipFill>
        <p:spPr>
          <a:xfrm>
            <a:off x="152400" y="1530925"/>
            <a:ext cx="2497950" cy="20816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2802750" y="802500"/>
            <a:ext cx="3538500" cy="3538500"/>
          </a:xfrm>
          <a:prstGeom prst="rect">
            <a:avLst/>
          </a:prstGeom>
        </p:spPr>
        <p:txBody>
          <a:bodyPr anchorCtr="0" anchor="ctr" bIns="91425" lIns="91425" rIns="91425" wrap="square" tIns="91425">
            <a:noAutofit/>
          </a:bodyPr>
          <a:lstStyle/>
          <a:p>
            <a:pPr lvl="0" rtl="0">
              <a:spcBef>
                <a:spcPts val="0"/>
              </a:spcBef>
              <a:buNone/>
            </a:pPr>
            <a:r>
              <a:rPr lang="en" sz="4200">
                <a:latin typeface="Quicksand"/>
                <a:ea typeface="Quicksand"/>
                <a:cs typeface="Quicksand"/>
                <a:sym typeface="Quicksand"/>
              </a:rPr>
              <a:t>T.HANKS!</a:t>
            </a:r>
          </a:p>
          <a:p>
            <a:pPr lvl="0" rtl="0">
              <a:spcBef>
                <a:spcPts val="0"/>
              </a:spcBef>
              <a:buNone/>
            </a:pPr>
            <a:r>
              <a:t/>
            </a:r>
            <a:endParaRPr sz="4200">
              <a:latin typeface="Quicksand"/>
              <a:ea typeface="Quicksand"/>
              <a:cs typeface="Quicksand"/>
              <a:sym typeface="Quicksand"/>
            </a:endParaRPr>
          </a:p>
        </p:txBody>
      </p:sp>
      <p:pic>
        <p:nvPicPr>
          <p:cNvPr descr="tom hanks.jpg" id="147" name="Shape 147"/>
          <p:cNvPicPr preferRelativeResize="0"/>
          <p:nvPr/>
        </p:nvPicPr>
        <p:blipFill>
          <a:blip r:embed="rId3">
            <a:alphaModFix/>
          </a:blip>
          <a:stretch>
            <a:fillRect/>
          </a:stretch>
        </p:blipFill>
        <p:spPr>
          <a:xfrm>
            <a:off x="6594050" y="1062025"/>
            <a:ext cx="2038350" cy="3019425"/>
          </a:xfrm>
          <a:prstGeom prst="rect">
            <a:avLst/>
          </a:prstGeom>
          <a:noFill/>
          <a:ln>
            <a:noFill/>
          </a:ln>
        </p:spPr>
      </p:pic>
      <p:pic>
        <p:nvPicPr>
          <p:cNvPr descr="tom-hanks-3.jpg" id="148" name="Shape 148"/>
          <p:cNvPicPr preferRelativeResize="0"/>
          <p:nvPr/>
        </p:nvPicPr>
        <p:blipFill>
          <a:blip r:embed="rId4">
            <a:alphaModFix/>
          </a:blip>
          <a:stretch>
            <a:fillRect/>
          </a:stretch>
        </p:blipFill>
        <p:spPr>
          <a:xfrm>
            <a:off x="152400" y="1530925"/>
            <a:ext cx="2497950" cy="2081625"/>
          </a:xfrm>
          <a:prstGeom prst="rect">
            <a:avLst/>
          </a:prstGeom>
          <a:noFill/>
          <a:ln>
            <a:noFill/>
          </a:ln>
        </p:spPr>
      </p:pic>
      <p:pic>
        <p:nvPicPr>
          <p:cNvPr descr="tom-hanks-fix.jpg" id="149" name="Shape 149"/>
          <p:cNvPicPr preferRelativeResize="0"/>
          <p:nvPr/>
        </p:nvPicPr>
        <p:blipFill>
          <a:blip r:embed="rId5">
            <a:alphaModFix/>
          </a:blip>
          <a:stretch>
            <a:fillRect/>
          </a:stretch>
        </p:blipFill>
        <p:spPr>
          <a:xfrm>
            <a:off x="1635918" y="0"/>
            <a:ext cx="5399600" cy="6778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Shape 62"/>
          <p:cNvSpPr txBox="1"/>
          <p:nvPr>
            <p:ph type="title"/>
          </p:nvPr>
        </p:nvSpPr>
        <p:spPr>
          <a:xfrm>
            <a:off x="311700" y="292850"/>
            <a:ext cx="8520600" cy="801000"/>
          </a:xfrm>
          <a:prstGeom prst="rect">
            <a:avLst/>
          </a:prstGeom>
        </p:spPr>
        <p:txBody>
          <a:bodyPr anchorCtr="0" anchor="t" bIns="91425" lIns="91425" rIns="91425" wrap="square" tIns="91425">
            <a:noAutofit/>
          </a:bodyPr>
          <a:lstStyle/>
          <a:p>
            <a:pPr lvl="0">
              <a:spcBef>
                <a:spcPts val="0"/>
              </a:spcBef>
              <a:buNone/>
            </a:pPr>
            <a:r>
              <a:rPr lang="en">
                <a:latin typeface="Quicksand"/>
                <a:ea typeface="Quicksand"/>
                <a:cs typeface="Quicksand"/>
                <a:sym typeface="Quicksand"/>
              </a:rPr>
              <a:t>Main Idea</a:t>
            </a:r>
          </a:p>
        </p:txBody>
      </p:sp>
      <p:sp>
        <p:nvSpPr>
          <p:cNvPr id="63" name="Shape 63"/>
          <p:cNvSpPr txBox="1"/>
          <p:nvPr>
            <p:ph idx="1" type="body"/>
          </p:nvPr>
        </p:nvSpPr>
        <p:spPr>
          <a:xfrm>
            <a:off x="311700" y="1228675"/>
            <a:ext cx="8520600" cy="3340200"/>
          </a:xfrm>
          <a:prstGeom prst="rect">
            <a:avLst/>
          </a:prstGeom>
        </p:spPr>
        <p:txBody>
          <a:bodyPr anchorCtr="0" anchor="t" bIns="91425" lIns="91425" rIns="91425" wrap="square" tIns="91425">
            <a:noAutofit/>
          </a:bodyPr>
          <a:lstStyle/>
          <a:p>
            <a:pPr lvl="0" rtl="0">
              <a:spcBef>
                <a:spcPts val="0"/>
              </a:spcBef>
              <a:spcAft>
                <a:spcPts val="0"/>
              </a:spcAft>
              <a:buNone/>
            </a:pPr>
            <a:r>
              <a:rPr lang="en">
                <a:solidFill>
                  <a:srgbClr val="333333"/>
                </a:solidFill>
                <a:highlight>
                  <a:srgbClr val="FFFFFF"/>
                </a:highlight>
              </a:rPr>
              <a:t>Trash Toss is a gaming app that seeks to educate players on proper waste disposal and inspire environmentally responsible action. This project is ongoing, and was initially started by students last year. It is now a part of the IDEASS program [Impact Designs: Engineering and Sustainability through Student Service], and the game will continue to be expanded this quarter through the work of current students.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Shape 68"/>
          <p:cNvSpPr txBox="1"/>
          <p:nvPr>
            <p:ph type="title"/>
          </p:nvPr>
        </p:nvSpPr>
        <p:spPr>
          <a:xfrm>
            <a:off x="311700" y="292850"/>
            <a:ext cx="8520600" cy="801000"/>
          </a:xfrm>
          <a:prstGeom prst="rect">
            <a:avLst/>
          </a:prstGeom>
        </p:spPr>
        <p:txBody>
          <a:bodyPr anchorCtr="0" anchor="t" bIns="91425" lIns="91425" rIns="91425" wrap="square" tIns="91425">
            <a:noAutofit/>
          </a:bodyPr>
          <a:lstStyle/>
          <a:p>
            <a:pPr lvl="0">
              <a:spcBef>
                <a:spcPts val="0"/>
              </a:spcBef>
              <a:buNone/>
            </a:pPr>
            <a:r>
              <a:rPr lang="en">
                <a:latin typeface="Quicksand"/>
                <a:ea typeface="Quicksand"/>
                <a:cs typeface="Quicksand"/>
                <a:sym typeface="Quicksand"/>
              </a:rPr>
              <a:t>High Level Goals</a:t>
            </a:r>
          </a:p>
          <a:p>
            <a:pPr lvl="0">
              <a:spcBef>
                <a:spcPts val="0"/>
              </a:spcBef>
              <a:buNone/>
            </a:pPr>
            <a:r>
              <a:t/>
            </a:r>
            <a:endParaRPr/>
          </a:p>
        </p:txBody>
      </p:sp>
      <p:sp>
        <p:nvSpPr>
          <p:cNvPr id="69" name="Shape 69"/>
          <p:cNvSpPr txBox="1"/>
          <p:nvPr>
            <p:ph idx="1" type="body"/>
          </p:nvPr>
        </p:nvSpPr>
        <p:spPr>
          <a:xfrm>
            <a:off x="311700" y="1228675"/>
            <a:ext cx="8520600" cy="3340200"/>
          </a:xfrm>
          <a:prstGeom prst="rect">
            <a:avLst/>
          </a:prstGeom>
        </p:spPr>
        <p:txBody>
          <a:bodyPr anchorCtr="0" anchor="t" bIns="91425" lIns="91425" rIns="91425" wrap="square" tIns="91425">
            <a:noAutofit/>
          </a:bodyPr>
          <a:lstStyle/>
          <a:p>
            <a:pPr indent="-228600" lvl="0" marL="457200" rtl="0">
              <a:spcBef>
                <a:spcPts val="0"/>
              </a:spcBef>
              <a:buAutoNum type="arabicPeriod"/>
            </a:pPr>
            <a:r>
              <a:rPr lang="en"/>
              <a:t>Add more difficult items to dispose of based on input from IDEASS program</a:t>
            </a:r>
          </a:p>
          <a:p>
            <a:pPr indent="-228600" lvl="0" marL="457200" rtl="0">
              <a:spcBef>
                <a:spcPts val="0"/>
              </a:spcBef>
              <a:buAutoNum type="arabicPeriod"/>
            </a:pPr>
            <a:r>
              <a:rPr lang="en"/>
              <a:t>Add gameplay functionality and detailed graphics to represent such new items</a:t>
            </a:r>
          </a:p>
          <a:p>
            <a:pPr indent="-228600" lvl="0" marL="457200" rtl="0">
              <a:spcBef>
                <a:spcPts val="0"/>
              </a:spcBef>
              <a:buAutoNum type="arabicPeriod"/>
            </a:pPr>
            <a:r>
              <a:rPr lang="en"/>
              <a:t>Improve on the existing point system with new incentives </a:t>
            </a:r>
          </a:p>
          <a:p>
            <a:pPr indent="-228600" lvl="0" marL="457200" rtl="0">
              <a:spcBef>
                <a:spcPts val="0"/>
              </a:spcBef>
              <a:buAutoNum type="arabicPeriod"/>
            </a:pPr>
            <a:r>
              <a:rPr lang="en"/>
              <a:t>New version testing/Prototype new features</a:t>
            </a:r>
          </a:p>
          <a:p>
            <a:pPr indent="-228600" lvl="0" marL="457200" rtl="0">
              <a:spcBef>
                <a:spcPts val="0"/>
              </a:spcBef>
              <a:buAutoNum type="arabicPeriod"/>
            </a:pPr>
            <a:r>
              <a:rPr lang="en"/>
              <a:t>Continuous integration</a:t>
            </a:r>
          </a:p>
          <a:p>
            <a:pPr indent="-228600" lvl="0" marL="457200" rtl="0">
              <a:spcBef>
                <a:spcPts val="0"/>
              </a:spcBef>
              <a:buAutoNum type="arabicPeriod"/>
            </a:pPr>
            <a:r>
              <a:rPr lang="en"/>
              <a:t>Build a website to represent game application</a:t>
            </a:r>
          </a:p>
          <a:p>
            <a:pPr lvl="0" rtl="0">
              <a:spcBef>
                <a:spcPts val="0"/>
              </a:spcBef>
              <a:buNone/>
            </a:pPr>
            <a:r>
              <a:t/>
            </a:r>
            <a:endParaRPr/>
          </a:p>
          <a:p>
            <a:pPr lvl="0" rt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Shape 74"/>
          <p:cNvSpPr txBox="1"/>
          <p:nvPr>
            <p:ph type="title"/>
          </p:nvPr>
        </p:nvSpPr>
        <p:spPr>
          <a:xfrm>
            <a:off x="311700" y="292850"/>
            <a:ext cx="8520600" cy="801000"/>
          </a:xfrm>
          <a:prstGeom prst="rect">
            <a:avLst/>
          </a:prstGeom>
        </p:spPr>
        <p:txBody>
          <a:bodyPr anchorCtr="0" anchor="t" bIns="91425" lIns="91425" rIns="91425" wrap="square" tIns="91425">
            <a:noAutofit/>
          </a:bodyPr>
          <a:lstStyle/>
          <a:p>
            <a:pPr lvl="0">
              <a:spcBef>
                <a:spcPts val="0"/>
              </a:spcBef>
              <a:buNone/>
            </a:pPr>
            <a:r>
              <a:rPr lang="en">
                <a:latin typeface="Quicksand"/>
                <a:ea typeface="Quicksand"/>
                <a:cs typeface="Quicksand"/>
                <a:sym typeface="Quicksand"/>
              </a:rPr>
              <a:t>Target Audience</a:t>
            </a:r>
          </a:p>
        </p:txBody>
      </p:sp>
      <p:sp>
        <p:nvSpPr>
          <p:cNvPr id="75" name="Shape 75"/>
          <p:cNvSpPr txBox="1"/>
          <p:nvPr>
            <p:ph idx="1" type="body"/>
          </p:nvPr>
        </p:nvSpPr>
        <p:spPr>
          <a:xfrm>
            <a:off x="311700" y="1228675"/>
            <a:ext cx="8520600" cy="3340200"/>
          </a:xfrm>
          <a:prstGeom prst="rect">
            <a:avLst/>
          </a:prstGeom>
        </p:spPr>
        <p:txBody>
          <a:bodyPr anchorCtr="0" anchor="t" bIns="91425" lIns="91425" rIns="91425" wrap="square" tIns="91425">
            <a:noAutofit/>
          </a:bodyPr>
          <a:lstStyle/>
          <a:p>
            <a:pPr indent="-228600" lvl="0" marL="457200" rtl="0">
              <a:spcBef>
                <a:spcPts val="0"/>
              </a:spcBef>
            </a:pPr>
            <a:r>
              <a:rPr lang="en"/>
              <a:t>People who want to educate themselves on proper waste disposal</a:t>
            </a:r>
          </a:p>
          <a:p>
            <a:pPr lvl="0" rtl="0">
              <a:spcBef>
                <a:spcPts val="0"/>
              </a:spcBef>
              <a:buNone/>
            </a:pPr>
            <a:r>
              <a:t/>
            </a:r>
            <a:endParaRPr/>
          </a:p>
          <a:p>
            <a:pPr indent="-228600" lvl="0" marL="457200" rtl="0">
              <a:spcBef>
                <a:spcPts val="0"/>
              </a:spcBef>
            </a:pPr>
            <a:r>
              <a:rPr lang="en"/>
              <a:t>Santa Cruz Resource Recovery Facility </a:t>
            </a:r>
          </a:p>
          <a:p>
            <a:pPr indent="-228600" lvl="1" marL="914400" rtl="0">
              <a:spcBef>
                <a:spcPts val="0"/>
              </a:spcBef>
            </a:pPr>
            <a:r>
              <a:rPr lang="en"/>
              <a:t>plans on using the application for their education program for children to participate in</a:t>
            </a:r>
          </a:p>
          <a:p>
            <a:pPr indent="0" lvl="0" marL="0" rtl="0">
              <a:spcBef>
                <a:spcPts val="0"/>
              </a:spcBef>
              <a:buNone/>
            </a:pPr>
            <a:r>
              <a:t/>
            </a:r>
            <a:endParaRPr/>
          </a:p>
          <a:p>
            <a:pPr indent="-228600" lvl="0" marL="457200" rtl="0">
              <a:spcBef>
                <a:spcPts val="0"/>
              </a:spcBef>
            </a:pPr>
            <a:r>
              <a:rPr lang="en"/>
              <a:t>Geeks and Gamers</a:t>
            </a:r>
          </a:p>
          <a:p>
            <a:pPr lvl="0" rtl="0">
              <a:spcBef>
                <a:spcPts val="0"/>
              </a:spcBef>
              <a:buNone/>
            </a:pPr>
            <a:r>
              <a:t/>
            </a:r>
            <a:endParaRPr/>
          </a:p>
          <a:p>
            <a:pPr lvl="0" rt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Shape 80"/>
          <p:cNvSpPr txBox="1"/>
          <p:nvPr>
            <p:ph type="title"/>
          </p:nvPr>
        </p:nvSpPr>
        <p:spPr>
          <a:xfrm>
            <a:off x="311700" y="292850"/>
            <a:ext cx="8520600" cy="801000"/>
          </a:xfrm>
          <a:prstGeom prst="rect">
            <a:avLst/>
          </a:prstGeom>
        </p:spPr>
        <p:txBody>
          <a:bodyPr anchorCtr="0" anchor="t" bIns="91425" lIns="91425" rIns="91425" wrap="square" tIns="91425">
            <a:noAutofit/>
          </a:bodyPr>
          <a:lstStyle/>
          <a:p>
            <a:pPr lvl="0">
              <a:spcBef>
                <a:spcPts val="0"/>
              </a:spcBef>
              <a:buNone/>
            </a:pPr>
            <a:r>
              <a:rPr lang="en">
                <a:latin typeface="Quicksand"/>
                <a:ea typeface="Quicksand"/>
                <a:cs typeface="Quicksand"/>
                <a:sym typeface="Quicksand"/>
              </a:rPr>
              <a:t>User Stories</a:t>
            </a:r>
          </a:p>
        </p:txBody>
      </p:sp>
      <p:sp>
        <p:nvSpPr>
          <p:cNvPr id="81" name="Shape 81"/>
          <p:cNvSpPr txBox="1"/>
          <p:nvPr>
            <p:ph idx="1" type="body"/>
          </p:nvPr>
        </p:nvSpPr>
        <p:spPr>
          <a:xfrm>
            <a:off x="311700" y="1228675"/>
            <a:ext cx="8520600" cy="3340200"/>
          </a:xfrm>
          <a:prstGeom prst="rect">
            <a:avLst/>
          </a:prstGeom>
        </p:spPr>
        <p:txBody>
          <a:bodyPr anchorCtr="0" anchor="t" bIns="91425" lIns="91425" rIns="91425" wrap="square" tIns="91425">
            <a:noAutofit/>
          </a:bodyPr>
          <a:lstStyle/>
          <a:p>
            <a:pPr indent="-304800" lvl="0" marL="457200" rtl="0">
              <a:spcBef>
                <a:spcPts val="0"/>
              </a:spcBef>
              <a:spcAft>
                <a:spcPts val="0"/>
              </a:spcAft>
              <a:buClr>
                <a:srgbClr val="0000FF"/>
              </a:buClr>
              <a:buSzPct val="100000"/>
              <a:buFont typeface="Times New Roman"/>
              <a:buChar char="●"/>
            </a:pPr>
            <a:r>
              <a:rPr lang="en" sz="1200">
                <a:solidFill>
                  <a:srgbClr val="0000FF"/>
                </a:solidFill>
              </a:rPr>
              <a:t>User Story 1: (On-Going) As a person who works at the Santa Cruz Resource Recovery Facility, I want the game to be factual and incorporate diverse items, in order to reflect real-life complicated recycling situations, so that I can count on the members of Santa Cruz county to recycle properly and make my life easier.</a:t>
            </a:r>
          </a:p>
          <a:p>
            <a:pPr indent="-304800" lvl="1" marL="914400" rtl="0">
              <a:spcBef>
                <a:spcPts val="0"/>
              </a:spcBef>
              <a:spcAft>
                <a:spcPts val="0"/>
              </a:spcAft>
              <a:buClr>
                <a:srgbClr val="0000FF"/>
              </a:buClr>
              <a:buSzPct val="100000"/>
              <a:buChar char="○"/>
            </a:pPr>
            <a:r>
              <a:rPr lang="en" sz="1200">
                <a:solidFill>
                  <a:srgbClr val="0000FF"/>
                </a:solidFill>
              </a:rPr>
              <a:t>Story Points: 13</a:t>
            </a:r>
          </a:p>
          <a:p>
            <a:pPr indent="-304800" lvl="0" marL="457200" rtl="0">
              <a:spcBef>
                <a:spcPts val="0"/>
              </a:spcBef>
              <a:spcAft>
                <a:spcPts val="0"/>
              </a:spcAft>
              <a:buClr>
                <a:srgbClr val="FF0000"/>
              </a:buClr>
              <a:buSzPct val="100000"/>
              <a:buChar char="●"/>
            </a:pPr>
            <a:r>
              <a:rPr lang="en" sz="1200">
                <a:solidFill>
                  <a:srgbClr val="FF0000"/>
                </a:solidFill>
              </a:rPr>
              <a:t>User Story 2: As an inexperienced recycler I want a variety of items, so I’ll be prepared to handle more obscure types of waste.</a:t>
            </a:r>
          </a:p>
          <a:p>
            <a:pPr indent="-304800" lvl="1" marL="914400" rtl="0">
              <a:spcBef>
                <a:spcPts val="0"/>
              </a:spcBef>
              <a:spcAft>
                <a:spcPts val="0"/>
              </a:spcAft>
              <a:buClr>
                <a:srgbClr val="FF0000"/>
              </a:buClr>
              <a:buSzPct val="100000"/>
              <a:buChar char="○"/>
            </a:pPr>
            <a:r>
              <a:rPr lang="en" sz="1200">
                <a:solidFill>
                  <a:srgbClr val="FF0000"/>
                </a:solidFill>
              </a:rPr>
              <a:t>Story Points: 2</a:t>
            </a:r>
          </a:p>
          <a:p>
            <a:pPr indent="-304800" lvl="0" marL="457200" rtl="0">
              <a:spcBef>
                <a:spcPts val="0"/>
              </a:spcBef>
              <a:spcAft>
                <a:spcPts val="0"/>
              </a:spcAft>
              <a:buClr>
                <a:srgbClr val="0000FF"/>
              </a:buClr>
              <a:buSzPct val="100000"/>
              <a:buChar char="●"/>
            </a:pPr>
            <a:r>
              <a:rPr lang="en" sz="1200">
                <a:solidFill>
                  <a:srgbClr val="0000FF"/>
                </a:solidFill>
              </a:rPr>
              <a:t>User Story 3: As a gamer I want to see descriptive graphics so that the game is clear and visually appealing.</a:t>
            </a:r>
          </a:p>
          <a:p>
            <a:pPr indent="-304800" lvl="1" marL="914400" rtl="0">
              <a:spcBef>
                <a:spcPts val="0"/>
              </a:spcBef>
              <a:spcAft>
                <a:spcPts val="0"/>
              </a:spcAft>
              <a:buClr>
                <a:srgbClr val="0000FF"/>
              </a:buClr>
              <a:buSzPct val="100000"/>
              <a:buChar char="○"/>
            </a:pPr>
            <a:r>
              <a:rPr lang="en" sz="1200">
                <a:solidFill>
                  <a:srgbClr val="0000FF"/>
                </a:solidFill>
              </a:rPr>
              <a:t>Story Points: 8</a:t>
            </a:r>
          </a:p>
          <a:p>
            <a:pPr indent="-304800" lvl="0" marL="457200" rtl="0">
              <a:spcBef>
                <a:spcPts val="0"/>
              </a:spcBef>
              <a:spcAft>
                <a:spcPts val="0"/>
              </a:spcAft>
              <a:buClr>
                <a:srgbClr val="FF0000"/>
              </a:buClr>
              <a:buSzPct val="100000"/>
              <a:buChar char="●"/>
            </a:pPr>
            <a:r>
              <a:rPr lang="en" sz="1200">
                <a:solidFill>
                  <a:srgbClr val="FF0000"/>
                </a:solidFill>
              </a:rPr>
              <a:t>User Story 4: As a competitive person I want a detailed score board that reflects my success so that I can brag to my friends.</a:t>
            </a:r>
          </a:p>
          <a:p>
            <a:pPr indent="-304800" lvl="1" marL="914400" rtl="0">
              <a:spcBef>
                <a:spcPts val="0"/>
              </a:spcBef>
              <a:spcAft>
                <a:spcPts val="0"/>
              </a:spcAft>
              <a:buClr>
                <a:srgbClr val="FF0000"/>
              </a:buClr>
              <a:buSzPct val="100000"/>
              <a:buChar char="○"/>
            </a:pPr>
            <a:r>
              <a:rPr lang="en" sz="1200">
                <a:solidFill>
                  <a:srgbClr val="FF0000"/>
                </a:solidFill>
              </a:rPr>
              <a:t>Story Points: 3</a:t>
            </a:r>
          </a:p>
          <a:p>
            <a:pPr indent="-304800" lvl="0" marL="457200" rtl="0">
              <a:spcBef>
                <a:spcPts val="0"/>
              </a:spcBef>
              <a:spcAft>
                <a:spcPts val="0"/>
              </a:spcAft>
              <a:buClr>
                <a:srgbClr val="0000FF"/>
              </a:buClr>
              <a:buSzPct val="100000"/>
              <a:buFont typeface="Times New Roman"/>
              <a:buChar char="●"/>
            </a:pPr>
            <a:r>
              <a:rPr lang="en" sz="1200">
                <a:solidFill>
                  <a:srgbClr val="0000FF"/>
                </a:solidFill>
              </a:rPr>
              <a:t>User Story 5: As a kid I want the game to be kid friendly and geared towards child education so I can have fun while learning.</a:t>
            </a:r>
          </a:p>
          <a:p>
            <a:pPr indent="-304800" lvl="1" marL="914400" rtl="0">
              <a:spcBef>
                <a:spcPts val="0"/>
              </a:spcBef>
              <a:spcAft>
                <a:spcPts val="0"/>
              </a:spcAft>
              <a:buClr>
                <a:srgbClr val="0000FF"/>
              </a:buClr>
              <a:buSzPct val="100000"/>
              <a:buChar char="○"/>
            </a:pPr>
            <a:r>
              <a:rPr lang="en" sz="1200">
                <a:solidFill>
                  <a:srgbClr val="0000FF"/>
                </a:solidFill>
              </a:rPr>
              <a:t>Story Points: 1</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title"/>
          </p:nvPr>
        </p:nvSpPr>
        <p:spPr>
          <a:xfrm>
            <a:off x="311700" y="292850"/>
            <a:ext cx="8520600" cy="801000"/>
          </a:xfrm>
          <a:prstGeom prst="rect">
            <a:avLst/>
          </a:prstGeom>
        </p:spPr>
        <p:txBody>
          <a:bodyPr anchorCtr="0" anchor="t" bIns="91425" lIns="91425" rIns="91425" wrap="square" tIns="91425">
            <a:noAutofit/>
          </a:bodyPr>
          <a:lstStyle/>
          <a:p>
            <a:pPr lvl="0">
              <a:spcBef>
                <a:spcPts val="0"/>
              </a:spcBef>
              <a:buNone/>
            </a:pPr>
            <a:r>
              <a:rPr lang="en">
                <a:latin typeface="Quicksand"/>
                <a:ea typeface="Quicksand"/>
                <a:cs typeface="Quicksand"/>
                <a:sym typeface="Quicksand"/>
              </a:rPr>
              <a:t>User Stories</a:t>
            </a:r>
          </a:p>
          <a:p>
            <a:pPr lvl="0">
              <a:spcBef>
                <a:spcPts val="0"/>
              </a:spcBef>
              <a:buNone/>
            </a:pPr>
            <a:r>
              <a:t/>
            </a:r>
            <a:endParaRPr/>
          </a:p>
        </p:txBody>
      </p:sp>
      <p:sp>
        <p:nvSpPr>
          <p:cNvPr id="87" name="Shape 87"/>
          <p:cNvSpPr txBox="1"/>
          <p:nvPr>
            <p:ph idx="1" type="body"/>
          </p:nvPr>
        </p:nvSpPr>
        <p:spPr>
          <a:xfrm>
            <a:off x="311700" y="1093850"/>
            <a:ext cx="8520600" cy="3340200"/>
          </a:xfrm>
          <a:prstGeom prst="rect">
            <a:avLst/>
          </a:prstGeom>
        </p:spPr>
        <p:txBody>
          <a:bodyPr anchorCtr="0" anchor="t" bIns="91425" lIns="91425" rIns="91425" wrap="square" tIns="91425">
            <a:noAutofit/>
          </a:bodyPr>
          <a:lstStyle/>
          <a:p>
            <a:pPr indent="-304800" lvl="0" marL="457200" rtl="0">
              <a:spcBef>
                <a:spcPts val="0"/>
              </a:spcBef>
              <a:spcAft>
                <a:spcPts val="0"/>
              </a:spcAft>
              <a:buClr>
                <a:srgbClr val="FF0000"/>
              </a:buClr>
              <a:buSzPct val="100000"/>
              <a:buFont typeface="Times New Roman"/>
              <a:buChar char="●"/>
            </a:pPr>
            <a:r>
              <a:rPr lang="en" sz="1200">
                <a:solidFill>
                  <a:srgbClr val="FF0000"/>
                </a:solidFill>
              </a:rPr>
              <a:t>User Story 6: As an experienced gamer I want a game that has scaling difficulty so I don’t get bored.</a:t>
            </a:r>
          </a:p>
          <a:p>
            <a:pPr indent="-304800" lvl="1" marL="914400" rtl="0">
              <a:spcBef>
                <a:spcPts val="0"/>
              </a:spcBef>
              <a:spcAft>
                <a:spcPts val="0"/>
              </a:spcAft>
              <a:buClr>
                <a:srgbClr val="FF0000"/>
              </a:buClr>
              <a:buSzPct val="100000"/>
              <a:buFont typeface="Times New Roman"/>
              <a:buChar char="○"/>
            </a:pPr>
            <a:r>
              <a:rPr lang="en" sz="1200">
                <a:solidFill>
                  <a:srgbClr val="FF0000"/>
                </a:solidFill>
              </a:rPr>
              <a:t>Story Points: 5</a:t>
            </a:r>
          </a:p>
          <a:p>
            <a:pPr indent="0" lvl="0" marL="0" rtl="0">
              <a:spcBef>
                <a:spcPts val="0"/>
              </a:spcBef>
              <a:spcAft>
                <a:spcPts val="0"/>
              </a:spcAft>
              <a:buNone/>
            </a:pPr>
            <a:r>
              <a:t/>
            </a:r>
            <a:endParaRPr sz="1200">
              <a:solidFill>
                <a:srgbClr val="FF0000"/>
              </a:solidFill>
            </a:endParaRPr>
          </a:p>
          <a:p>
            <a:pPr indent="-304800" lvl="0" marL="457200" rtl="0">
              <a:spcBef>
                <a:spcPts val="0"/>
              </a:spcBef>
              <a:spcAft>
                <a:spcPts val="0"/>
              </a:spcAft>
              <a:buClr>
                <a:srgbClr val="0000FF"/>
              </a:buClr>
              <a:buSzPct val="100000"/>
              <a:buFont typeface="Times New Roman"/>
              <a:buChar char="●"/>
            </a:pPr>
            <a:r>
              <a:rPr lang="en" sz="1200">
                <a:solidFill>
                  <a:srgbClr val="0000FF"/>
                </a:solidFill>
              </a:rPr>
              <a:t>User Story 7: </a:t>
            </a:r>
            <a:r>
              <a:rPr lang="en" sz="1100">
                <a:solidFill>
                  <a:srgbClr val="0000FF"/>
                </a:solidFill>
              </a:rPr>
              <a:t>As a parent I want this game to be fun for all ages so that I am engaged when playing the game with my beautiful and wonderful kids.</a:t>
            </a:r>
          </a:p>
          <a:p>
            <a:pPr indent="-298450" lvl="1" marL="914400" rtl="0">
              <a:spcBef>
                <a:spcPts val="0"/>
              </a:spcBef>
              <a:spcAft>
                <a:spcPts val="0"/>
              </a:spcAft>
              <a:buClr>
                <a:srgbClr val="0000FF"/>
              </a:buClr>
              <a:buSzPct val="100000"/>
              <a:buChar char="○"/>
            </a:pPr>
            <a:r>
              <a:rPr lang="en" sz="1100">
                <a:solidFill>
                  <a:srgbClr val="0000FF"/>
                </a:solidFill>
              </a:rPr>
              <a:t>Story Points: 1</a:t>
            </a:r>
          </a:p>
          <a:p>
            <a:pPr indent="0" lvl="0" marL="457200" rtl="0">
              <a:spcBef>
                <a:spcPts val="0"/>
              </a:spcBef>
              <a:spcAft>
                <a:spcPts val="0"/>
              </a:spcAft>
              <a:buNone/>
            </a:pPr>
            <a:r>
              <a:t/>
            </a:r>
            <a:endParaRPr sz="1100">
              <a:solidFill>
                <a:srgbClr val="FF0000"/>
              </a:solidFill>
            </a:endParaRPr>
          </a:p>
          <a:p>
            <a:pPr indent="-304800" lvl="0" marL="457200" rtl="0">
              <a:spcBef>
                <a:spcPts val="0"/>
              </a:spcBef>
              <a:spcAft>
                <a:spcPts val="0"/>
              </a:spcAft>
              <a:buClr>
                <a:srgbClr val="FF0000"/>
              </a:buClr>
              <a:buSzPct val="100000"/>
              <a:buFont typeface="Times New Roman"/>
              <a:buChar char="●"/>
            </a:pPr>
            <a:r>
              <a:rPr lang="en" sz="1200">
                <a:solidFill>
                  <a:srgbClr val="FF0000"/>
                </a:solidFill>
              </a:rPr>
              <a:t>User Story 8: </a:t>
            </a:r>
            <a:r>
              <a:rPr lang="en" sz="1100">
                <a:solidFill>
                  <a:srgbClr val="FF0000"/>
                </a:solidFill>
              </a:rPr>
              <a:t>As a player I want a game with short loading times so the gameplay is as streamlined as possible.</a:t>
            </a:r>
          </a:p>
          <a:p>
            <a:pPr indent="-298450" lvl="1" marL="914400" rtl="0">
              <a:spcBef>
                <a:spcPts val="0"/>
              </a:spcBef>
              <a:spcAft>
                <a:spcPts val="0"/>
              </a:spcAft>
              <a:buClr>
                <a:srgbClr val="FF0000"/>
              </a:buClr>
              <a:buSzPct val="100000"/>
              <a:buChar char="○"/>
            </a:pPr>
            <a:r>
              <a:rPr lang="en" sz="1100">
                <a:solidFill>
                  <a:srgbClr val="FF0000"/>
                </a:solidFill>
              </a:rPr>
              <a:t>Story Points: 5</a:t>
            </a:r>
          </a:p>
          <a:p>
            <a:pPr indent="0" lvl="0" marL="457200" rtl="0">
              <a:spcBef>
                <a:spcPts val="0"/>
              </a:spcBef>
              <a:spcAft>
                <a:spcPts val="0"/>
              </a:spcAft>
              <a:buNone/>
            </a:pPr>
            <a:r>
              <a:t/>
            </a:r>
            <a:endParaRPr sz="1100">
              <a:solidFill>
                <a:srgbClr val="FF0000"/>
              </a:solidFill>
            </a:endParaRPr>
          </a:p>
          <a:p>
            <a:pPr indent="-304800" lvl="0" marL="457200" rtl="0">
              <a:spcBef>
                <a:spcPts val="0"/>
              </a:spcBef>
              <a:spcAft>
                <a:spcPts val="0"/>
              </a:spcAft>
              <a:buClr>
                <a:srgbClr val="0000FF"/>
              </a:buClr>
              <a:buSzPct val="100000"/>
              <a:buFont typeface="Times New Roman"/>
              <a:buChar char="●"/>
            </a:pPr>
            <a:r>
              <a:rPr lang="en" sz="1200">
                <a:solidFill>
                  <a:srgbClr val="0000FF"/>
                </a:solidFill>
              </a:rPr>
              <a:t>User Story 9: </a:t>
            </a:r>
            <a:r>
              <a:rPr lang="en" sz="1100">
                <a:solidFill>
                  <a:srgbClr val="0000FF"/>
                </a:solidFill>
              </a:rPr>
              <a:t>As a smartphone user I want this app to be as compact and resource efficient as possible so that it doesn’t have to compete with disc space with other apps.</a:t>
            </a:r>
          </a:p>
          <a:p>
            <a:pPr indent="-304800" lvl="1" marL="914400" rtl="0">
              <a:spcBef>
                <a:spcPts val="0"/>
              </a:spcBef>
              <a:spcAft>
                <a:spcPts val="0"/>
              </a:spcAft>
              <a:buClr>
                <a:srgbClr val="0000FF"/>
              </a:buClr>
              <a:buSzPct val="100000"/>
              <a:buChar char="○"/>
            </a:pPr>
            <a:r>
              <a:rPr lang="en" sz="1200">
                <a:solidFill>
                  <a:srgbClr val="0000FF"/>
                </a:solidFill>
              </a:rPr>
              <a:t>Story Points: 5</a:t>
            </a:r>
          </a:p>
          <a:p>
            <a:pPr indent="0" lvl="0" marL="457200" rtl="0">
              <a:spcBef>
                <a:spcPts val="0"/>
              </a:spcBef>
              <a:spcAft>
                <a:spcPts val="0"/>
              </a:spcAft>
              <a:buNone/>
            </a:pPr>
            <a:r>
              <a:t/>
            </a:r>
            <a:endParaRPr sz="1200">
              <a:solidFill>
                <a:srgbClr val="FF0000"/>
              </a:solidFill>
            </a:endParaRPr>
          </a:p>
          <a:p>
            <a:pPr indent="-304800" lvl="0" marL="457200" rtl="0">
              <a:spcBef>
                <a:spcPts val="0"/>
              </a:spcBef>
              <a:spcAft>
                <a:spcPts val="0"/>
              </a:spcAft>
              <a:buClr>
                <a:srgbClr val="FF0000"/>
              </a:buClr>
              <a:buSzPct val="100000"/>
              <a:buFont typeface="Times New Roman"/>
              <a:buChar char="●"/>
            </a:pPr>
            <a:r>
              <a:rPr lang="en" sz="1200">
                <a:solidFill>
                  <a:srgbClr val="FF0000"/>
                </a:solidFill>
              </a:rPr>
              <a:t>User Story 10: </a:t>
            </a:r>
            <a:r>
              <a:rPr lang="en" sz="1100">
                <a:solidFill>
                  <a:srgbClr val="FF0000"/>
                </a:solidFill>
              </a:rPr>
              <a:t>As a user I want the app to have cooler music than it currently does because good music helps me engage in the game.</a:t>
            </a:r>
          </a:p>
          <a:p>
            <a:pPr indent="-304800" lvl="1" marL="914400" rtl="0">
              <a:spcBef>
                <a:spcPts val="0"/>
              </a:spcBef>
              <a:spcAft>
                <a:spcPts val="0"/>
              </a:spcAft>
              <a:buClr>
                <a:srgbClr val="FF0000"/>
              </a:buClr>
              <a:buSzPct val="100000"/>
              <a:buChar char="○"/>
            </a:pPr>
            <a:r>
              <a:rPr lang="en" sz="1200">
                <a:solidFill>
                  <a:srgbClr val="FF0000"/>
                </a:solidFill>
              </a:rPr>
              <a:t>Story Points: 8</a:t>
            </a:r>
          </a:p>
          <a:p>
            <a:pPr lvl="0" rtl="0">
              <a:spcBef>
                <a:spcPts val="0"/>
              </a:spcBef>
              <a:spcAft>
                <a:spcPts val="0"/>
              </a:spcAft>
              <a:buNone/>
            </a:pPr>
            <a:r>
              <a:t/>
            </a:r>
            <a:endParaRPr sz="1200">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311700" y="292850"/>
            <a:ext cx="8520600" cy="801000"/>
          </a:xfrm>
          <a:prstGeom prst="rect">
            <a:avLst/>
          </a:prstGeom>
        </p:spPr>
        <p:txBody>
          <a:bodyPr anchorCtr="0" anchor="t" bIns="91425" lIns="91425" rIns="91425" wrap="square" tIns="91425">
            <a:noAutofit/>
          </a:bodyPr>
          <a:lstStyle/>
          <a:p>
            <a:pPr lvl="0">
              <a:spcBef>
                <a:spcPts val="0"/>
              </a:spcBef>
              <a:buNone/>
            </a:pPr>
            <a:r>
              <a:rPr lang="en">
                <a:latin typeface="Quicksand"/>
                <a:ea typeface="Quicksand"/>
                <a:cs typeface="Quicksand"/>
                <a:sym typeface="Quicksand"/>
              </a:rPr>
              <a:t>Sprint 1</a:t>
            </a:r>
          </a:p>
        </p:txBody>
      </p:sp>
      <p:sp>
        <p:nvSpPr>
          <p:cNvPr id="93" name="Shape 93"/>
          <p:cNvSpPr txBox="1"/>
          <p:nvPr>
            <p:ph idx="1" type="body"/>
          </p:nvPr>
        </p:nvSpPr>
        <p:spPr>
          <a:xfrm>
            <a:off x="311700" y="1228675"/>
            <a:ext cx="8520600" cy="3340200"/>
          </a:xfrm>
          <a:prstGeom prst="rect">
            <a:avLst/>
          </a:prstGeom>
        </p:spPr>
        <p:txBody>
          <a:bodyPr anchorCtr="0" anchor="t" bIns="91425" lIns="91425" rIns="91425" wrap="square" tIns="91425">
            <a:noAutofit/>
          </a:bodyPr>
          <a:lstStyle/>
          <a:p>
            <a:pPr indent="-228600" lvl="0" marL="457200" rtl="0">
              <a:spcBef>
                <a:spcPts val="0"/>
              </a:spcBef>
            </a:pPr>
            <a:r>
              <a:rPr lang="en"/>
              <a:t>Creating more nuanced gameplay </a:t>
            </a:r>
            <a:r>
              <a:rPr lang="en"/>
              <a:t>mechanics, i.e. new items that the user interacts with differently, a sink zone to wash items off, etc.</a:t>
            </a:r>
          </a:p>
          <a:p>
            <a:pPr indent="-228600" lvl="0" marL="457200" rtl="0">
              <a:spcBef>
                <a:spcPts val="0"/>
              </a:spcBef>
            </a:pPr>
            <a:r>
              <a:rPr lang="en"/>
              <a:t>With the existing and new items, create more diverse cosmetics</a:t>
            </a:r>
          </a:p>
          <a:p>
            <a:pPr lvl="0">
              <a:spcBef>
                <a:spcPts val="0"/>
              </a:spcBef>
              <a:buNone/>
            </a:pPr>
            <a:r>
              <a:rPr lang="en"/>
              <a:t> </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311700" y="292850"/>
            <a:ext cx="8520600" cy="801000"/>
          </a:xfrm>
          <a:prstGeom prst="rect">
            <a:avLst/>
          </a:prstGeom>
        </p:spPr>
        <p:txBody>
          <a:bodyPr anchorCtr="0" anchor="t" bIns="91425" lIns="91425" rIns="91425" wrap="square" tIns="91425">
            <a:noAutofit/>
          </a:bodyPr>
          <a:lstStyle/>
          <a:p>
            <a:pPr lvl="0">
              <a:spcBef>
                <a:spcPts val="0"/>
              </a:spcBef>
              <a:buNone/>
            </a:pPr>
            <a:r>
              <a:rPr lang="en">
                <a:latin typeface="Quicksand"/>
                <a:ea typeface="Quicksand"/>
                <a:cs typeface="Quicksand"/>
                <a:sym typeface="Quicksand"/>
              </a:rPr>
              <a:t>Sprint 2</a:t>
            </a:r>
          </a:p>
        </p:txBody>
      </p:sp>
      <p:sp>
        <p:nvSpPr>
          <p:cNvPr id="99" name="Shape 99"/>
          <p:cNvSpPr txBox="1"/>
          <p:nvPr>
            <p:ph idx="1" type="body"/>
          </p:nvPr>
        </p:nvSpPr>
        <p:spPr>
          <a:xfrm>
            <a:off x="311700" y="1228675"/>
            <a:ext cx="8520600" cy="3340200"/>
          </a:xfrm>
          <a:prstGeom prst="rect">
            <a:avLst/>
          </a:prstGeom>
        </p:spPr>
        <p:txBody>
          <a:bodyPr anchorCtr="0" anchor="t" bIns="91425" lIns="91425" rIns="91425" wrap="square" tIns="91425">
            <a:noAutofit/>
          </a:bodyPr>
          <a:lstStyle/>
          <a:p>
            <a:pPr indent="-228600" lvl="0" marL="457200" rtl="0">
              <a:spcBef>
                <a:spcPts val="0"/>
              </a:spcBef>
            </a:pPr>
            <a:r>
              <a:rPr lang="en"/>
              <a:t>Improve graphics so game is clear and visually appealing</a:t>
            </a:r>
          </a:p>
          <a:p>
            <a:pPr indent="-228600" lvl="0" marL="457200" rtl="0">
              <a:spcBef>
                <a:spcPts val="0"/>
              </a:spcBef>
            </a:pPr>
            <a:r>
              <a:rPr lang="en"/>
              <a:t>Add a scoreboard that reflects user success so players can brag to their friends</a:t>
            </a:r>
          </a:p>
          <a:p>
            <a:pPr indent="-228600" lvl="0" marL="457200" rtl="0">
              <a:spcBef>
                <a:spcPts val="0"/>
              </a:spcBef>
            </a:pPr>
            <a:r>
              <a:rPr lang="en"/>
              <a:t>Make the game kid friendly so parents can feel comfortable downloading it for their children</a:t>
            </a:r>
          </a:p>
          <a:p>
            <a:pPr lvl="0">
              <a:spcBef>
                <a:spcPts val="0"/>
              </a:spcBef>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txBox="1"/>
          <p:nvPr>
            <p:ph type="title"/>
          </p:nvPr>
        </p:nvSpPr>
        <p:spPr>
          <a:xfrm>
            <a:off x="311700" y="292850"/>
            <a:ext cx="8520600" cy="801000"/>
          </a:xfrm>
          <a:prstGeom prst="rect">
            <a:avLst/>
          </a:prstGeom>
        </p:spPr>
        <p:txBody>
          <a:bodyPr anchorCtr="0" anchor="t" bIns="91425" lIns="91425" rIns="91425" wrap="square" tIns="91425">
            <a:noAutofit/>
          </a:bodyPr>
          <a:lstStyle/>
          <a:p>
            <a:pPr lvl="0">
              <a:spcBef>
                <a:spcPts val="0"/>
              </a:spcBef>
              <a:buNone/>
            </a:pPr>
            <a:r>
              <a:rPr lang="en">
                <a:latin typeface="Quicksand"/>
                <a:ea typeface="Quicksand"/>
                <a:cs typeface="Quicksand"/>
                <a:sym typeface="Quicksand"/>
              </a:rPr>
              <a:t>Sprint 3</a:t>
            </a:r>
          </a:p>
        </p:txBody>
      </p:sp>
      <p:sp>
        <p:nvSpPr>
          <p:cNvPr id="105" name="Shape 105"/>
          <p:cNvSpPr txBox="1"/>
          <p:nvPr>
            <p:ph idx="1" type="body"/>
          </p:nvPr>
        </p:nvSpPr>
        <p:spPr>
          <a:xfrm>
            <a:off x="311700" y="1228675"/>
            <a:ext cx="8520600" cy="3340200"/>
          </a:xfrm>
          <a:prstGeom prst="rect">
            <a:avLst/>
          </a:prstGeom>
        </p:spPr>
        <p:txBody>
          <a:bodyPr anchorCtr="0" anchor="t" bIns="91425" lIns="91425" rIns="91425" wrap="square" tIns="91425">
            <a:noAutofit/>
          </a:bodyPr>
          <a:lstStyle/>
          <a:p>
            <a:pPr indent="-228600" lvl="0" marL="457200" rtl="0">
              <a:spcBef>
                <a:spcPts val="0"/>
              </a:spcBef>
            </a:pPr>
            <a:r>
              <a:rPr lang="en"/>
              <a:t>Implement scaling difficulty so the game doesn’t get too boring</a:t>
            </a:r>
          </a:p>
          <a:p>
            <a:pPr indent="-228600" lvl="0" marL="457200" rtl="0">
              <a:spcBef>
                <a:spcPts val="0"/>
              </a:spcBef>
            </a:pPr>
            <a:r>
              <a:rPr lang="en"/>
              <a:t>Have the game be fun for all ages so parents playing with their kids don’t get bored </a:t>
            </a:r>
          </a:p>
          <a:p>
            <a:pPr indent="-228600" lvl="0" marL="457200">
              <a:spcBef>
                <a:spcPts val="0"/>
              </a:spcBef>
            </a:pPr>
            <a:r>
              <a:rPr lang="en"/>
              <a:t>Short loading times to </a:t>
            </a:r>
            <a:r>
              <a:rPr lang="en"/>
              <a:t>streamline</a:t>
            </a:r>
            <a:r>
              <a:rPr lang="en"/>
              <a:t> the experience</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