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D1704F-F88A-4574-AA64-BFF8BE00F5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B861C5-25D9-4E2E-BFAC-D0E6EEF6C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BBEB21-AF2C-4656-819D-3C5F0985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DD54-A63B-4B25-A57A-3030094B4376}" type="datetimeFigureOut">
              <a:rPr lang="es-CO" smtClean="0"/>
              <a:t>1/09/2025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6BAF04-8E3A-4C21-A53C-D1122035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059436-1061-4D18-AD63-38B80EC2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F5D6-BDC2-43A3-B155-DA6B3DC919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067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B5539-6206-47CA-AC39-8387750F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114BC03-3351-4D3F-A309-09DD92CE5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97B695-6F48-40C9-A8C9-FDC24F93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DD54-A63B-4B25-A57A-3030094B4376}" type="datetimeFigureOut">
              <a:rPr lang="es-CO" smtClean="0"/>
              <a:t>1/09/2025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6EF124-89F6-4180-9DBE-5422D592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9B1439-2866-4AB6-90AE-01043B75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F5D6-BDC2-43A3-B155-DA6B3DC919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149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EA7678-C0FA-45D6-9578-1B8E034C9A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88DFDB-F285-496D-8E8F-9038319B2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858891-AF43-46BC-8940-A1ADC7A32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DD54-A63B-4B25-A57A-3030094B4376}" type="datetimeFigureOut">
              <a:rPr lang="es-CO" smtClean="0"/>
              <a:t>1/09/2025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10A854-D80A-471D-B0D8-CD6B83B4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BAE35B-80E5-469F-9388-E6D89B39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F5D6-BDC2-43A3-B155-DA6B3DC919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873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4072D0-7FB2-4398-9846-8E677CEE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D174A3-37C5-4F8B-8E72-AE81E6D29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DEBB8D-240A-4D28-AB3A-B4B8C26C6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DD54-A63B-4B25-A57A-3030094B4376}" type="datetimeFigureOut">
              <a:rPr lang="es-CO" smtClean="0"/>
              <a:t>1/09/2025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B6CA92-C3F5-49C9-B974-8966C3C8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E255F5-EC62-49C1-973F-9095F362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F5D6-BDC2-43A3-B155-DA6B3DC919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170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4950A-52C4-47CD-8055-255ADB7A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EBD84F7-5230-4D51-A6B2-87836E4D6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A8B15E-6F73-47C0-BB3C-38DE8F5C4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DD54-A63B-4B25-A57A-3030094B4376}" type="datetimeFigureOut">
              <a:rPr lang="es-CO" smtClean="0"/>
              <a:t>1/09/2025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64EB0D-8B2E-4925-9D51-4DF89D36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CE453E-78D3-4D97-993F-14CF3C1E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F5D6-BDC2-43A3-B155-DA6B3DC919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393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E6AF8-C7DC-4148-B889-204F46AFE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CA7221-8212-4999-8A7E-BCEFE6F507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F75E55-31E8-4804-A056-E5DBE2FF0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1DCD9E-47D8-4B97-B7F3-B7795A5A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DD54-A63B-4B25-A57A-3030094B4376}" type="datetimeFigureOut">
              <a:rPr lang="es-CO" smtClean="0"/>
              <a:t>1/09/2025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758D32-D248-404F-8772-5C58B4FD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4EECD9-7ECA-46AD-BA75-2F757242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F5D6-BDC2-43A3-B155-DA6B3DC919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048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4FB6C-79AF-4B10-911A-62807889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9AC83E-4697-4592-88B9-08F01A37A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2C21F5-10A9-4373-BA93-09D9FE729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8AE9278-AEFD-4C88-B3AA-F4FC73F05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C19BC62-F16C-4217-8E07-E5674FF15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4C2D1E8-25F7-4BBB-8818-2679B16E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DD54-A63B-4B25-A57A-3030094B4376}" type="datetimeFigureOut">
              <a:rPr lang="es-CO" smtClean="0"/>
              <a:t>1/09/2025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748CF5-8825-4F1B-A624-D55633D6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6EF5FD-A097-47CB-B20E-7F3BAB03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F5D6-BDC2-43A3-B155-DA6B3DC919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0775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FD0A9-C8D9-43E8-9207-5EE3B102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8700018-9941-4093-9A9C-0EE0E272D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DD54-A63B-4B25-A57A-3030094B4376}" type="datetimeFigureOut">
              <a:rPr lang="es-CO" smtClean="0"/>
              <a:t>1/09/2025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D9FBD8-C25A-4629-8959-180AE103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405459-E3E6-43F2-8822-D282C13D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F5D6-BDC2-43A3-B155-DA6B3DC919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468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0A2E625-679E-4A88-A1B8-CFA449CA9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DD54-A63B-4B25-A57A-3030094B4376}" type="datetimeFigureOut">
              <a:rPr lang="es-CO" smtClean="0"/>
              <a:t>1/09/2025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CC6056-6831-4331-A707-74614612D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8C4B06-86DE-48CC-89B2-61DA8BE06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F5D6-BDC2-43A3-B155-DA6B3DC919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811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EBBEE-4425-431A-A1F5-AEA8B8C27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F13C11-75EE-405B-8F9B-695572308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0D132D-8F7C-4DC6-A134-378A7A33E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8DFA2F-012C-4F97-95FA-CE42E536E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DD54-A63B-4B25-A57A-3030094B4376}" type="datetimeFigureOut">
              <a:rPr lang="es-CO" smtClean="0"/>
              <a:t>1/09/2025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CFC442-595A-44F6-AED1-BA7D3BDF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48E454-ECD6-4E8F-A546-2D4279293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F5D6-BDC2-43A3-B155-DA6B3DC919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570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ADF34-D8F4-4311-BD78-D2F7B9031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8DBC29-AE2F-4F2B-B8B4-0A57B037D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77C135D-AE2D-4834-BE6C-88D398C56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A93A0F-CC68-487D-B7A7-1F1CF46A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DD54-A63B-4B25-A57A-3030094B4376}" type="datetimeFigureOut">
              <a:rPr lang="es-CO" smtClean="0"/>
              <a:t>1/09/2025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DBCCE9-8F64-4207-AF31-B6BF2F1C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3A6A2E-4CC2-4972-9160-D8DC06FAE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AF5D6-BDC2-43A3-B155-DA6B3DC919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9211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7601188-2033-4336-87AC-F5B9B1F28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7CBC64-F28B-4591-BC36-A962651B6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D5DD268-24AA-4680-B1B6-B4C1643EF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FDD54-A63B-4B25-A57A-3030094B4376}" type="datetimeFigureOut">
              <a:rPr lang="es-CO" smtClean="0"/>
              <a:t>1/09/2025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C63345-BD85-4AEC-9C28-A20A624DE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04D36C-9FDC-4B62-81C6-8AC9614B3E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AF5D6-BDC2-43A3-B155-DA6B3DC9192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44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EA88C51F-A761-4342-BDB3-682AE97FA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3365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6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1FCC6F5A-45F6-4D56-A49E-6BB9BFA08D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8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81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Herrera</dc:creator>
  <cp:lastModifiedBy>Diego Herrera</cp:lastModifiedBy>
  <cp:revision>4</cp:revision>
  <dcterms:created xsi:type="dcterms:W3CDTF">2025-09-02T04:01:38Z</dcterms:created>
  <dcterms:modified xsi:type="dcterms:W3CDTF">2025-09-02T04:38:13Z</dcterms:modified>
</cp:coreProperties>
</file>