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6"/>
  </p:notesMasterIdLst>
  <p:sldIdLst>
    <p:sldId id="256" r:id="rId2"/>
    <p:sldId id="257" r:id="rId3"/>
    <p:sldId id="263" r:id="rId4"/>
    <p:sldId id="26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8359" autoAdjust="0"/>
  </p:normalViewPr>
  <p:slideViewPr>
    <p:cSldViewPr snapToGrid="0">
      <p:cViewPr varScale="1">
        <p:scale>
          <a:sx n="68" d="100"/>
          <a:sy n="68" d="100"/>
        </p:scale>
        <p:origin x="53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B9689B-AEC2-4974-9156-A7D650975107}" type="datetimeFigureOut">
              <a:rPr lang="fr-FR" smtClean="0"/>
              <a:t>02/07/2019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476899-C084-46C7-AC7A-83FCA7A9CC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0600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D472E-F31C-4CE7-A310-DBA91E79F693}" type="datetimeFigureOut">
              <a:rPr lang="fr-FR" smtClean="0"/>
              <a:t>02/07/2019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837F5C99-475A-451B-97E9-A98196E357A0}" type="slidenum">
              <a:rPr lang="fr-FR" smtClean="0"/>
              <a:t>‹N°›</a:t>
            </a:fld>
            <a:endParaRPr lang="fr-F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1349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D472E-F31C-4CE7-A310-DBA91E79F693}" type="datetimeFigureOut">
              <a:rPr lang="fr-FR" smtClean="0"/>
              <a:t>02/07/2019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F5C99-475A-451B-97E9-A98196E357A0}" type="slidenum">
              <a:rPr lang="fr-FR" smtClean="0"/>
              <a:t>‹N°›</a:t>
            </a:fld>
            <a:endParaRPr lang="fr-FR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867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D472E-F31C-4CE7-A310-DBA91E79F693}" type="datetimeFigureOut">
              <a:rPr lang="fr-FR" smtClean="0"/>
              <a:t>02/07/2019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F5C99-475A-451B-97E9-A98196E357A0}" type="slidenum">
              <a:rPr lang="fr-FR" smtClean="0"/>
              <a:t>‹N°›</a:t>
            </a:fld>
            <a:endParaRPr lang="fr-FR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0874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D472E-F31C-4CE7-A310-DBA91E79F693}" type="datetimeFigureOut">
              <a:rPr lang="fr-FR" smtClean="0"/>
              <a:t>02/07/2019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F5C99-475A-451B-97E9-A98196E357A0}" type="slidenum">
              <a:rPr lang="fr-FR" smtClean="0"/>
              <a:t>‹N°›</a:t>
            </a:fld>
            <a:endParaRPr lang="fr-FR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8688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D472E-F31C-4CE7-A310-DBA91E79F693}" type="datetimeFigureOut">
              <a:rPr lang="fr-FR" smtClean="0"/>
              <a:t>02/07/2019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F5C99-475A-451B-97E9-A98196E357A0}" type="slidenum">
              <a:rPr lang="fr-FR" smtClean="0"/>
              <a:t>‹N°›</a:t>
            </a:fld>
            <a:endParaRPr lang="fr-F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9928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D472E-F31C-4CE7-A310-DBA91E79F693}" type="datetimeFigureOut">
              <a:rPr lang="fr-FR" smtClean="0"/>
              <a:t>02/07/2019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F5C99-475A-451B-97E9-A98196E357A0}" type="slidenum">
              <a:rPr lang="fr-FR" smtClean="0"/>
              <a:t>‹N°›</a:t>
            </a:fld>
            <a:endParaRPr lang="fr-FR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0023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D472E-F31C-4CE7-A310-DBA91E79F693}" type="datetimeFigureOut">
              <a:rPr lang="fr-FR" smtClean="0"/>
              <a:t>02/07/2019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F5C99-475A-451B-97E9-A98196E357A0}" type="slidenum">
              <a:rPr lang="fr-FR" smtClean="0"/>
              <a:t>‹N°›</a:t>
            </a:fld>
            <a:endParaRPr lang="fr-FR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6813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D472E-F31C-4CE7-A310-DBA91E79F693}" type="datetimeFigureOut">
              <a:rPr lang="fr-FR" smtClean="0"/>
              <a:t>02/07/2019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F5C99-475A-451B-97E9-A98196E357A0}" type="slidenum">
              <a:rPr lang="fr-FR" smtClean="0"/>
              <a:t>‹N°›</a:t>
            </a:fld>
            <a:endParaRPr lang="fr-FR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8843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D472E-F31C-4CE7-A310-DBA91E79F693}" type="datetimeFigureOut">
              <a:rPr lang="fr-FR" smtClean="0"/>
              <a:t>02/07/2019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F5C99-475A-451B-97E9-A98196E357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2521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D472E-F31C-4CE7-A310-DBA91E79F693}" type="datetimeFigureOut">
              <a:rPr lang="fr-FR" smtClean="0"/>
              <a:t>02/07/2019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F5C99-475A-451B-97E9-A98196E357A0}" type="slidenum">
              <a:rPr lang="fr-FR" smtClean="0"/>
              <a:t>‹N°›</a:t>
            </a:fld>
            <a:endParaRPr lang="fr-FR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318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F7D472E-F31C-4CE7-A310-DBA91E79F693}" type="datetimeFigureOut">
              <a:rPr lang="fr-FR" smtClean="0"/>
              <a:t>02/07/2019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F5C99-475A-451B-97E9-A98196E357A0}" type="slidenum">
              <a:rPr lang="fr-FR" smtClean="0"/>
              <a:t>‹N°›</a:t>
            </a:fld>
            <a:endParaRPr lang="fr-FR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279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D472E-F31C-4CE7-A310-DBA91E79F693}" type="datetimeFigureOut">
              <a:rPr lang="fr-FR" smtClean="0"/>
              <a:t>02/07/2019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37F5C99-475A-451B-97E9-A98196E357A0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3246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B5F9E98A-4FF4-43D6-9C48-6DF0E7F2D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D207A636-DC99-4588-80C4-9E069B97C3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5252EE6-2FA7-4D87-B49C-AD04C395C5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7377" y="950852"/>
            <a:ext cx="7071197" cy="4203872"/>
          </a:xfrm>
        </p:spPr>
        <p:txBody>
          <a:bodyPr anchor="ctr">
            <a:normAutofit/>
          </a:bodyPr>
          <a:lstStyle/>
          <a:p>
            <a:r>
              <a:rPr lang="fr-FR" sz="5400" dirty="0"/>
              <a:t>Projet annuel : AFUPEO</a:t>
            </a:r>
          </a:p>
        </p:txBody>
      </p:sp>
      <p:cxnSp>
        <p:nvCxnSpPr>
          <p:cNvPr id="7" name="Straight Connector 11">
            <a:extLst>
              <a:ext uri="{FF2B5EF4-FFF2-40B4-BE49-F238E27FC236}">
                <a16:creationId xmlns:a16="http://schemas.microsoft.com/office/drawing/2014/main" id="{0F2BAA51-3181-4303-929A-FCD9C33F89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7685" y="1328764"/>
            <a:ext cx="0" cy="3466826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D4ED6A5F-3B06-48C5-850F-8045C4DF69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9A60B9D-8DAC-4DA9-88DE-9911621A2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ED6E0F3F-2FE8-41DE-A55C-5D3170676663}"/>
              </a:ext>
            </a:extLst>
          </p:cNvPr>
          <p:cNvSpPr txBox="1"/>
          <p:nvPr/>
        </p:nvSpPr>
        <p:spPr>
          <a:xfrm>
            <a:off x="395111" y="5170311"/>
            <a:ext cx="18501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Romain Bignon</a:t>
            </a:r>
          </a:p>
          <a:p>
            <a:r>
              <a:rPr lang="fr-FR" dirty="0"/>
              <a:t>Damien Chaudois</a:t>
            </a:r>
          </a:p>
        </p:txBody>
      </p:sp>
    </p:spTree>
    <p:extLst>
      <p:ext uri="{BB962C8B-B14F-4D97-AF65-F5344CB8AC3E}">
        <p14:creationId xmlns:p14="http://schemas.microsoft.com/office/powerpoint/2010/main" val="958763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EE050272-43D9-4F1F-9794-135890F33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L’EQUIPE</a:t>
            </a:r>
            <a:br>
              <a:rPr lang="fr-FR" dirty="0"/>
            </a:br>
            <a:endParaRPr lang="fr-FR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F085B581-1BF5-43F2-99D2-D16C39580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Romain Bignon Étudiant/développeur</a:t>
            </a:r>
          </a:p>
          <a:p>
            <a:pPr lvl="1"/>
            <a:r>
              <a:rPr lang="fr-FR" dirty="0"/>
              <a:t>Front Web/mobile</a:t>
            </a:r>
          </a:p>
          <a:p>
            <a:pPr lvl="1"/>
            <a:r>
              <a:rPr lang="fr-FR" dirty="0"/>
              <a:t>Application Android</a:t>
            </a:r>
          </a:p>
          <a:p>
            <a:r>
              <a:rPr lang="fr-FR" dirty="0"/>
              <a:t>Damien Chaudois Étudiant/développeur</a:t>
            </a:r>
          </a:p>
          <a:p>
            <a:pPr lvl="1"/>
            <a:r>
              <a:rPr lang="fr-FR" dirty="0" err="1"/>
              <a:t>Back-end</a:t>
            </a:r>
            <a:endParaRPr lang="fr-FR" dirty="0"/>
          </a:p>
          <a:p>
            <a:pPr lvl="1"/>
            <a:r>
              <a:rPr lang="fr-FR" dirty="0"/>
              <a:t>Configuration azure / infrastructure</a:t>
            </a:r>
          </a:p>
          <a:p>
            <a:r>
              <a:rPr lang="fr-FR" dirty="0"/>
              <a:t>Rachida Chef de projet</a:t>
            </a:r>
          </a:p>
          <a:p>
            <a:r>
              <a:rPr lang="fr-FR" dirty="0"/>
              <a:t>Cédric Del Nibbio Client</a:t>
            </a:r>
          </a:p>
        </p:txBody>
      </p:sp>
    </p:spTree>
    <p:extLst>
      <p:ext uri="{BB962C8B-B14F-4D97-AF65-F5344CB8AC3E}">
        <p14:creationId xmlns:p14="http://schemas.microsoft.com/office/powerpoint/2010/main" val="1643724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EE050272-43D9-4F1F-9794-135890F33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PROJET</a:t>
            </a:r>
            <a:br>
              <a:rPr lang="fr-FR" dirty="0"/>
            </a:br>
            <a:endParaRPr lang="fr-FR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F085B581-1BF5-43F2-99D2-D16C39580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Application de pilotage comptable</a:t>
            </a:r>
          </a:p>
          <a:p>
            <a:r>
              <a:rPr lang="fr-FR" dirty="0"/>
              <a:t>Réalisé en agile (SCRUM)</a:t>
            </a:r>
          </a:p>
          <a:p>
            <a:r>
              <a:rPr lang="fr-FR" dirty="0"/>
              <a:t>Une version web réactive en SPA</a:t>
            </a:r>
          </a:p>
          <a:p>
            <a:r>
              <a:rPr lang="fr-FR" dirty="0"/>
              <a:t>Une application Mobile en Android natif</a:t>
            </a:r>
          </a:p>
          <a:p>
            <a:r>
              <a:rPr lang="fr-FR" dirty="0"/>
              <a:t>Projet réaliser grâce aux outils Azure cloud &amp; dans l'environnement Microsoft</a:t>
            </a:r>
          </a:p>
          <a:p>
            <a:r>
              <a:rPr lang="fr-FR" dirty="0"/>
              <a:t>SQL Server, C#  Azure Fonctions, Vue.js, Java 8</a:t>
            </a:r>
          </a:p>
          <a:p>
            <a:r>
              <a:rPr lang="fr-FR" dirty="0"/>
              <a:t>Intégration continue, Test</a:t>
            </a:r>
          </a:p>
        </p:txBody>
      </p:sp>
    </p:spTree>
    <p:extLst>
      <p:ext uri="{BB962C8B-B14F-4D97-AF65-F5344CB8AC3E}">
        <p14:creationId xmlns:p14="http://schemas.microsoft.com/office/powerpoint/2010/main" val="3560425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F89B910C-F5AC-4390-B109-21E26A10F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 descr="https://lh5.googleusercontent.com/mzW2yOCfEt3ltqPub1VvNIVT0mwQDWBSqDLtIaPEFblxEPmaSo61zEQpcLSmvzZMEwKJbIEKfIzXIjJalAu86nCq9PBr1HE-WxweS8I3_iZhFYue-JIC2xudFMYnz8CZcA0-c40S">
            <a:extLst>
              <a:ext uri="{FF2B5EF4-FFF2-40B4-BE49-F238E27FC236}">
                <a16:creationId xmlns:a16="http://schemas.microsoft.com/office/drawing/2014/main" id="{6B4F9BA5-2179-46B4-99F7-AFFF8C39E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9331666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e">
  <a:themeElements>
    <a:clrScheme name="Galerie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e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e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91</Words>
  <Application>Microsoft Office PowerPoint</Application>
  <PresentationFormat>Grand écran</PresentationFormat>
  <Paragraphs>20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Gill Sans MT</vt:lpstr>
      <vt:lpstr>Galerie</vt:lpstr>
      <vt:lpstr>Projet annuel : AFUPEO</vt:lpstr>
      <vt:lpstr>L’EQUIPE </vt:lpstr>
      <vt:lpstr>LE PROJET 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annuel : architecture</dc:title>
  <dc:creator>Damien Chaudois</dc:creator>
  <cp:lastModifiedBy>Damien Chaudois</cp:lastModifiedBy>
  <cp:revision>23</cp:revision>
  <dcterms:created xsi:type="dcterms:W3CDTF">2019-02-28T13:33:39Z</dcterms:created>
  <dcterms:modified xsi:type="dcterms:W3CDTF">2019-07-02T14:18:59Z</dcterms:modified>
</cp:coreProperties>
</file>