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"/>
  </p:notesMasterIdLst>
  <p:sldIdLst>
    <p:sldId id="256" r:id="rId2"/>
    <p:sldId id="264" r:id="rId3"/>
  </p:sldIdLst>
  <p:sldSz cx="9144000" cy="5143500" type="screen16x9"/>
  <p:notesSz cx="6858000" cy="9144000"/>
  <p:embeddedFontLst>
    <p:embeddedFont>
      <p:font typeface="Bebas Neue" panose="020B0604020202020204" charset="0"/>
      <p:regular r:id="rId5"/>
    </p:embeddedFont>
    <p:embeddedFont>
      <p:font typeface="Playfair Display" panose="00000500000000000000" pitchFamily="2" charset="-52"/>
      <p:regular r:id="rId6"/>
      <p:bold r:id="rId7"/>
      <p:italic r:id="rId8"/>
      <p:boldItalic r:id="rId9"/>
    </p:embeddedFont>
    <p:embeddedFont>
      <p:font typeface="Raleway" pitchFamily="2" charset="-52"/>
      <p:regular r:id="rId10"/>
      <p:bold r:id="rId11"/>
      <p:italic r:id="rId12"/>
      <p:boldItalic r:id="rId13"/>
    </p:embeddedFont>
    <p:embeddedFont>
      <p:font typeface="Segoe Print" panose="020006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9CCA4-0E9F-4C61-842C-7E6732ADDDF3}">
  <a:tblStyle styleId="{E1A9CCA4-0E9F-4C61-842C-7E6732ADD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7a2474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7a24746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9132" b="9255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09562" y="618050"/>
            <a:ext cx="5788500" cy="24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09562" y="3088150"/>
            <a:ext cx="2810100" cy="74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4"/>
          <p:cNvGrpSpPr/>
          <p:nvPr/>
        </p:nvGrpSpPr>
        <p:grpSpPr>
          <a:xfrm flipH="1">
            <a:off x="0" y="0"/>
            <a:ext cx="9144001" cy="5143499"/>
            <a:chOff x="0" y="0"/>
            <a:chExt cx="9144001" cy="5143499"/>
          </a:xfrm>
        </p:grpSpPr>
        <p:pic>
          <p:nvPicPr>
            <p:cNvPr id="174" name="Google Shape;174;p24"/>
            <p:cNvPicPr preferRelativeResize="0"/>
            <p:nvPr/>
          </p:nvPicPr>
          <p:blipFill rotWithShape="1">
            <a:blip r:embed="rId2">
              <a:alphaModFix amt="90000"/>
            </a:blip>
            <a:srcRect t="37100" r="37099" b="3453"/>
            <a:stretch/>
          </p:blipFill>
          <p:spPr>
            <a:xfrm>
              <a:off x="0" y="0"/>
              <a:ext cx="9144001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4"/>
            <p:cNvPicPr preferRelativeResize="0"/>
            <p:nvPr/>
          </p:nvPicPr>
          <p:blipFill rotWithShape="1">
            <a:blip r:embed="rId3">
              <a:alphaModFix/>
            </a:blip>
            <a:srcRect l="60738" t="-676" r="17570" b="2646"/>
            <a:stretch/>
          </p:blipFill>
          <p:spPr>
            <a:xfrm flipH="1">
              <a:off x="0" y="1495475"/>
              <a:ext cx="1983476" cy="364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4"/>
            <p:cNvPicPr preferRelativeResize="0"/>
            <p:nvPr/>
          </p:nvPicPr>
          <p:blipFill rotWithShape="1">
            <a:blip r:embed="rId4">
              <a:alphaModFix/>
            </a:blip>
            <a:srcRect l="38091"/>
            <a:stretch/>
          </p:blipFill>
          <p:spPr>
            <a:xfrm flipH="1">
              <a:off x="7992298" y="2010025"/>
              <a:ext cx="1151700" cy="1564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74000"/>
          </a:blip>
          <a:srcRect b="11606"/>
          <a:stretch/>
        </p:blipFill>
        <p:spPr>
          <a:xfrm>
            <a:off x="0" y="0"/>
            <a:ext cx="918284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 rotWithShape="1">
          <a:blip r:embed="rId3">
            <a:alphaModFix/>
          </a:blip>
          <a:srcRect l="119" r="42854"/>
          <a:stretch/>
        </p:blipFill>
        <p:spPr>
          <a:xfrm>
            <a:off x="7917825" y="2562325"/>
            <a:ext cx="1265025" cy="18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532838" y="2508938"/>
            <a:ext cx="25698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205463" y="2508938"/>
            <a:ext cx="25419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532838" y="3097475"/>
            <a:ext cx="25698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205463" y="3097475"/>
            <a:ext cx="25419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335814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l="25939" r="118"/>
          <a:stretch/>
        </p:blipFill>
        <p:spPr>
          <a:xfrm>
            <a:off x="-36250" y="2158400"/>
            <a:ext cx="1252900" cy="142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62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l="40286" t="8518" r="9134" b="6040"/>
          <a:stretch/>
        </p:blipFill>
        <p:spPr>
          <a:xfrm>
            <a:off x="4054074" y="0"/>
            <a:ext cx="508992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>
            <a:spLocks noGrp="1"/>
          </p:cNvSpPr>
          <p:nvPr>
            <p:ph type="ctrTitle"/>
          </p:nvPr>
        </p:nvSpPr>
        <p:spPr>
          <a:xfrm>
            <a:off x="709562" y="857104"/>
            <a:ext cx="5788500" cy="24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dirty="0">
                <a:solidFill>
                  <a:schemeClr val="tx1"/>
                </a:solidFill>
              </a:rPr>
              <a:t>Хранители</a:t>
            </a:r>
            <a:r>
              <a:rPr lang="ru-RU" dirty="0">
                <a:solidFill>
                  <a:schemeClr val="tx1"/>
                </a:solidFill>
              </a:rPr>
              <a:t> Арктики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1"/>
          </p:nvPr>
        </p:nvSpPr>
        <p:spPr>
          <a:xfrm>
            <a:off x="709562" y="3145794"/>
            <a:ext cx="3344513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2"/>
                </a:solidFill>
                <a:latin typeface="Segoe Print" panose="02000600000000000000" pitchFamily="2" charset="0"/>
              </a:rPr>
              <a:t>Бот для изучения малых народов севера</a:t>
            </a:r>
            <a:endParaRPr dirty="0">
              <a:solidFill>
                <a:schemeClr val="tx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95" name="Google Shape;195;p29"/>
          <p:cNvCxnSpPr/>
          <p:nvPr/>
        </p:nvCxnSpPr>
        <p:spPr>
          <a:xfrm>
            <a:off x="796462" y="2997300"/>
            <a:ext cx="3411900" cy="0"/>
          </a:xfrm>
          <a:prstGeom prst="straightConnector1">
            <a:avLst/>
          </a:prstGeom>
          <a:noFill/>
          <a:ln w="9525" cap="flat" cmpd="sng">
            <a:solidFill>
              <a:srgbClr val="15325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7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6038563" y="1659624"/>
            <a:ext cx="875700" cy="86595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>
            <a:spLocks noGrp="1"/>
          </p:cNvSpPr>
          <p:nvPr>
            <p:ph type="title"/>
          </p:nvPr>
        </p:nvSpPr>
        <p:spPr>
          <a:xfrm>
            <a:off x="720000" y="335814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Проблемы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subTitle" idx="3"/>
          </p:nvPr>
        </p:nvSpPr>
        <p:spPr>
          <a:xfrm>
            <a:off x="1532838" y="3097475"/>
            <a:ext cx="25698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 is the closest planet to the Sun and the smallest one in the Solar System. This planet’s name has nothing to do with the liquid metal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4"/>
          </p:nvPr>
        </p:nvSpPr>
        <p:spPr>
          <a:xfrm>
            <a:off x="5205463" y="3097475"/>
            <a:ext cx="25419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hot and is the second-brightest natural object in the night sky</a:t>
            </a:r>
            <a:endParaRPr/>
          </a:p>
        </p:txBody>
      </p:sp>
      <p:sp>
        <p:nvSpPr>
          <p:cNvPr id="289" name="Google Shape;289;p37"/>
          <p:cNvSpPr txBox="1">
            <a:spLocks noGrp="1"/>
          </p:cNvSpPr>
          <p:nvPr>
            <p:ph type="subTitle" idx="1"/>
          </p:nvPr>
        </p:nvSpPr>
        <p:spPr>
          <a:xfrm>
            <a:off x="1195751" y="2508938"/>
            <a:ext cx="3263705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Малая известность</a:t>
            </a:r>
            <a:endParaRPr dirty="0"/>
          </a:p>
        </p:txBody>
      </p:sp>
      <p:sp>
        <p:nvSpPr>
          <p:cNvPr id="290" name="Google Shape;290;p37"/>
          <p:cNvSpPr txBox="1">
            <a:spLocks noGrp="1"/>
          </p:cNvSpPr>
          <p:nvPr>
            <p:ph type="subTitle" idx="2"/>
          </p:nvPr>
        </p:nvSpPr>
        <p:spPr>
          <a:xfrm>
            <a:off x="5205463" y="2508938"/>
            <a:ext cx="25419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</a:t>
            </a:r>
            <a:endParaRPr dirty="0"/>
          </a:p>
        </p:txBody>
      </p:sp>
      <p:cxnSp>
        <p:nvCxnSpPr>
          <p:cNvPr id="291" name="Google Shape;291;p37"/>
          <p:cNvCxnSpPr>
            <a:cxnSpLocks/>
          </p:cNvCxnSpPr>
          <p:nvPr/>
        </p:nvCxnSpPr>
        <p:spPr>
          <a:xfrm>
            <a:off x="1329397" y="3048398"/>
            <a:ext cx="298235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5792563" y="3048398"/>
            <a:ext cx="136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3" name="Google Shape;293;p37"/>
          <p:cNvGrpSpPr/>
          <p:nvPr/>
        </p:nvGrpSpPr>
        <p:grpSpPr>
          <a:xfrm>
            <a:off x="6281955" y="1930247"/>
            <a:ext cx="388915" cy="390510"/>
            <a:chOff x="2872600" y="2632150"/>
            <a:chExt cx="289350" cy="288775"/>
          </a:xfrm>
        </p:grpSpPr>
        <p:sp>
          <p:nvSpPr>
            <p:cNvPr id="294" name="Google Shape;294;p37"/>
            <p:cNvSpPr/>
            <p:nvPr/>
          </p:nvSpPr>
          <p:spPr>
            <a:xfrm>
              <a:off x="2979750" y="2659525"/>
              <a:ext cx="101825" cy="68500"/>
            </a:xfrm>
            <a:custGeom>
              <a:avLst/>
              <a:gdLst/>
              <a:ahLst/>
              <a:cxnLst/>
              <a:rect l="l" t="t" r="r" b="b"/>
              <a:pathLst>
                <a:path w="4073" h="2740" extrusionOk="0">
                  <a:moveTo>
                    <a:pt x="1572" y="1"/>
                  </a:moveTo>
                  <a:lnTo>
                    <a:pt x="1" y="2739"/>
                  </a:lnTo>
                  <a:lnTo>
                    <a:pt x="715" y="2739"/>
                  </a:lnTo>
                  <a:lnTo>
                    <a:pt x="501" y="2573"/>
                  </a:lnTo>
                  <a:cubicBezTo>
                    <a:pt x="382" y="2454"/>
                    <a:pt x="382" y="2263"/>
                    <a:pt x="501" y="2144"/>
                  </a:cubicBezTo>
                  <a:cubicBezTo>
                    <a:pt x="560" y="2084"/>
                    <a:pt x="638" y="2055"/>
                    <a:pt x="715" y="2055"/>
                  </a:cubicBezTo>
                  <a:cubicBezTo>
                    <a:pt x="793" y="2055"/>
                    <a:pt x="870" y="2084"/>
                    <a:pt x="929" y="2144"/>
                  </a:cubicBezTo>
                  <a:lnTo>
                    <a:pt x="1263" y="2477"/>
                  </a:lnTo>
                  <a:lnTo>
                    <a:pt x="1572" y="2144"/>
                  </a:lnTo>
                  <a:cubicBezTo>
                    <a:pt x="1632" y="2084"/>
                    <a:pt x="1709" y="2055"/>
                    <a:pt x="1787" y="2055"/>
                  </a:cubicBezTo>
                  <a:cubicBezTo>
                    <a:pt x="1864" y="2055"/>
                    <a:pt x="1942" y="2084"/>
                    <a:pt x="2001" y="2144"/>
                  </a:cubicBezTo>
                  <a:cubicBezTo>
                    <a:pt x="2120" y="2263"/>
                    <a:pt x="2120" y="2454"/>
                    <a:pt x="2001" y="2573"/>
                  </a:cubicBezTo>
                  <a:lnTo>
                    <a:pt x="1811" y="2739"/>
                  </a:lnTo>
                  <a:lnTo>
                    <a:pt x="4073" y="2739"/>
                  </a:lnTo>
                  <a:lnTo>
                    <a:pt x="2835" y="977"/>
                  </a:lnTo>
                  <a:lnTo>
                    <a:pt x="2501" y="1287"/>
                  </a:lnTo>
                  <a:cubicBezTo>
                    <a:pt x="2484" y="1304"/>
                    <a:pt x="2444" y="1320"/>
                    <a:pt x="2405" y="1320"/>
                  </a:cubicBezTo>
                  <a:cubicBezTo>
                    <a:pt x="2388" y="1320"/>
                    <a:pt x="2372" y="1317"/>
                    <a:pt x="2358" y="1311"/>
                  </a:cubicBezTo>
                  <a:cubicBezTo>
                    <a:pt x="2287" y="1311"/>
                    <a:pt x="2263" y="1287"/>
                    <a:pt x="2239" y="1215"/>
                  </a:cubicBezTo>
                  <a:lnTo>
                    <a:pt x="1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2872600" y="2632150"/>
              <a:ext cx="231025" cy="288775"/>
            </a:xfrm>
            <a:custGeom>
              <a:avLst/>
              <a:gdLst/>
              <a:ahLst/>
              <a:cxnLst/>
              <a:rect l="l" t="t" r="r" b="b"/>
              <a:pathLst>
                <a:path w="9241" h="11551" extrusionOk="0">
                  <a:moveTo>
                    <a:pt x="2953" y="1834"/>
                  </a:moveTo>
                  <a:cubicBezTo>
                    <a:pt x="3048" y="1882"/>
                    <a:pt x="3072" y="1929"/>
                    <a:pt x="3072" y="2024"/>
                  </a:cubicBezTo>
                  <a:lnTo>
                    <a:pt x="3072" y="2406"/>
                  </a:lnTo>
                  <a:cubicBezTo>
                    <a:pt x="3072" y="2525"/>
                    <a:pt x="2977" y="2596"/>
                    <a:pt x="2882" y="2596"/>
                  </a:cubicBezTo>
                  <a:cubicBezTo>
                    <a:pt x="2763" y="2596"/>
                    <a:pt x="2715" y="2501"/>
                    <a:pt x="2715" y="2406"/>
                  </a:cubicBezTo>
                  <a:lnTo>
                    <a:pt x="2715" y="2239"/>
                  </a:lnTo>
                  <a:lnTo>
                    <a:pt x="2524" y="2239"/>
                  </a:lnTo>
                  <a:cubicBezTo>
                    <a:pt x="2405" y="2239"/>
                    <a:pt x="2358" y="2144"/>
                    <a:pt x="2358" y="2048"/>
                  </a:cubicBezTo>
                  <a:cubicBezTo>
                    <a:pt x="2286" y="1929"/>
                    <a:pt x="2382" y="1834"/>
                    <a:pt x="2501" y="1834"/>
                  </a:cubicBezTo>
                  <a:close/>
                  <a:moveTo>
                    <a:pt x="1381" y="1834"/>
                  </a:moveTo>
                  <a:cubicBezTo>
                    <a:pt x="1500" y="1834"/>
                    <a:pt x="1548" y="1929"/>
                    <a:pt x="1548" y="2024"/>
                  </a:cubicBezTo>
                  <a:cubicBezTo>
                    <a:pt x="1548" y="2144"/>
                    <a:pt x="1453" y="2191"/>
                    <a:pt x="1381" y="2191"/>
                  </a:cubicBezTo>
                  <a:lnTo>
                    <a:pt x="1191" y="2191"/>
                  </a:lnTo>
                  <a:lnTo>
                    <a:pt x="1191" y="2429"/>
                  </a:lnTo>
                  <a:cubicBezTo>
                    <a:pt x="1191" y="2548"/>
                    <a:pt x="1096" y="2644"/>
                    <a:pt x="1024" y="2644"/>
                  </a:cubicBezTo>
                  <a:cubicBezTo>
                    <a:pt x="905" y="2644"/>
                    <a:pt x="834" y="2548"/>
                    <a:pt x="834" y="2429"/>
                  </a:cubicBezTo>
                  <a:lnTo>
                    <a:pt x="810" y="2048"/>
                  </a:lnTo>
                  <a:cubicBezTo>
                    <a:pt x="810" y="1929"/>
                    <a:pt x="905" y="1834"/>
                    <a:pt x="976" y="1834"/>
                  </a:cubicBezTo>
                  <a:close/>
                  <a:moveTo>
                    <a:pt x="976" y="3001"/>
                  </a:moveTo>
                  <a:cubicBezTo>
                    <a:pt x="1096" y="3001"/>
                    <a:pt x="1167" y="3096"/>
                    <a:pt x="1167" y="3191"/>
                  </a:cubicBezTo>
                  <a:lnTo>
                    <a:pt x="1167" y="3930"/>
                  </a:lnTo>
                  <a:cubicBezTo>
                    <a:pt x="1167" y="4049"/>
                    <a:pt x="1072" y="4096"/>
                    <a:pt x="976" y="4096"/>
                  </a:cubicBezTo>
                  <a:cubicBezTo>
                    <a:pt x="857" y="4096"/>
                    <a:pt x="810" y="4001"/>
                    <a:pt x="810" y="3930"/>
                  </a:cubicBezTo>
                  <a:lnTo>
                    <a:pt x="810" y="3191"/>
                  </a:lnTo>
                  <a:cubicBezTo>
                    <a:pt x="810" y="3072"/>
                    <a:pt x="905" y="3001"/>
                    <a:pt x="976" y="3001"/>
                  </a:cubicBezTo>
                  <a:close/>
                  <a:moveTo>
                    <a:pt x="2834" y="3191"/>
                  </a:moveTo>
                  <a:cubicBezTo>
                    <a:pt x="2929" y="3191"/>
                    <a:pt x="3001" y="3263"/>
                    <a:pt x="3001" y="3358"/>
                  </a:cubicBezTo>
                  <a:lnTo>
                    <a:pt x="3001" y="4311"/>
                  </a:lnTo>
                  <a:cubicBezTo>
                    <a:pt x="3001" y="4430"/>
                    <a:pt x="2929" y="4501"/>
                    <a:pt x="2834" y="4501"/>
                  </a:cubicBezTo>
                  <a:cubicBezTo>
                    <a:pt x="2824" y="4504"/>
                    <a:pt x="2814" y="4505"/>
                    <a:pt x="2804" y="4505"/>
                  </a:cubicBezTo>
                  <a:cubicBezTo>
                    <a:pt x="2720" y="4505"/>
                    <a:pt x="2644" y="4417"/>
                    <a:pt x="2644" y="4311"/>
                  </a:cubicBezTo>
                  <a:lnTo>
                    <a:pt x="2644" y="3358"/>
                  </a:lnTo>
                  <a:cubicBezTo>
                    <a:pt x="2644" y="3239"/>
                    <a:pt x="2739" y="3191"/>
                    <a:pt x="2834" y="3191"/>
                  </a:cubicBezTo>
                  <a:close/>
                  <a:moveTo>
                    <a:pt x="5858" y="596"/>
                  </a:moveTo>
                  <a:cubicBezTo>
                    <a:pt x="5930" y="596"/>
                    <a:pt x="5978" y="619"/>
                    <a:pt x="6025" y="691"/>
                  </a:cubicBezTo>
                  <a:lnTo>
                    <a:pt x="6740" y="2001"/>
                  </a:lnTo>
                  <a:lnTo>
                    <a:pt x="7025" y="1715"/>
                  </a:lnTo>
                  <a:cubicBezTo>
                    <a:pt x="7042" y="1698"/>
                    <a:pt x="7083" y="1681"/>
                    <a:pt x="7114" y="1681"/>
                  </a:cubicBezTo>
                  <a:cubicBezTo>
                    <a:pt x="7126" y="1681"/>
                    <a:pt x="7137" y="1684"/>
                    <a:pt x="7144" y="1691"/>
                  </a:cubicBezTo>
                  <a:cubicBezTo>
                    <a:pt x="7192" y="1691"/>
                    <a:pt x="7240" y="1715"/>
                    <a:pt x="7264" y="1763"/>
                  </a:cubicBezTo>
                  <a:lnTo>
                    <a:pt x="8788" y="3882"/>
                  </a:lnTo>
                  <a:cubicBezTo>
                    <a:pt x="8811" y="3930"/>
                    <a:pt x="8835" y="3953"/>
                    <a:pt x="8835" y="4001"/>
                  </a:cubicBezTo>
                  <a:cubicBezTo>
                    <a:pt x="8835" y="4096"/>
                    <a:pt x="8788" y="4192"/>
                    <a:pt x="8669" y="4192"/>
                  </a:cubicBezTo>
                  <a:lnTo>
                    <a:pt x="6168" y="4192"/>
                  </a:lnTo>
                  <a:lnTo>
                    <a:pt x="6287" y="4311"/>
                  </a:lnTo>
                  <a:cubicBezTo>
                    <a:pt x="6406" y="4430"/>
                    <a:pt x="6406" y="4596"/>
                    <a:pt x="6287" y="4739"/>
                  </a:cubicBezTo>
                  <a:cubicBezTo>
                    <a:pt x="6216" y="4787"/>
                    <a:pt x="6168" y="4811"/>
                    <a:pt x="6073" y="4811"/>
                  </a:cubicBezTo>
                  <a:cubicBezTo>
                    <a:pt x="6001" y="4811"/>
                    <a:pt x="5930" y="4787"/>
                    <a:pt x="5858" y="4716"/>
                  </a:cubicBezTo>
                  <a:lnTo>
                    <a:pt x="5525" y="4406"/>
                  </a:lnTo>
                  <a:lnTo>
                    <a:pt x="5215" y="4716"/>
                  </a:lnTo>
                  <a:cubicBezTo>
                    <a:pt x="5144" y="4787"/>
                    <a:pt x="5096" y="4811"/>
                    <a:pt x="5001" y="4811"/>
                  </a:cubicBezTo>
                  <a:cubicBezTo>
                    <a:pt x="4930" y="4811"/>
                    <a:pt x="4858" y="4787"/>
                    <a:pt x="4787" y="4716"/>
                  </a:cubicBezTo>
                  <a:cubicBezTo>
                    <a:pt x="4668" y="4596"/>
                    <a:pt x="4668" y="4430"/>
                    <a:pt x="4787" y="4311"/>
                  </a:cubicBezTo>
                  <a:lnTo>
                    <a:pt x="4906" y="4192"/>
                  </a:lnTo>
                  <a:lnTo>
                    <a:pt x="3953" y="4192"/>
                  </a:lnTo>
                  <a:cubicBezTo>
                    <a:pt x="3906" y="4192"/>
                    <a:pt x="3834" y="4168"/>
                    <a:pt x="3810" y="4096"/>
                  </a:cubicBezTo>
                  <a:cubicBezTo>
                    <a:pt x="3810" y="4025"/>
                    <a:pt x="3810" y="3953"/>
                    <a:pt x="3834" y="3930"/>
                  </a:cubicBezTo>
                  <a:lnTo>
                    <a:pt x="5716" y="691"/>
                  </a:lnTo>
                  <a:cubicBezTo>
                    <a:pt x="5739" y="619"/>
                    <a:pt x="5811" y="596"/>
                    <a:pt x="5858" y="596"/>
                  </a:cubicBezTo>
                  <a:close/>
                  <a:moveTo>
                    <a:pt x="976" y="4525"/>
                  </a:moveTo>
                  <a:cubicBezTo>
                    <a:pt x="1096" y="4525"/>
                    <a:pt x="1167" y="4620"/>
                    <a:pt x="1167" y="4692"/>
                  </a:cubicBezTo>
                  <a:lnTo>
                    <a:pt x="1167" y="5454"/>
                  </a:lnTo>
                  <a:cubicBezTo>
                    <a:pt x="1167" y="5549"/>
                    <a:pt x="1072" y="5620"/>
                    <a:pt x="976" y="5620"/>
                  </a:cubicBezTo>
                  <a:cubicBezTo>
                    <a:pt x="857" y="5620"/>
                    <a:pt x="810" y="5525"/>
                    <a:pt x="810" y="5454"/>
                  </a:cubicBezTo>
                  <a:lnTo>
                    <a:pt x="810" y="4692"/>
                  </a:lnTo>
                  <a:cubicBezTo>
                    <a:pt x="810" y="4573"/>
                    <a:pt x="905" y="4525"/>
                    <a:pt x="976" y="4525"/>
                  </a:cubicBezTo>
                  <a:close/>
                  <a:moveTo>
                    <a:pt x="5549" y="5001"/>
                  </a:moveTo>
                  <a:cubicBezTo>
                    <a:pt x="5620" y="5001"/>
                    <a:pt x="5739" y="5097"/>
                    <a:pt x="5739" y="5168"/>
                  </a:cubicBezTo>
                  <a:lnTo>
                    <a:pt x="5787" y="5644"/>
                  </a:lnTo>
                  <a:cubicBezTo>
                    <a:pt x="5787" y="5716"/>
                    <a:pt x="5739" y="5740"/>
                    <a:pt x="5716" y="5811"/>
                  </a:cubicBezTo>
                  <a:cubicBezTo>
                    <a:pt x="5668" y="5835"/>
                    <a:pt x="5597" y="5835"/>
                    <a:pt x="5573" y="5835"/>
                  </a:cubicBezTo>
                  <a:lnTo>
                    <a:pt x="5192" y="5835"/>
                  </a:lnTo>
                  <a:cubicBezTo>
                    <a:pt x="5073" y="5835"/>
                    <a:pt x="5001" y="5740"/>
                    <a:pt x="5001" y="5644"/>
                  </a:cubicBezTo>
                  <a:cubicBezTo>
                    <a:pt x="5001" y="5525"/>
                    <a:pt x="5096" y="5478"/>
                    <a:pt x="5192" y="5478"/>
                  </a:cubicBezTo>
                  <a:lnTo>
                    <a:pt x="5358" y="5478"/>
                  </a:lnTo>
                  <a:lnTo>
                    <a:pt x="5358" y="5192"/>
                  </a:lnTo>
                  <a:cubicBezTo>
                    <a:pt x="5358" y="5097"/>
                    <a:pt x="5454" y="5001"/>
                    <a:pt x="5549" y="5001"/>
                  </a:cubicBezTo>
                  <a:close/>
                  <a:moveTo>
                    <a:pt x="2810" y="5097"/>
                  </a:moveTo>
                  <a:cubicBezTo>
                    <a:pt x="2929" y="5097"/>
                    <a:pt x="2977" y="5168"/>
                    <a:pt x="2977" y="5263"/>
                  </a:cubicBezTo>
                  <a:lnTo>
                    <a:pt x="2977" y="5406"/>
                  </a:lnTo>
                  <a:lnTo>
                    <a:pt x="3215" y="5478"/>
                  </a:lnTo>
                  <a:cubicBezTo>
                    <a:pt x="3310" y="5478"/>
                    <a:pt x="3406" y="5573"/>
                    <a:pt x="3406" y="5644"/>
                  </a:cubicBezTo>
                  <a:cubicBezTo>
                    <a:pt x="3406" y="5740"/>
                    <a:pt x="3310" y="5835"/>
                    <a:pt x="3215" y="5835"/>
                  </a:cubicBezTo>
                  <a:lnTo>
                    <a:pt x="2834" y="5859"/>
                  </a:lnTo>
                  <a:cubicBezTo>
                    <a:pt x="2763" y="5859"/>
                    <a:pt x="2739" y="5835"/>
                    <a:pt x="2691" y="5811"/>
                  </a:cubicBezTo>
                  <a:cubicBezTo>
                    <a:pt x="2644" y="5763"/>
                    <a:pt x="2620" y="5716"/>
                    <a:pt x="2620" y="5644"/>
                  </a:cubicBezTo>
                  <a:lnTo>
                    <a:pt x="2620" y="5263"/>
                  </a:lnTo>
                  <a:cubicBezTo>
                    <a:pt x="2620" y="5144"/>
                    <a:pt x="2715" y="5097"/>
                    <a:pt x="2810" y="5097"/>
                  </a:cubicBezTo>
                  <a:close/>
                  <a:moveTo>
                    <a:pt x="4525" y="5501"/>
                  </a:moveTo>
                  <a:cubicBezTo>
                    <a:pt x="4644" y="5501"/>
                    <a:pt x="4715" y="5597"/>
                    <a:pt x="4715" y="5692"/>
                  </a:cubicBezTo>
                  <a:cubicBezTo>
                    <a:pt x="4715" y="5787"/>
                    <a:pt x="4620" y="5859"/>
                    <a:pt x="4525" y="5859"/>
                  </a:cubicBezTo>
                  <a:lnTo>
                    <a:pt x="3882" y="5859"/>
                  </a:lnTo>
                  <a:cubicBezTo>
                    <a:pt x="3763" y="5859"/>
                    <a:pt x="3691" y="5763"/>
                    <a:pt x="3691" y="5692"/>
                  </a:cubicBezTo>
                  <a:cubicBezTo>
                    <a:pt x="3691" y="5573"/>
                    <a:pt x="3787" y="5501"/>
                    <a:pt x="3882" y="5501"/>
                  </a:cubicBezTo>
                  <a:close/>
                  <a:moveTo>
                    <a:pt x="976" y="6049"/>
                  </a:moveTo>
                  <a:cubicBezTo>
                    <a:pt x="1096" y="6049"/>
                    <a:pt x="1167" y="6121"/>
                    <a:pt x="1167" y="6216"/>
                  </a:cubicBezTo>
                  <a:lnTo>
                    <a:pt x="1167" y="6954"/>
                  </a:lnTo>
                  <a:cubicBezTo>
                    <a:pt x="1167" y="7073"/>
                    <a:pt x="1072" y="7145"/>
                    <a:pt x="976" y="7145"/>
                  </a:cubicBezTo>
                  <a:cubicBezTo>
                    <a:pt x="857" y="7145"/>
                    <a:pt x="810" y="7049"/>
                    <a:pt x="810" y="6954"/>
                  </a:cubicBezTo>
                  <a:lnTo>
                    <a:pt x="810" y="6216"/>
                  </a:lnTo>
                  <a:cubicBezTo>
                    <a:pt x="810" y="6097"/>
                    <a:pt x="905" y="6049"/>
                    <a:pt x="976" y="6049"/>
                  </a:cubicBezTo>
                  <a:close/>
                  <a:moveTo>
                    <a:pt x="976" y="7549"/>
                  </a:moveTo>
                  <a:cubicBezTo>
                    <a:pt x="1096" y="7549"/>
                    <a:pt x="1167" y="7645"/>
                    <a:pt x="1167" y="7740"/>
                  </a:cubicBezTo>
                  <a:lnTo>
                    <a:pt x="1167" y="7907"/>
                  </a:lnTo>
                  <a:lnTo>
                    <a:pt x="1334" y="7907"/>
                  </a:lnTo>
                  <a:cubicBezTo>
                    <a:pt x="1453" y="7907"/>
                    <a:pt x="1548" y="8002"/>
                    <a:pt x="1524" y="8121"/>
                  </a:cubicBezTo>
                  <a:cubicBezTo>
                    <a:pt x="1524" y="8216"/>
                    <a:pt x="1429" y="8311"/>
                    <a:pt x="1310" y="8311"/>
                  </a:cubicBezTo>
                  <a:lnTo>
                    <a:pt x="929" y="8311"/>
                  </a:lnTo>
                  <a:cubicBezTo>
                    <a:pt x="905" y="8311"/>
                    <a:pt x="810" y="8216"/>
                    <a:pt x="810" y="8121"/>
                  </a:cubicBezTo>
                  <a:lnTo>
                    <a:pt x="810" y="7740"/>
                  </a:lnTo>
                  <a:cubicBezTo>
                    <a:pt x="810" y="7621"/>
                    <a:pt x="905" y="7549"/>
                    <a:pt x="976" y="7549"/>
                  </a:cubicBezTo>
                  <a:close/>
                  <a:moveTo>
                    <a:pt x="3191" y="7907"/>
                  </a:moveTo>
                  <a:cubicBezTo>
                    <a:pt x="3310" y="7907"/>
                    <a:pt x="3406" y="8002"/>
                    <a:pt x="3406" y="8097"/>
                  </a:cubicBezTo>
                  <a:cubicBezTo>
                    <a:pt x="3406" y="8216"/>
                    <a:pt x="3310" y="8311"/>
                    <a:pt x="3215" y="8311"/>
                  </a:cubicBezTo>
                  <a:lnTo>
                    <a:pt x="2310" y="8311"/>
                  </a:lnTo>
                  <a:cubicBezTo>
                    <a:pt x="2215" y="8311"/>
                    <a:pt x="2143" y="8216"/>
                    <a:pt x="2143" y="8121"/>
                  </a:cubicBezTo>
                  <a:cubicBezTo>
                    <a:pt x="2120" y="8002"/>
                    <a:pt x="2167" y="7907"/>
                    <a:pt x="2286" y="7907"/>
                  </a:cubicBezTo>
                  <a:close/>
                  <a:moveTo>
                    <a:pt x="5001" y="7930"/>
                  </a:moveTo>
                  <a:cubicBezTo>
                    <a:pt x="5120" y="7930"/>
                    <a:pt x="5192" y="8026"/>
                    <a:pt x="5192" y="8121"/>
                  </a:cubicBezTo>
                  <a:cubicBezTo>
                    <a:pt x="5192" y="8240"/>
                    <a:pt x="5096" y="8311"/>
                    <a:pt x="5001" y="8311"/>
                  </a:cubicBezTo>
                  <a:lnTo>
                    <a:pt x="4120" y="8311"/>
                  </a:lnTo>
                  <a:cubicBezTo>
                    <a:pt x="4025" y="8311"/>
                    <a:pt x="3929" y="8216"/>
                    <a:pt x="3929" y="8121"/>
                  </a:cubicBezTo>
                  <a:cubicBezTo>
                    <a:pt x="3929" y="8002"/>
                    <a:pt x="4025" y="7930"/>
                    <a:pt x="4120" y="7930"/>
                  </a:cubicBezTo>
                  <a:close/>
                  <a:moveTo>
                    <a:pt x="6311" y="7954"/>
                  </a:moveTo>
                  <a:cubicBezTo>
                    <a:pt x="6406" y="7954"/>
                    <a:pt x="6501" y="8026"/>
                    <a:pt x="6501" y="8121"/>
                  </a:cubicBezTo>
                  <a:lnTo>
                    <a:pt x="6501" y="8502"/>
                  </a:lnTo>
                  <a:cubicBezTo>
                    <a:pt x="6501" y="8609"/>
                    <a:pt x="6406" y="8696"/>
                    <a:pt x="6266" y="8696"/>
                  </a:cubicBezTo>
                  <a:cubicBezTo>
                    <a:pt x="6250" y="8696"/>
                    <a:pt x="6233" y="8695"/>
                    <a:pt x="6216" y="8693"/>
                  </a:cubicBezTo>
                  <a:cubicBezTo>
                    <a:pt x="6144" y="8669"/>
                    <a:pt x="6097" y="8597"/>
                    <a:pt x="6097" y="8502"/>
                  </a:cubicBezTo>
                  <a:lnTo>
                    <a:pt x="6097" y="8335"/>
                  </a:lnTo>
                  <a:lnTo>
                    <a:pt x="5930" y="8335"/>
                  </a:lnTo>
                  <a:cubicBezTo>
                    <a:pt x="5835" y="8335"/>
                    <a:pt x="5787" y="8264"/>
                    <a:pt x="5739" y="8216"/>
                  </a:cubicBezTo>
                  <a:cubicBezTo>
                    <a:pt x="5716" y="8097"/>
                    <a:pt x="5811" y="7954"/>
                    <a:pt x="5930" y="7954"/>
                  </a:cubicBezTo>
                  <a:close/>
                  <a:moveTo>
                    <a:pt x="3596" y="9717"/>
                  </a:moveTo>
                  <a:cubicBezTo>
                    <a:pt x="3715" y="9717"/>
                    <a:pt x="3787" y="9812"/>
                    <a:pt x="3787" y="9907"/>
                  </a:cubicBezTo>
                  <a:cubicBezTo>
                    <a:pt x="3810" y="10026"/>
                    <a:pt x="3715" y="10121"/>
                    <a:pt x="3596" y="10121"/>
                  </a:cubicBezTo>
                  <a:lnTo>
                    <a:pt x="2858" y="10121"/>
                  </a:lnTo>
                  <a:cubicBezTo>
                    <a:pt x="2739" y="10121"/>
                    <a:pt x="2644" y="10026"/>
                    <a:pt x="2644" y="9931"/>
                  </a:cubicBezTo>
                  <a:cubicBezTo>
                    <a:pt x="2644" y="9812"/>
                    <a:pt x="2739" y="9717"/>
                    <a:pt x="2834" y="9717"/>
                  </a:cubicBezTo>
                  <a:close/>
                  <a:moveTo>
                    <a:pt x="5144" y="9764"/>
                  </a:moveTo>
                  <a:cubicBezTo>
                    <a:pt x="5263" y="9764"/>
                    <a:pt x="5335" y="9836"/>
                    <a:pt x="5335" y="9931"/>
                  </a:cubicBezTo>
                  <a:cubicBezTo>
                    <a:pt x="5358" y="10026"/>
                    <a:pt x="5263" y="10121"/>
                    <a:pt x="5144" y="10121"/>
                  </a:cubicBezTo>
                  <a:lnTo>
                    <a:pt x="4382" y="10121"/>
                  </a:lnTo>
                  <a:cubicBezTo>
                    <a:pt x="4263" y="10121"/>
                    <a:pt x="4191" y="10026"/>
                    <a:pt x="4191" y="9931"/>
                  </a:cubicBezTo>
                  <a:cubicBezTo>
                    <a:pt x="4191" y="9812"/>
                    <a:pt x="4287" y="9764"/>
                    <a:pt x="4382" y="9764"/>
                  </a:cubicBezTo>
                  <a:close/>
                  <a:moveTo>
                    <a:pt x="6254" y="9356"/>
                  </a:moveTo>
                  <a:cubicBezTo>
                    <a:pt x="6363" y="9356"/>
                    <a:pt x="6478" y="9443"/>
                    <a:pt x="6478" y="9550"/>
                  </a:cubicBezTo>
                  <a:lnTo>
                    <a:pt x="6478" y="9931"/>
                  </a:lnTo>
                  <a:cubicBezTo>
                    <a:pt x="6501" y="10026"/>
                    <a:pt x="6430" y="10121"/>
                    <a:pt x="6311" y="10121"/>
                  </a:cubicBezTo>
                  <a:lnTo>
                    <a:pt x="5930" y="10121"/>
                  </a:lnTo>
                  <a:cubicBezTo>
                    <a:pt x="5835" y="10121"/>
                    <a:pt x="5787" y="10050"/>
                    <a:pt x="5739" y="10002"/>
                  </a:cubicBezTo>
                  <a:cubicBezTo>
                    <a:pt x="5716" y="9883"/>
                    <a:pt x="5811" y="9740"/>
                    <a:pt x="5930" y="9740"/>
                  </a:cubicBezTo>
                  <a:lnTo>
                    <a:pt x="6097" y="9740"/>
                  </a:lnTo>
                  <a:lnTo>
                    <a:pt x="6097" y="9550"/>
                  </a:lnTo>
                  <a:cubicBezTo>
                    <a:pt x="6097" y="9455"/>
                    <a:pt x="6168" y="9407"/>
                    <a:pt x="6216" y="9359"/>
                  </a:cubicBezTo>
                  <a:cubicBezTo>
                    <a:pt x="6228" y="9357"/>
                    <a:pt x="6241" y="9356"/>
                    <a:pt x="6254" y="9356"/>
                  </a:cubicBezTo>
                  <a:close/>
                  <a:moveTo>
                    <a:pt x="1691" y="9264"/>
                  </a:moveTo>
                  <a:cubicBezTo>
                    <a:pt x="2096" y="9264"/>
                    <a:pt x="2382" y="9550"/>
                    <a:pt x="2382" y="9931"/>
                  </a:cubicBezTo>
                  <a:cubicBezTo>
                    <a:pt x="2382" y="10288"/>
                    <a:pt x="2048" y="10621"/>
                    <a:pt x="1691" y="10621"/>
                  </a:cubicBezTo>
                  <a:cubicBezTo>
                    <a:pt x="1310" y="10621"/>
                    <a:pt x="1024" y="10336"/>
                    <a:pt x="1024" y="9931"/>
                  </a:cubicBezTo>
                  <a:cubicBezTo>
                    <a:pt x="1024" y="9550"/>
                    <a:pt x="1310" y="9264"/>
                    <a:pt x="1691" y="9264"/>
                  </a:cubicBezTo>
                  <a:close/>
                  <a:moveTo>
                    <a:pt x="619" y="0"/>
                  </a:moveTo>
                  <a:cubicBezTo>
                    <a:pt x="262" y="0"/>
                    <a:pt x="0" y="262"/>
                    <a:pt x="0" y="619"/>
                  </a:cubicBezTo>
                  <a:lnTo>
                    <a:pt x="0" y="10907"/>
                  </a:lnTo>
                  <a:cubicBezTo>
                    <a:pt x="0" y="11264"/>
                    <a:pt x="262" y="11550"/>
                    <a:pt x="619" y="11550"/>
                  </a:cubicBezTo>
                  <a:lnTo>
                    <a:pt x="8597" y="11550"/>
                  </a:lnTo>
                  <a:cubicBezTo>
                    <a:pt x="8954" y="11550"/>
                    <a:pt x="9240" y="11288"/>
                    <a:pt x="9240" y="10907"/>
                  </a:cubicBezTo>
                  <a:lnTo>
                    <a:pt x="9240" y="10288"/>
                  </a:lnTo>
                  <a:cubicBezTo>
                    <a:pt x="7859" y="10240"/>
                    <a:pt x="6787" y="9097"/>
                    <a:pt x="6787" y="7740"/>
                  </a:cubicBezTo>
                  <a:cubicBezTo>
                    <a:pt x="6787" y="6740"/>
                    <a:pt x="7335" y="5882"/>
                    <a:pt x="8168" y="5454"/>
                  </a:cubicBezTo>
                  <a:cubicBezTo>
                    <a:pt x="8097" y="5335"/>
                    <a:pt x="8073" y="5192"/>
                    <a:pt x="8073" y="5049"/>
                  </a:cubicBezTo>
                  <a:cubicBezTo>
                    <a:pt x="8097" y="4739"/>
                    <a:pt x="8407" y="4477"/>
                    <a:pt x="8716" y="4477"/>
                  </a:cubicBezTo>
                  <a:lnTo>
                    <a:pt x="9240" y="4477"/>
                  </a:lnTo>
                  <a:lnTo>
                    <a:pt x="9240" y="619"/>
                  </a:lnTo>
                  <a:cubicBezTo>
                    <a:pt x="9240" y="262"/>
                    <a:pt x="8954" y="0"/>
                    <a:pt x="8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3051200" y="2753600"/>
              <a:ext cx="110750" cy="126825"/>
            </a:xfrm>
            <a:custGeom>
              <a:avLst/>
              <a:gdLst/>
              <a:ahLst/>
              <a:cxnLst/>
              <a:rect l="l" t="t" r="r" b="b"/>
              <a:pathLst>
                <a:path w="4430" h="5073" extrusionOk="0">
                  <a:moveTo>
                    <a:pt x="2239" y="1001"/>
                  </a:moveTo>
                  <a:cubicBezTo>
                    <a:pt x="3287" y="1001"/>
                    <a:pt x="4120" y="1834"/>
                    <a:pt x="4120" y="2882"/>
                  </a:cubicBezTo>
                  <a:cubicBezTo>
                    <a:pt x="4120" y="3882"/>
                    <a:pt x="3239" y="4763"/>
                    <a:pt x="2239" y="4763"/>
                  </a:cubicBezTo>
                  <a:cubicBezTo>
                    <a:pt x="1191" y="4763"/>
                    <a:pt x="358" y="3906"/>
                    <a:pt x="358" y="2882"/>
                  </a:cubicBezTo>
                  <a:cubicBezTo>
                    <a:pt x="358" y="1834"/>
                    <a:pt x="1191" y="1001"/>
                    <a:pt x="2239" y="1001"/>
                  </a:cubicBezTo>
                  <a:close/>
                  <a:moveTo>
                    <a:pt x="1572" y="0"/>
                  </a:moveTo>
                  <a:cubicBezTo>
                    <a:pt x="1429" y="0"/>
                    <a:pt x="1310" y="119"/>
                    <a:pt x="1310" y="262"/>
                  </a:cubicBezTo>
                  <a:cubicBezTo>
                    <a:pt x="1310" y="405"/>
                    <a:pt x="1429" y="524"/>
                    <a:pt x="1572" y="524"/>
                  </a:cubicBezTo>
                  <a:lnTo>
                    <a:pt x="1572" y="762"/>
                  </a:lnTo>
                  <a:cubicBezTo>
                    <a:pt x="691" y="1024"/>
                    <a:pt x="0" y="1858"/>
                    <a:pt x="0" y="2882"/>
                  </a:cubicBezTo>
                  <a:cubicBezTo>
                    <a:pt x="0" y="4096"/>
                    <a:pt x="977" y="5073"/>
                    <a:pt x="2215" y="5073"/>
                  </a:cubicBezTo>
                  <a:cubicBezTo>
                    <a:pt x="3430" y="5073"/>
                    <a:pt x="4406" y="4096"/>
                    <a:pt x="4406" y="2882"/>
                  </a:cubicBezTo>
                  <a:cubicBezTo>
                    <a:pt x="4430" y="1858"/>
                    <a:pt x="3787" y="1024"/>
                    <a:pt x="2858" y="762"/>
                  </a:cubicBezTo>
                  <a:lnTo>
                    <a:pt x="2858" y="524"/>
                  </a:lnTo>
                  <a:cubicBezTo>
                    <a:pt x="3001" y="524"/>
                    <a:pt x="3120" y="405"/>
                    <a:pt x="3120" y="262"/>
                  </a:cubicBezTo>
                  <a:cubicBezTo>
                    <a:pt x="3120" y="119"/>
                    <a:pt x="3001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3064900" y="2782175"/>
              <a:ext cx="84550" cy="85150"/>
            </a:xfrm>
            <a:custGeom>
              <a:avLst/>
              <a:gdLst/>
              <a:ahLst/>
              <a:cxnLst/>
              <a:rect l="l" t="t" r="r" b="b"/>
              <a:pathLst>
                <a:path w="3382" h="3406" extrusionOk="0">
                  <a:moveTo>
                    <a:pt x="1668" y="661"/>
                  </a:moveTo>
                  <a:cubicBezTo>
                    <a:pt x="1745" y="661"/>
                    <a:pt x="1810" y="707"/>
                    <a:pt x="1810" y="786"/>
                  </a:cubicBezTo>
                  <a:lnTo>
                    <a:pt x="1810" y="1477"/>
                  </a:lnTo>
                  <a:lnTo>
                    <a:pt x="2072" y="1191"/>
                  </a:lnTo>
                  <a:cubicBezTo>
                    <a:pt x="2084" y="1179"/>
                    <a:pt x="2108" y="1173"/>
                    <a:pt x="2132" y="1173"/>
                  </a:cubicBezTo>
                  <a:cubicBezTo>
                    <a:pt x="2155" y="1173"/>
                    <a:pt x="2179" y="1179"/>
                    <a:pt x="2191" y="1191"/>
                  </a:cubicBezTo>
                  <a:cubicBezTo>
                    <a:pt x="2215" y="1239"/>
                    <a:pt x="2215" y="1286"/>
                    <a:pt x="2191" y="1310"/>
                  </a:cubicBezTo>
                  <a:lnTo>
                    <a:pt x="1929" y="1572"/>
                  </a:lnTo>
                  <a:lnTo>
                    <a:pt x="2620" y="1572"/>
                  </a:lnTo>
                  <a:cubicBezTo>
                    <a:pt x="2667" y="1572"/>
                    <a:pt x="2691" y="1620"/>
                    <a:pt x="2739" y="1644"/>
                  </a:cubicBezTo>
                  <a:cubicBezTo>
                    <a:pt x="2763" y="1763"/>
                    <a:pt x="2691" y="1834"/>
                    <a:pt x="2620" y="1834"/>
                  </a:cubicBezTo>
                  <a:lnTo>
                    <a:pt x="1929" y="1834"/>
                  </a:lnTo>
                  <a:lnTo>
                    <a:pt x="2191" y="2096"/>
                  </a:lnTo>
                  <a:cubicBezTo>
                    <a:pt x="2215" y="2120"/>
                    <a:pt x="2215" y="2168"/>
                    <a:pt x="2191" y="2215"/>
                  </a:cubicBezTo>
                  <a:cubicBezTo>
                    <a:pt x="2167" y="2239"/>
                    <a:pt x="2167" y="2239"/>
                    <a:pt x="2143" y="2239"/>
                  </a:cubicBezTo>
                  <a:cubicBezTo>
                    <a:pt x="2096" y="2239"/>
                    <a:pt x="2072" y="2239"/>
                    <a:pt x="2072" y="2215"/>
                  </a:cubicBezTo>
                  <a:lnTo>
                    <a:pt x="1810" y="1929"/>
                  </a:lnTo>
                  <a:lnTo>
                    <a:pt x="1810" y="2620"/>
                  </a:lnTo>
                  <a:cubicBezTo>
                    <a:pt x="1810" y="2692"/>
                    <a:pt x="1786" y="2715"/>
                    <a:pt x="1715" y="2739"/>
                  </a:cubicBezTo>
                  <a:cubicBezTo>
                    <a:pt x="1698" y="2743"/>
                    <a:pt x="1684" y="2745"/>
                    <a:pt x="1670" y="2745"/>
                  </a:cubicBezTo>
                  <a:cubicBezTo>
                    <a:pt x="1605" y="2745"/>
                    <a:pt x="1572" y="2699"/>
                    <a:pt x="1572" y="2620"/>
                  </a:cubicBezTo>
                  <a:lnTo>
                    <a:pt x="1572" y="1929"/>
                  </a:lnTo>
                  <a:lnTo>
                    <a:pt x="1310" y="2215"/>
                  </a:lnTo>
                  <a:cubicBezTo>
                    <a:pt x="1262" y="2239"/>
                    <a:pt x="1262" y="2239"/>
                    <a:pt x="1239" y="2239"/>
                  </a:cubicBezTo>
                  <a:cubicBezTo>
                    <a:pt x="1215" y="2239"/>
                    <a:pt x="1191" y="2239"/>
                    <a:pt x="1191" y="2215"/>
                  </a:cubicBezTo>
                  <a:cubicBezTo>
                    <a:pt x="1143" y="2168"/>
                    <a:pt x="1143" y="2120"/>
                    <a:pt x="1191" y="2096"/>
                  </a:cubicBezTo>
                  <a:lnTo>
                    <a:pt x="1453" y="1834"/>
                  </a:lnTo>
                  <a:lnTo>
                    <a:pt x="762" y="1834"/>
                  </a:lnTo>
                  <a:cubicBezTo>
                    <a:pt x="667" y="1834"/>
                    <a:pt x="619" y="1739"/>
                    <a:pt x="643" y="1644"/>
                  </a:cubicBezTo>
                  <a:cubicBezTo>
                    <a:pt x="667" y="1620"/>
                    <a:pt x="715" y="1572"/>
                    <a:pt x="762" y="1572"/>
                  </a:cubicBezTo>
                  <a:lnTo>
                    <a:pt x="1453" y="1572"/>
                  </a:lnTo>
                  <a:lnTo>
                    <a:pt x="1191" y="1310"/>
                  </a:lnTo>
                  <a:cubicBezTo>
                    <a:pt x="1143" y="1286"/>
                    <a:pt x="1143" y="1239"/>
                    <a:pt x="1191" y="1191"/>
                  </a:cubicBezTo>
                  <a:cubicBezTo>
                    <a:pt x="1203" y="1179"/>
                    <a:pt x="1221" y="1173"/>
                    <a:pt x="1242" y="1173"/>
                  </a:cubicBezTo>
                  <a:cubicBezTo>
                    <a:pt x="1262" y="1173"/>
                    <a:pt x="1286" y="1179"/>
                    <a:pt x="1310" y="1191"/>
                  </a:cubicBezTo>
                  <a:lnTo>
                    <a:pt x="1572" y="1477"/>
                  </a:lnTo>
                  <a:lnTo>
                    <a:pt x="1572" y="786"/>
                  </a:lnTo>
                  <a:cubicBezTo>
                    <a:pt x="1572" y="715"/>
                    <a:pt x="1596" y="691"/>
                    <a:pt x="1620" y="667"/>
                  </a:cubicBezTo>
                  <a:cubicBezTo>
                    <a:pt x="1636" y="663"/>
                    <a:pt x="1652" y="661"/>
                    <a:pt x="1668" y="661"/>
                  </a:cubicBezTo>
                  <a:close/>
                  <a:moveTo>
                    <a:pt x="1691" y="0"/>
                  </a:moveTo>
                  <a:cubicBezTo>
                    <a:pt x="738" y="0"/>
                    <a:pt x="0" y="786"/>
                    <a:pt x="0" y="1715"/>
                  </a:cubicBezTo>
                  <a:cubicBezTo>
                    <a:pt x="0" y="2668"/>
                    <a:pt x="762" y="3406"/>
                    <a:pt x="1691" y="3406"/>
                  </a:cubicBezTo>
                  <a:cubicBezTo>
                    <a:pt x="2644" y="3406"/>
                    <a:pt x="3382" y="2620"/>
                    <a:pt x="3382" y="1715"/>
                  </a:cubicBezTo>
                  <a:cubicBezTo>
                    <a:pt x="3382" y="786"/>
                    <a:pt x="2620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8" name="Google Shape;298;p37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2379888" y="1659624"/>
            <a:ext cx="875700" cy="865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37"/>
          <p:cNvGrpSpPr/>
          <p:nvPr/>
        </p:nvGrpSpPr>
        <p:grpSpPr>
          <a:xfrm>
            <a:off x="2640468" y="1927563"/>
            <a:ext cx="354540" cy="393181"/>
            <a:chOff x="1439550" y="2197525"/>
            <a:chExt cx="263775" cy="290750"/>
          </a:xfrm>
        </p:grpSpPr>
        <p:sp>
          <p:nvSpPr>
            <p:cNvPr id="300" name="Google Shape;300;p37"/>
            <p:cNvSpPr/>
            <p:nvPr/>
          </p:nvSpPr>
          <p:spPr>
            <a:xfrm>
              <a:off x="1439550" y="2197525"/>
              <a:ext cx="263775" cy="290750"/>
            </a:xfrm>
            <a:custGeom>
              <a:avLst/>
              <a:gdLst/>
              <a:ahLst/>
              <a:cxnLst/>
              <a:rect l="l" t="t" r="r" b="b"/>
              <a:pathLst>
                <a:path w="10551" h="11630" extrusionOk="0">
                  <a:moveTo>
                    <a:pt x="5526" y="2192"/>
                  </a:moveTo>
                  <a:cubicBezTo>
                    <a:pt x="7907" y="2192"/>
                    <a:pt x="9836" y="4144"/>
                    <a:pt x="9836" y="6526"/>
                  </a:cubicBezTo>
                  <a:cubicBezTo>
                    <a:pt x="9812" y="8931"/>
                    <a:pt x="7883" y="10836"/>
                    <a:pt x="5526" y="10836"/>
                  </a:cubicBezTo>
                  <a:cubicBezTo>
                    <a:pt x="3144" y="10836"/>
                    <a:pt x="1215" y="8907"/>
                    <a:pt x="1215" y="6526"/>
                  </a:cubicBezTo>
                  <a:cubicBezTo>
                    <a:pt x="1215" y="4144"/>
                    <a:pt x="3144" y="2192"/>
                    <a:pt x="5526" y="2192"/>
                  </a:cubicBezTo>
                  <a:close/>
                  <a:moveTo>
                    <a:pt x="4049" y="1"/>
                  </a:moveTo>
                  <a:cubicBezTo>
                    <a:pt x="3740" y="1"/>
                    <a:pt x="3478" y="239"/>
                    <a:pt x="3454" y="525"/>
                  </a:cubicBezTo>
                  <a:cubicBezTo>
                    <a:pt x="3406" y="882"/>
                    <a:pt x="3692" y="1168"/>
                    <a:pt x="4001" y="1168"/>
                  </a:cubicBezTo>
                  <a:lnTo>
                    <a:pt x="4001" y="1715"/>
                  </a:lnTo>
                  <a:cubicBezTo>
                    <a:pt x="1620" y="2477"/>
                    <a:pt x="1" y="4907"/>
                    <a:pt x="548" y="7645"/>
                  </a:cubicBezTo>
                  <a:cubicBezTo>
                    <a:pt x="953" y="9574"/>
                    <a:pt x="2501" y="11098"/>
                    <a:pt x="4430" y="11527"/>
                  </a:cubicBezTo>
                  <a:cubicBezTo>
                    <a:pt x="4779" y="11596"/>
                    <a:pt x="5123" y="11629"/>
                    <a:pt x="5459" y="11629"/>
                  </a:cubicBezTo>
                  <a:cubicBezTo>
                    <a:pt x="8246" y="11629"/>
                    <a:pt x="10503" y="9357"/>
                    <a:pt x="10503" y="6574"/>
                  </a:cubicBezTo>
                  <a:cubicBezTo>
                    <a:pt x="10550" y="4264"/>
                    <a:pt x="9074" y="2358"/>
                    <a:pt x="6978" y="1715"/>
                  </a:cubicBezTo>
                  <a:lnTo>
                    <a:pt x="6978" y="1168"/>
                  </a:lnTo>
                  <a:cubicBezTo>
                    <a:pt x="7312" y="1168"/>
                    <a:pt x="7574" y="858"/>
                    <a:pt x="7550" y="525"/>
                  </a:cubicBezTo>
                  <a:cubicBezTo>
                    <a:pt x="7526" y="239"/>
                    <a:pt x="7264" y="1"/>
                    <a:pt x="6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1480050" y="2263025"/>
              <a:ext cx="195300" cy="194700"/>
            </a:xfrm>
            <a:custGeom>
              <a:avLst/>
              <a:gdLst/>
              <a:ahLst/>
              <a:cxnLst/>
              <a:rect l="l" t="t" r="r" b="b"/>
              <a:pathLst>
                <a:path w="7812" h="7788" extrusionOk="0">
                  <a:moveTo>
                    <a:pt x="3906" y="905"/>
                  </a:moveTo>
                  <a:cubicBezTo>
                    <a:pt x="4120" y="905"/>
                    <a:pt x="4287" y="1096"/>
                    <a:pt x="4287" y="1310"/>
                  </a:cubicBezTo>
                  <a:lnTo>
                    <a:pt x="4287" y="3096"/>
                  </a:lnTo>
                  <a:lnTo>
                    <a:pt x="4930" y="2477"/>
                  </a:lnTo>
                  <a:cubicBezTo>
                    <a:pt x="4989" y="2418"/>
                    <a:pt x="5061" y="2388"/>
                    <a:pt x="5132" y="2388"/>
                  </a:cubicBezTo>
                  <a:cubicBezTo>
                    <a:pt x="5203" y="2388"/>
                    <a:pt x="5275" y="2418"/>
                    <a:pt x="5334" y="2477"/>
                  </a:cubicBezTo>
                  <a:cubicBezTo>
                    <a:pt x="5454" y="2596"/>
                    <a:pt x="5454" y="2763"/>
                    <a:pt x="5334" y="2882"/>
                  </a:cubicBezTo>
                  <a:lnTo>
                    <a:pt x="4715" y="3549"/>
                  </a:lnTo>
                  <a:lnTo>
                    <a:pt x="6501" y="3549"/>
                  </a:lnTo>
                  <a:cubicBezTo>
                    <a:pt x="6524" y="3544"/>
                    <a:pt x="6546" y="3541"/>
                    <a:pt x="6567" y="3541"/>
                  </a:cubicBezTo>
                  <a:cubicBezTo>
                    <a:pt x="6749" y="3541"/>
                    <a:pt x="6882" y="3716"/>
                    <a:pt x="6882" y="3930"/>
                  </a:cubicBezTo>
                  <a:cubicBezTo>
                    <a:pt x="6882" y="4144"/>
                    <a:pt x="6716" y="4311"/>
                    <a:pt x="6501" y="4311"/>
                  </a:cubicBezTo>
                  <a:lnTo>
                    <a:pt x="4715" y="4311"/>
                  </a:lnTo>
                  <a:lnTo>
                    <a:pt x="5334" y="4930"/>
                  </a:lnTo>
                  <a:cubicBezTo>
                    <a:pt x="5454" y="5049"/>
                    <a:pt x="5454" y="5240"/>
                    <a:pt x="5334" y="5359"/>
                  </a:cubicBezTo>
                  <a:cubicBezTo>
                    <a:pt x="5287" y="5406"/>
                    <a:pt x="5215" y="5454"/>
                    <a:pt x="5120" y="5454"/>
                  </a:cubicBezTo>
                  <a:cubicBezTo>
                    <a:pt x="5049" y="5454"/>
                    <a:pt x="4977" y="5406"/>
                    <a:pt x="4930" y="5359"/>
                  </a:cubicBezTo>
                  <a:lnTo>
                    <a:pt x="4287" y="4739"/>
                  </a:lnTo>
                  <a:lnTo>
                    <a:pt x="4287" y="6526"/>
                  </a:lnTo>
                  <a:cubicBezTo>
                    <a:pt x="4287" y="6716"/>
                    <a:pt x="4120" y="6907"/>
                    <a:pt x="3906" y="6907"/>
                  </a:cubicBezTo>
                  <a:cubicBezTo>
                    <a:pt x="3691" y="6907"/>
                    <a:pt x="3525" y="6716"/>
                    <a:pt x="3548" y="6526"/>
                  </a:cubicBezTo>
                  <a:lnTo>
                    <a:pt x="3548" y="4739"/>
                  </a:lnTo>
                  <a:lnTo>
                    <a:pt x="2905" y="5359"/>
                  </a:lnTo>
                  <a:cubicBezTo>
                    <a:pt x="2834" y="5406"/>
                    <a:pt x="2786" y="5454"/>
                    <a:pt x="2691" y="5454"/>
                  </a:cubicBezTo>
                  <a:cubicBezTo>
                    <a:pt x="2596" y="5454"/>
                    <a:pt x="2548" y="5406"/>
                    <a:pt x="2477" y="5359"/>
                  </a:cubicBezTo>
                  <a:cubicBezTo>
                    <a:pt x="2358" y="5240"/>
                    <a:pt x="2358" y="5049"/>
                    <a:pt x="2477" y="4930"/>
                  </a:cubicBezTo>
                  <a:lnTo>
                    <a:pt x="3096" y="4311"/>
                  </a:lnTo>
                  <a:lnTo>
                    <a:pt x="1310" y="4311"/>
                  </a:lnTo>
                  <a:cubicBezTo>
                    <a:pt x="1119" y="4311"/>
                    <a:pt x="929" y="4144"/>
                    <a:pt x="929" y="3930"/>
                  </a:cubicBezTo>
                  <a:cubicBezTo>
                    <a:pt x="929" y="3715"/>
                    <a:pt x="1119" y="3549"/>
                    <a:pt x="1310" y="3549"/>
                  </a:cubicBezTo>
                  <a:lnTo>
                    <a:pt x="3096" y="3549"/>
                  </a:lnTo>
                  <a:lnTo>
                    <a:pt x="2477" y="2882"/>
                  </a:lnTo>
                  <a:cubicBezTo>
                    <a:pt x="2358" y="2763"/>
                    <a:pt x="2358" y="2596"/>
                    <a:pt x="2477" y="2477"/>
                  </a:cubicBezTo>
                  <a:cubicBezTo>
                    <a:pt x="2536" y="2418"/>
                    <a:pt x="2614" y="2388"/>
                    <a:pt x="2691" y="2388"/>
                  </a:cubicBezTo>
                  <a:cubicBezTo>
                    <a:pt x="2768" y="2388"/>
                    <a:pt x="2846" y="2418"/>
                    <a:pt x="2905" y="2477"/>
                  </a:cubicBezTo>
                  <a:lnTo>
                    <a:pt x="3548" y="3096"/>
                  </a:lnTo>
                  <a:lnTo>
                    <a:pt x="3548" y="1310"/>
                  </a:lnTo>
                  <a:cubicBezTo>
                    <a:pt x="3525" y="1096"/>
                    <a:pt x="3691" y="905"/>
                    <a:pt x="3906" y="905"/>
                  </a:cubicBezTo>
                  <a:close/>
                  <a:moveTo>
                    <a:pt x="3906" y="0"/>
                  </a:moveTo>
                  <a:cubicBezTo>
                    <a:pt x="1762" y="0"/>
                    <a:pt x="0" y="1763"/>
                    <a:pt x="0" y="3906"/>
                  </a:cubicBezTo>
                  <a:cubicBezTo>
                    <a:pt x="0" y="6049"/>
                    <a:pt x="1762" y="7788"/>
                    <a:pt x="3906" y="7788"/>
                  </a:cubicBezTo>
                  <a:cubicBezTo>
                    <a:pt x="6049" y="7788"/>
                    <a:pt x="7811" y="6049"/>
                    <a:pt x="7811" y="3906"/>
                  </a:cubicBezTo>
                  <a:cubicBezTo>
                    <a:pt x="7811" y="1763"/>
                    <a:pt x="6049" y="0"/>
                    <a:pt x="3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nowy Mountains Minitheme by Slidesgo">
  <a:themeElements>
    <a:clrScheme name="Simple Light">
      <a:dk1>
        <a:srgbClr val="001C25"/>
      </a:dk1>
      <a:lt1>
        <a:srgbClr val="FFFFFF"/>
      </a:lt1>
      <a:dk2>
        <a:srgbClr val="4D4D4D"/>
      </a:dk2>
      <a:lt2>
        <a:srgbClr val="7A7A7A"/>
      </a:lt2>
      <a:accent1>
        <a:srgbClr val="263D6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1C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66</Words>
  <Application>Microsoft Office PowerPoint</Application>
  <PresentationFormat>Экран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Segoe Print</vt:lpstr>
      <vt:lpstr>Arial</vt:lpstr>
      <vt:lpstr>Raleway</vt:lpstr>
      <vt:lpstr>Playfair Display</vt:lpstr>
      <vt:lpstr>Bebas Neue</vt:lpstr>
      <vt:lpstr>Snowy Mountains Minitheme by Slidesgo</vt:lpstr>
      <vt:lpstr>Хранители Арктики</vt:lpstr>
      <vt:lpstr>Проблемы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Snowy  Mountains Minitheme </dc:title>
  <dc:creator>_tratyar_</dc:creator>
  <cp:lastModifiedBy>Александр Залялов</cp:lastModifiedBy>
  <cp:revision>9</cp:revision>
  <dcterms:modified xsi:type="dcterms:W3CDTF">2024-12-05T20:53:32Z</dcterms:modified>
</cp:coreProperties>
</file>