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vebremen.de/wordpress/jahrestag-feiern-in-bremen/" TargetMode="External"/><Relationship Id="rId2" Type="http://schemas.openxmlformats.org/officeDocument/2006/relationships/hyperlink" Target="https://www.dehner.de/produkte/stein-gesicht-lachend-18-x-20-x-12-cm-X00326534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freepik.com/fotos-premium/wunderschoener-strauss-aus-rosen-und-leckerer-schokolade_627469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1E59A50-C051-4BB1-8892-EF16BF12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Was bedeutet Romantik für uns?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50C5093-1703-4162-9180-7EA50591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Rosen / Rosenstrauch</a:t>
            </a:r>
          </a:p>
          <a:p>
            <a:r>
              <a:rPr lang="de-DE">
                <a:solidFill>
                  <a:schemeClr val="tx1"/>
                </a:solidFill>
              </a:rPr>
              <a:t>Herzen</a:t>
            </a:r>
          </a:p>
          <a:p>
            <a:r>
              <a:rPr lang="de-DE">
                <a:solidFill>
                  <a:schemeClr val="tx1"/>
                </a:solidFill>
              </a:rPr>
              <a:t>Schokolade</a:t>
            </a:r>
          </a:p>
          <a:p>
            <a:r>
              <a:rPr lang="de-DE">
                <a:solidFill>
                  <a:schemeClr val="tx1"/>
                </a:solidFill>
              </a:rPr>
              <a:t>Sonnenuntergang</a:t>
            </a:r>
          </a:p>
          <a:p>
            <a:r>
              <a:rPr lang="de-DE">
                <a:solidFill>
                  <a:schemeClr val="tx1"/>
                </a:solidFill>
              </a:rPr>
              <a:t>Kerzen</a:t>
            </a:r>
          </a:p>
          <a:p>
            <a:r>
              <a:rPr lang="de-DE">
                <a:solidFill>
                  <a:schemeClr val="tx1"/>
                </a:solidFill>
              </a:rPr>
              <a:t>Bilder</a:t>
            </a:r>
          </a:p>
          <a:p>
            <a:endParaRPr lang="de-DE">
              <a:solidFill>
                <a:schemeClr val="tx1"/>
              </a:solidFill>
            </a:endParaRPr>
          </a:p>
          <a:p>
            <a:endParaRPr lang="de-DE">
              <a:solidFill>
                <a:schemeClr val="tx1"/>
              </a:solidFill>
            </a:endParaRPr>
          </a:p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14" name="Grafik 13" descr="Ein Bild, das Text, draußen, Sonnenuntergang, Strand enthält.&#10;&#10;Automatisch generierte Beschreibung">
            <a:extLst>
              <a:ext uri="{FF2B5EF4-FFF2-40B4-BE49-F238E27FC236}">
                <a16:creationId xmlns:a16="http://schemas.microsoft.com/office/drawing/2014/main" id="{99B1B794-688F-415F-B054-5BF73BB2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2" y="932963"/>
            <a:ext cx="4839661" cy="2710210"/>
          </a:xfrm>
          <a:prstGeom prst="rect">
            <a:avLst/>
          </a:prstGeom>
        </p:spPr>
      </p:pic>
      <p:pic>
        <p:nvPicPr>
          <p:cNvPr id="16" name="Grafik 15" descr="Ein Bild, das Stein enthält.&#10;&#10;Automatisch generierte Beschreibung">
            <a:extLst>
              <a:ext uri="{FF2B5EF4-FFF2-40B4-BE49-F238E27FC236}">
                <a16:creationId xmlns:a16="http://schemas.microsoft.com/office/drawing/2014/main" id="{10554950-DD35-430D-95E7-3ACCB975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429" y="4092395"/>
            <a:ext cx="1833403" cy="2138080"/>
          </a:xfrm>
          <a:prstGeom prst="rect">
            <a:avLst/>
          </a:prstGeom>
        </p:spPr>
      </p:pic>
      <p:pic>
        <p:nvPicPr>
          <p:cNvPr id="18" name="Grafik 17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D4CC7A66-33BC-4DAA-87AE-F05A621A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17" y="4092395"/>
            <a:ext cx="2138080" cy="21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E963E-0997-495E-AEB3-220BA97E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E944C-8B98-42C2-932D-FD28ACC6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Stein: </a:t>
            </a:r>
            <a:r>
              <a:rPr lang="de-DE" dirty="0">
                <a:hlinkClick r:id="rId2"/>
              </a:rPr>
              <a:t>https://www.dehner.de/produkte/stein-gesicht-lachend-18-x-20-x-12-cm-X003265345/</a:t>
            </a:r>
            <a:endParaRPr lang="de-DE" dirty="0"/>
          </a:p>
          <a:p>
            <a:r>
              <a:rPr lang="de-DE" dirty="0" err="1"/>
              <a:t>Paarbild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http://www.lovebremen.de/wordpress/jahrestag-feiern-in-bremen/</a:t>
            </a:r>
            <a:endParaRPr lang="de-DE" dirty="0"/>
          </a:p>
          <a:p>
            <a:r>
              <a:rPr lang="de-DE" dirty="0"/>
              <a:t>Rosen: </a:t>
            </a:r>
            <a:r>
              <a:rPr lang="de-DE" dirty="0">
                <a:hlinkClick r:id="rId4"/>
              </a:rPr>
              <a:t>https://de.freepik.com/fotos-premium/wunderschoener-strauss-aus-rosen-und-leckerer-schokolade_6274697.htm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24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{00CE6B01-380A-42BA-A4DD-4E25483141B8}tf02900722</Template>
  <TotalTime>0</TotalTime>
  <Words>60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Ion-Sitzungssaal</vt:lpstr>
      <vt:lpstr>Was bedeutet Romantik für uns?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bedeutet Romantik für uns?</dc:title>
  <dc:creator>Maximilian Trautwein</dc:creator>
  <cp:lastModifiedBy>Maximilian Trautwein</cp:lastModifiedBy>
  <cp:revision>2</cp:revision>
  <dcterms:created xsi:type="dcterms:W3CDTF">2022-02-18T12:46:33Z</dcterms:created>
  <dcterms:modified xsi:type="dcterms:W3CDTF">2022-02-18T13:02:47Z</dcterms:modified>
</cp:coreProperties>
</file>