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689" autoAdjust="0"/>
    <p:restoredTop sz="94660"/>
  </p:normalViewPr>
  <p:slideViewPr>
    <p:cSldViewPr snapToGrid="0">
      <p:cViewPr varScale="1">
        <p:scale>
          <a:sx n="86" d="100"/>
          <a:sy n="86" d="100"/>
        </p:scale>
        <p:origin x="619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6B20E41-5E9E-42BF-BBFC-793A20F0367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EFB34AE6-3E30-4969-8407-931DF09F5378}">
      <dgm:prSet/>
      <dgm:spPr/>
      <dgm:t>
        <a:bodyPr/>
        <a:lstStyle/>
        <a:p>
          <a:r>
            <a:rPr lang="de-DE"/>
            <a:t>Über HDMI, DisplayPort, VGA und DVI wird Bild übertragen</a:t>
          </a:r>
          <a:endParaRPr lang="en-US"/>
        </a:p>
      </dgm:t>
    </dgm:pt>
    <dgm:pt modelId="{23DF61A9-5144-456F-9367-2071F5DEFA15}" type="parTrans" cxnId="{4323A3F0-7A8E-4EA1-9BE7-BD96644F2D56}">
      <dgm:prSet/>
      <dgm:spPr/>
      <dgm:t>
        <a:bodyPr/>
        <a:lstStyle/>
        <a:p>
          <a:endParaRPr lang="en-US"/>
        </a:p>
      </dgm:t>
    </dgm:pt>
    <dgm:pt modelId="{C2750234-673D-4B28-A396-507F93D0DCD3}" type="sibTrans" cxnId="{4323A3F0-7A8E-4EA1-9BE7-BD96644F2D56}">
      <dgm:prSet/>
      <dgm:spPr/>
      <dgm:t>
        <a:bodyPr/>
        <a:lstStyle/>
        <a:p>
          <a:endParaRPr lang="en-US"/>
        </a:p>
      </dgm:t>
    </dgm:pt>
    <dgm:pt modelId="{52C6EC80-1AF1-4A40-812D-1B8841F93E6D}">
      <dgm:prSet/>
      <dgm:spPr/>
      <dgm:t>
        <a:bodyPr/>
        <a:lstStyle/>
        <a:p>
          <a:r>
            <a:rPr lang="de-DE"/>
            <a:t>Über USB werden Dateien übertragen</a:t>
          </a:r>
          <a:endParaRPr lang="en-US"/>
        </a:p>
      </dgm:t>
    </dgm:pt>
    <dgm:pt modelId="{A9A4DC87-9D86-43A3-99E7-27680B0137A1}" type="parTrans" cxnId="{2ED1C3A6-9961-425D-9CDA-34168688E794}">
      <dgm:prSet/>
      <dgm:spPr/>
      <dgm:t>
        <a:bodyPr/>
        <a:lstStyle/>
        <a:p>
          <a:endParaRPr lang="en-US"/>
        </a:p>
      </dgm:t>
    </dgm:pt>
    <dgm:pt modelId="{3F9CDC56-8E1D-46E5-B655-0D807D2353C4}" type="sibTrans" cxnId="{2ED1C3A6-9961-425D-9CDA-34168688E794}">
      <dgm:prSet/>
      <dgm:spPr/>
      <dgm:t>
        <a:bodyPr/>
        <a:lstStyle/>
        <a:p>
          <a:endParaRPr lang="en-US"/>
        </a:p>
      </dgm:t>
    </dgm:pt>
    <dgm:pt modelId="{F0B2C8A6-43D9-48C1-BA11-01B21FCFE2FE}">
      <dgm:prSet/>
      <dgm:spPr/>
      <dgm:t>
        <a:bodyPr/>
        <a:lstStyle/>
        <a:p>
          <a:r>
            <a:rPr lang="de-DE"/>
            <a:t>Über Klinkenstecker wird Ton übertragen</a:t>
          </a:r>
          <a:endParaRPr lang="en-US"/>
        </a:p>
      </dgm:t>
    </dgm:pt>
    <dgm:pt modelId="{9BF28A25-98D7-405B-B2C4-0F3D8441A818}" type="parTrans" cxnId="{F2B9ADC8-4D65-472E-BF84-475DE53790D8}">
      <dgm:prSet/>
      <dgm:spPr/>
      <dgm:t>
        <a:bodyPr/>
        <a:lstStyle/>
        <a:p>
          <a:endParaRPr lang="en-US"/>
        </a:p>
      </dgm:t>
    </dgm:pt>
    <dgm:pt modelId="{7AF8D1C4-7112-4802-91D7-EAA12F0A05F1}" type="sibTrans" cxnId="{F2B9ADC8-4D65-472E-BF84-475DE53790D8}">
      <dgm:prSet/>
      <dgm:spPr/>
      <dgm:t>
        <a:bodyPr/>
        <a:lstStyle/>
        <a:p>
          <a:endParaRPr lang="en-US"/>
        </a:p>
      </dgm:t>
    </dgm:pt>
    <dgm:pt modelId="{816BD959-9E5C-4778-B5FB-AE002D14C426}">
      <dgm:prSet/>
      <dgm:spPr/>
      <dgm:t>
        <a:bodyPr/>
        <a:lstStyle/>
        <a:p>
          <a:r>
            <a:rPr lang="de-DE"/>
            <a:t>Über RJ45 werden Daten aus dem Internet oder LAN-Netzwerken empfangen(zumindest für den Stecker)</a:t>
          </a:r>
          <a:endParaRPr lang="en-US"/>
        </a:p>
      </dgm:t>
    </dgm:pt>
    <dgm:pt modelId="{2C2FB06F-212A-4529-B714-E876923ABA1B}" type="parTrans" cxnId="{ACCE441D-B257-4908-9F14-68C1CBF14A33}">
      <dgm:prSet/>
      <dgm:spPr/>
      <dgm:t>
        <a:bodyPr/>
        <a:lstStyle/>
        <a:p>
          <a:endParaRPr lang="en-US"/>
        </a:p>
      </dgm:t>
    </dgm:pt>
    <dgm:pt modelId="{B2AD7526-8762-471E-A317-9CDF72D12E58}" type="sibTrans" cxnId="{ACCE441D-B257-4908-9F14-68C1CBF14A33}">
      <dgm:prSet/>
      <dgm:spPr/>
      <dgm:t>
        <a:bodyPr/>
        <a:lstStyle/>
        <a:p>
          <a:endParaRPr lang="en-US"/>
        </a:p>
      </dgm:t>
    </dgm:pt>
    <dgm:pt modelId="{1BE45FFC-5A31-4558-9B98-04160BD17A3C}" type="pres">
      <dgm:prSet presAssocID="{E6B20E41-5E9E-42BF-BBFC-793A20F03677}" presName="root" presStyleCnt="0">
        <dgm:presLayoutVars>
          <dgm:dir/>
          <dgm:resizeHandles val="exact"/>
        </dgm:presLayoutVars>
      </dgm:prSet>
      <dgm:spPr/>
    </dgm:pt>
    <dgm:pt modelId="{04210F0C-99F2-42B5-849E-AF86ED4E11C2}" type="pres">
      <dgm:prSet presAssocID="{EFB34AE6-3E30-4969-8407-931DF09F5378}" presName="compNode" presStyleCnt="0"/>
      <dgm:spPr/>
    </dgm:pt>
    <dgm:pt modelId="{66DEE296-36FB-4506-A10C-9E470829E663}" type="pres">
      <dgm:prSet presAssocID="{EFB34AE6-3E30-4969-8407-931DF09F5378}" presName="bgRect" presStyleLbl="bgShp" presStyleIdx="0" presStyleCnt="4"/>
      <dgm:spPr/>
    </dgm:pt>
    <dgm:pt modelId="{21E26B91-E450-485B-B532-A4A11F009C2C}" type="pres">
      <dgm:prSet presAssocID="{EFB34AE6-3E30-4969-8407-931DF09F537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cam"/>
        </a:ext>
      </dgm:extLst>
    </dgm:pt>
    <dgm:pt modelId="{9EC1DD66-B88C-4D83-A799-EA1E87DACC1C}" type="pres">
      <dgm:prSet presAssocID="{EFB34AE6-3E30-4969-8407-931DF09F5378}" presName="spaceRect" presStyleCnt="0"/>
      <dgm:spPr/>
    </dgm:pt>
    <dgm:pt modelId="{DB009200-2DED-476A-B48D-8831EF16065A}" type="pres">
      <dgm:prSet presAssocID="{EFB34AE6-3E30-4969-8407-931DF09F5378}" presName="parTx" presStyleLbl="revTx" presStyleIdx="0" presStyleCnt="4">
        <dgm:presLayoutVars>
          <dgm:chMax val="0"/>
          <dgm:chPref val="0"/>
        </dgm:presLayoutVars>
      </dgm:prSet>
      <dgm:spPr/>
    </dgm:pt>
    <dgm:pt modelId="{BC45A5FD-ED4B-4401-9B66-394C3AF0D23C}" type="pres">
      <dgm:prSet presAssocID="{C2750234-673D-4B28-A396-507F93D0DCD3}" presName="sibTrans" presStyleCnt="0"/>
      <dgm:spPr/>
    </dgm:pt>
    <dgm:pt modelId="{D593BAE3-F3C3-4897-8CD3-810B12C0CD41}" type="pres">
      <dgm:prSet presAssocID="{52C6EC80-1AF1-4A40-812D-1B8841F93E6D}" presName="compNode" presStyleCnt="0"/>
      <dgm:spPr/>
    </dgm:pt>
    <dgm:pt modelId="{5DD34692-8A2F-4AEE-A51A-326F69D9B3DB}" type="pres">
      <dgm:prSet presAssocID="{52C6EC80-1AF1-4A40-812D-1B8841F93E6D}" presName="bgRect" presStyleLbl="bgShp" presStyleIdx="1" presStyleCnt="4"/>
      <dgm:spPr/>
    </dgm:pt>
    <dgm:pt modelId="{AF970A8D-DA4C-4D53-A890-3626B168026C}" type="pres">
      <dgm:prSet presAssocID="{52C6EC80-1AF1-4A40-812D-1B8841F93E6D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B667AF46-FC27-4F6F-AF36-E3E02AE6DFA5}" type="pres">
      <dgm:prSet presAssocID="{52C6EC80-1AF1-4A40-812D-1B8841F93E6D}" presName="spaceRect" presStyleCnt="0"/>
      <dgm:spPr/>
    </dgm:pt>
    <dgm:pt modelId="{C615F423-67B4-4134-BEBA-DF32188C78E7}" type="pres">
      <dgm:prSet presAssocID="{52C6EC80-1AF1-4A40-812D-1B8841F93E6D}" presName="parTx" presStyleLbl="revTx" presStyleIdx="1" presStyleCnt="4">
        <dgm:presLayoutVars>
          <dgm:chMax val="0"/>
          <dgm:chPref val="0"/>
        </dgm:presLayoutVars>
      </dgm:prSet>
      <dgm:spPr/>
    </dgm:pt>
    <dgm:pt modelId="{43FE3552-19AB-4425-B52C-3C0096A14179}" type="pres">
      <dgm:prSet presAssocID="{3F9CDC56-8E1D-46E5-B655-0D807D2353C4}" presName="sibTrans" presStyleCnt="0"/>
      <dgm:spPr/>
    </dgm:pt>
    <dgm:pt modelId="{A38B9F17-B502-4905-AF6B-7059626967E7}" type="pres">
      <dgm:prSet presAssocID="{F0B2C8A6-43D9-48C1-BA11-01B21FCFE2FE}" presName="compNode" presStyleCnt="0"/>
      <dgm:spPr/>
    </dgm:pt>
    <dgm:pt modelId="{628DBD5F-7CA4-4260-AF9D-864CDE381CB1}" type="pres">
      <dgm:prSet presAssocID="{F0B2C8A6-43D9-48C1-BA11-01B21FCFE2FE}" presName="bgRect" presStyleLbl="bgShp" presStyleIdx="2" presStyleCnt="4"/>
      <dgm:spPr/>
    </dgm:pt>
    <dgm:pt modelId="{4B5C9C42-F7A3-48E2-B28F-27A388BB8928}" type="pres">
      <dgm:prSet presAssocID="{F0B2C8A6-43D9-48C1-BA11-01B21FCFE2F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olumen"/>
        </a:ext>
      </dgm:extLst>
    </dgm:pt>
    <dgm:pt modelId="{E2AB6D3B-B726-44A1-BBCF-3EC701FA7F34}" type="pres">
      <dgm:prSet presAssocID="{F0B2C8A6-43D9-48C1-BA11-01B21FCFE2FE}" presName="spaceRect" presStyleCnt="0"/>
      <dgm:spPr/>
    </dgm:pt>
    <dgm:pt modelId="{51874484-C6A4-4198-885D-9E7A36D32349}" type="pres">
      <dgm:prSet presAssocID="{F0B2C8A6-43D9-48C1-BA11-01B21FCFE2FE}" presName="parTx" presStyleLbl="revTx" presStyleIdx="2" presStyleCnt="4">
        <dgm:presLayoutVars>
          <dgm:chMax val="0"/>
          <dgm:chPref val="0"/>
        </dgm:presLayoutVars>
      </dgm:prSet>
      <dgm:spPr/>
    </dgm:pt>
    <dgm:pt modelId="{71F872A4-69A4-43C7-BC4D-7844FF852ABB}" type="pres">
      <dgm:prSet presAssocID="{7AF8D1C4-7112-4802-91D7-EAA12F0A05F1}" presName="sibTrans" presStyleCnt="0"/>
      <dgm:spPr/>
    </dgm:pt>
    <dgm:pt modelId="{325CA91B-09E8-406F-BE1A-DE2F754D42AC}" type="pres">
      <dgm:prSet presAssocID="{816BD959-9E5C-4778-B5FB-AE002D14C426}" presName="compNode" presStyleCnt="0"/>
      <dgm:spPr/>
    </dgm:pt>
    <dgm:pt modelId="{E45139EF-35FF-4AFD-978A-6752CCF61C36}" type="pres">
      <dgm:prSet presAssocID="{816BD959-9E5C-4778-B5FB-AE002D14C426}" presName="bgRect" presStyleLbl="bgShp" presStyleIdx="3" presStyleCnt="4"/>
      <dgm:spPr/>
    </dgm:pt>
    <dgm:pt modelId="{1A4CF42A-35FC-46ED-9C17-5A5249F0DAD2}" type="pres">
      <dgm:prSet presAssocID="{816BD959-9E5C-4778-B5FB-AE002D14C42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rahtlos"/>
        </a:ext>
      </dgm:extLst>
    </dgm:pt>
    <dgm:pt modelId="{D0B07830-4103-4DBD-86DB-A57F4F63C81E}" type="pres">
      <dgm:prSet presAssocID="{816BD959-9E5C-4778-B5FB-AE002D14C426}" presName="spaceRect" presStyleCnt="0"/>
      <dgm:spPr/>
    </dgm:pt>
    <dgm:pt modelId="{BCB5EFCA-54AA-4830-B121-5BB9637101F3}" type="pres">
      <dgm:prSet presAssocID="{816BD959-9E5C-4778-B5FB-AE002D14C426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ACCE441D-B257-4908-9F14-68C1CBF14A33}" srcId="{E6B20E41-5E9E-42BF-BBFC-793A20F03677}" destId="{816BD959-9E5C-4778-B5FB-AE002D14C426}" srcOrd="3" destOrd="0" parTransId="{2C2FB06F-212A-4529-B714-E876923ABA1B}" sibTransId="{B2AD7526-8762-471E-A317-9CDF72D12E58}"/>
    <dgm:cxn modelId="{55629966-6234-42EE-A28F-4EE62DA29E68}" type="presOf" srcId="{816BD959-9E5C-4778-B5FB-AE002D14C426}" destId="{BCB5EFCA-54AA-4830-B121-5BB9637101F3}" srcOrd="0" destOrd="0" presId="urn:microsoft.com/office/officeart/2018/2/layout/IconVerticalSolidList"/>
    <dgm:cxn modelId="{34586C48-F440-4EC7-904A-167929C69F7E}" type="presOf" srcId="{F0B2C8A6-43D9-48C1-BA11-01B21FCFE2FE}" destId="{51874484-C6A4-4198-885D-9E7A36D32349}" srcOrd="0" destOrd="0" presId="urn:microsoft.com/office/officeart/2018/2/layout/IconVerticalSolidList"/>
    <dgm:cxn modelId="{92261A4F-DD17-4B23-9C7F-A120CB558AF6}" type="presOf" srcId="{EFB34AE6-3E30-4969-8407-931DF09F5378}" destId="{DB009200-2DED-476A-B48D-8831EF16065A}" srcOrd="0" destOrd="0" presId="urn:microsoft.com/office/officeart/2018/2/layout/IconVerticalSolidList"/>
    <dgm:cxn modelId="{421A0C7E-0BD3-47B6-86F3-74DA75AC0FDF}" type="presOf" srcId="{E6B20E41-5E9E-42BF-BBFC-793A20F03677}" destId="{1BE45FFC-5A31-4558-9B98-04160BD17A3C}" srcOrd="0" destOrd="0" presId="urn:microsoft.com/office/officeart/2018/2/layout/IconVerticalSolidList"/>
    <dgm:cxn modelId="{2ED1C3A6-9961-425D-9CDA-34168688E794}" srcId="{E6B20E41-5E9E-42BF-BBFC-793A20F03677}" destId="{52C6EC80-1AF1-4A40-812D-1B8841F93E6D}" srcOrd="1" destOrd="0" parTransId="{A9A4DC87-9D86-43A3-99E7-27680B0137A1}" sibTransId="{3F9CDC56-8E1D-46E5-B655-0D807D2353C4}"/>
    <dgm:cxn modelId="{475D9CAB-D1F7-4AEB-85A5-513CA49A5FF4}" type="presOf" srcId="{52C6EC80-1AF1-4A40-812D-1B8841F93E6D}" destId="{C615F423-67B4-4134-BEBA-DF32188C78E7}" srcOrd="0" destOrd="0" presId="urn:microsoft.com/office/officeart/2018/2/layout/IconVerticalSolidList"/>
    <dgm:cxn modelId="{F2B9ADC8-4D65-472E-BF84-475DE53790D8}" srcId="{E6B20E41-5E9E-42BF-BBFC-793A20F03677}" destId="{F0B2C8A6-43D9-48C1-BA11-01B21FCFE2FE}" srcOrd="2" destOrd="0" parTransId="{9BF28A25-98D7-405B-B2C4-0F3D8441A818}" sibTransId="{7AF8D1C4-7112-4802-91D7-EAA12F0A05F1}"/>
    <dgm:cxn modelId="{4323A3F0-7A8E-4EA1-9BE7-BD96644F2D56}" srcId="{E6B20E41-5E9E-42BF-BBFC-793A20F03677}" destId="{EFB34AE6-3E30-4969-8407-931DF09F5378}" srcOrd="0" destOrd="0" parTransId="{23DF61A9-5144-456F-9367-2071F5DEFA15}" sibTransId="{C2750234-673D-4B28-A396-507F93D0DCD3}"/>
    <dgm:cxn modelId="{D64583DF-C485-4A5E-AC0A-3146F1CAF52D}" type="presParOf" srcId="{1BE45FFC-5A31-4558-9B98-04160BD17A3C}" destId="{04210F0C-99F2-42B5-849E-AF86ED4E11C2}" srcOrd="0" destOrd="0" presId="urn:microsoft.com/office/officeart/2018/2/layout/IconVerticalSolidList"/>
    <dgm:cxn modelId="{10B87D35-B59F-4184-ABD6-307B7F39B18B}" type="presParOf" srcId="{04210F0C-99F2-42B5-849E-AF86ED4E11C2}" destId="{66DEE296-36FB-4506-A10C-9E470829E663}" srcOrd="0" destOrd="0" presId="urn:microsoft.com/office/officeart/2018/2/layout/IconVerticalSolidList"/>
    <dgm:cxn modelId="{ECFD1518-135D-44F5-9815-AB29ED54418E}" type="presParOf" srcId="{04210F0C-99F2-42B5-849E-AF86ED4E11C2}" destId="{21E26B91-E450-485B-B532-A4A11F009C2C}" srcOrd="1" destOrd="0" presId="urn:microsoft.com/office/officeart/2018/2/layout/IconVerticalSolidList"/>
    <dgm:cxn modelId="{2176A2D6-8035-409D-8473-7A80B1D344B8}" type="presParOf" srcId="{04210F0C-99F2-42B5-849E-AF86ED4E11C2}" destId="{9EC1DD66-B88C-4D83-A799-EA1E87DACC1C}" srcOrd="2" destOrd="0" presId="urn:microsoft.com/office/officeart/2018/2/layout/IconVerticalSolidList"/>
    <dgm:cxn modelId="{56847F01-354A-4C82-905C-698BBDF65FD7}" type="presParOf" srcId="{04210F0C-99F2-42B5-849E-AF86ED4E11C2}" destId="{DB009200-2DED-476A-B48D-8831EF16065A}" srcOrd="3" destOrd="0" presId="urn:microsoft.com/office/officeart/2018/2/layout/IconVerticalSolidList"/>
    <dgm:cxn modelId="{12D04874-4C35-4BA2-913D-0A03BEFD0A6A}" type="presParOf" srcId="{1BE45FFC-5A31-4558-9B98-04160BD17A3C}" destId="{BC45A5FD-ED4B-4401-9B66-394C3AF0D23C}" srcOrd="1" destOrd="0" presId="urn:microsoft.com/office/officeart/2018/2/layout/IconVerticalSolidList"/>
    <dgm:cxn modelId="{F529E673-DE68-4DCD-99BD-6EAAC8082169}" type="presParOf" srcId="{1BE45FFC-5A31-4558-9B98-04160BD17A3C}" destId="{D593BAE3-F3C3-4897-8CD3-810B12C0CD41}" srcOrd="2" destOrd="0" presId="urn:microsoft.com/office/officeart/2018/2/layout/IconVerticalSolidList"/>
    <dgm:cxn modelId="{DE38553F-8ED4-42AA-87DD-5D7813F71477}" type="presParOf" srcId="{D593BAE3-F3C3-4897-8CD3-810B12C0CD41}" destId="{5DD34692-8A2F-4AEE-A51A-326F69D9B3DB}" srcOrd="0" destOrd="0" presId="urn:microsoft.com/office/officeart/2018/2/layout/IconVerticalSolidList"/>
    <dgm:cxn modelId="{E3585CAD-547E-443E-8D1E-DC5FACB150C2}" type="presParOf" srcId="{D593BAE3-F3C3-4897-8CD3-810B12C0CD41}" destId="{AF970A8D-DA4C-4D53-A890-3626B168026C}" srcOrd="1" destOrd="0" presId="urn:microsoft.com/office/officeart/2018/2/layout/IconVerticalSolidList"/>
    <dgm:cxn modelId="{22C18AEB-D9AE-44D3-9219-9AEB319C2727}" type="presParOf" srcId="{D593BAE3-F3C3-4897-8CD3-810B12C0CD41}" destId="{B667AF46-FC27-4F6F-AF36-E3E02AE6DFA5}" srcOrd="2" destOrd="0" presId="urn:microsoft.com/office/officeart/2018/2/layout/IconVerticalSolidList"/>
    <dgm:cxn modelId="{40550E77-BBAF-466F-B8A1-C7745A3C2BD4}" type="presParOf" srcId="{D593BAE3-F3C3-4897-8CD3-810B12C0CD41}" destId="{C615F423-67B4-4134-BEBA-DF32188C78E7}" srcOrd="3" destOrd="0" presId="urn:microsoft.com/office/officeart/2018/2/layout/IconVerticalSolidList"/>
    <dgm:cxn modelId="{6E700590-0BDA-4B1A-B349-A5DAE7C42CF0}" type="presParOf" srcId="{1BE45FFC-5A31-4558-9B98-04160BD17A3C}" destId="{43FE3552-19AB-4425-B52C-3C0096A14179}" srcOrd="3" destOrd="0" presId="urn:microsoft.com/office/officeart/2018/2/layout/IconVerticalSolidList"/>
    <dgm:cxn modelId="{2F2FD849-07C6-4012-B410-066511245F31}" type="presParOf" srcId="{1BE45FFC-5A31-4558-9B98-04160BD17A3C}" destId="{A38B9F17-B502-4905-AF6B-7059626967E7}" srcOrd="4" destOrd="0" presId="urn:microsoft.com/office/officeart/2018/2/layout/IconVerticalSolidList"/>
    <dgm:cxn modelId="{16BD6AE9-B075-440E-920F-42CABDE8B334}" type="presParOf" srcId="{A38B9F17-B502-4905-AF6B-7059626967E7}" destId="{628DBD5F-7CA4-4260-AF9D-864CDE381CB1}" srcOrd="0" destOrd="0" presId="urn:microsoft.com/office/officeart/2018/2/layout/IconVerticalSolidList"/>
    <dgm:cxn modelId="{A39AB4E5-25A2-48AF-8A28-B6405ECF7CE6}" type="presParOf" srcId="{A38B9F17-B502-4905-AF6B-7059626967E7}" destId="{4B5C9C42-F7A3-48E2-B28F-27A388BB8928}" srcOrd="1" destOrd="0" presId="urn:microsoft.com/office/officeart/2018/2/layout/IconVerticalSolidList"/>
    <dgm:cxn modelId="{C62696FB-962E-4434-AF8F-8D9FFEFEFB91}" type="presParOf" srcId="{A38B9F17-B502-4905-AF6B-7059626967E7}" destId="{E2AB6D3B-B726-44A1-BBCF-3EC701FA7F34}" srcOrd="2" destOrd="0" presId="urn:microsoft.com/office/officeart/2018/2/layout/IconVerticalSolidList"/>
    <dgm:cxn modelId="{9FFA24A7-82EB-415C-84A5-43B79F841B7E}" type="presParOf" srcId="{A38B9F17-B502-4905-AF6B-7059626967E7}" destId="{51874484-C6A4-4198-885D-9E7A36D32349}" srcOrd="3" destOrd="0" presId="urn:microsoft.com/office/officeart/2018/2/layout/IconVerticalSolidList"/>
    <dgm:cxn modelId="{D7C1E2D4-0F65-4D83-B842-2AD6CEE716BE}" type="presParOf" srcId="{1BE45FFC-5A31-4558-9B98-04160BD17A3C}" destId="{71F872A4-69A4-43C7-BC4D-7844FF852ABB}" srcOrd="5" destOrd="0" presId="urn:microsoft.com/office/officeart/2018/2/layout/IconVerticalSolidList"/>
    <dgm:cxn modelId="{28580A5C-1367-400E-9EFF-3DF466B782B2}" type="presParOf" srcId="{1BE45FFC-5A31-4558-9B98-04160BD17A3C}" destId="{325CA91B-09E8-406F-BE1A-DE2F754D42AC}" srcOrd="6" destOrd="0" presId="urn:microsoft.com/office/officeart/2018/2/layout/IconVerticalSolidList"/>
    <dgm:cxn modelId="{4373E2C2-9903-4729-B2FF-CA2FAD23F0BA}" type="presParOf" srcId="{325CA91B-09E8-406F-BE1A-DE2F754D42AC}" destId="{E45139EF-35FF-4AFD-978A-6752CCF61C36}" srcOrd="0" destOrd="0" presId="urn:microsoft.com/office/officeart/2018/2/layout/IconVerticalSolidList"/>
    <dgm:cxn modelId="{FCD454F9-83F6-4223-9556-12A1972F8553}" type="presParOf" srcId="{325CA91B-09E8-406F-BE1A-DE2F754D42AC}" destId="{1A4CF42A-35FC-46ED-9C17-5A5249F0DAD2}" srcOrd="1" destOrd="0" presId="urn:microsoft.com/office/officeart/2018/2/layout/IconVerticalSolidList"/>
    <dgm:cxn modelId="{EC43E142-CDEF-4957-A378-2F19C2430210}" type="presParOf" srcId="{325CA91B-09E8-406F-BE1A-DE2F754D42AC}" destId="{D0B07830-4103-4DBD-86DB-A57F4F63C81E}" srcOrd="2" destOrd="0" presId="urn:microsoft.com/office/officeart/2018/2/layout/IconVerticalSolidList"/>
    <dgm:cxn modelId="{AE46E9FC-E9CC-456A-95A8-35EC8E45BF15}" type="presParOf" srcId="{325CA91B-09E8-406F-BE1A-DE2F754D42AC}" destId="{BCB5EFCA-54AA-4830-B121-5BB9637101F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DEE296-36FB-4506-A10C-9E470829E663}">
      <dsp:nvSpPr>
        <dsp:cNvPr id="0" name=""/>
        <dsp:cNvSpPr/>
      </dsp:nvSpPr>
      <dsp:spPr>
        <a:xfrm>
          <a:off x="0" y="1698"/>
          <a:ext cx="9618133" cy="86107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E26B91-E450-485B-B532-A4A11F009C2C}">
      <dsp:nvSpPr>
        <dsp:cNvPr id="0" name=""/>
        <dsp:cNvSpPr/>
      </dsp:nvSpPr>
      <dsp:spPr>
        <a:xfrm>
          <a:off x="260473" y="195439"/>
          <a:ext cx="473588" cy="47358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009200-2DED-476A-B48D-8831EF16065A}">
      <dsp:nvSpPr>
        <dsp:cNvPr id="0" name=""/>
        <dsp:cNvSpPr/>
      </dsp:nvSpPr>
      <dsp:spPr>
        <a:xfrm>
          <a:off x="994536" y="1698"/>
          <a:ext cx="8623596" cy="861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130" tIns="91130" rIns="91130" bIns="9113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/>
            <a:t>Über HDMI, DisplayPort, VGA und DVI wird Bild übertragen</a:t>
          </a:r>
          <a:endParaRPr lang="en-US" sz="2200" kern="1200"/>
        </a:p>
      </dsp:txBody>
      <dsp:txXfrm>
        <a:off x="994536" y="1698"/>
        <a:ext cx="8623596" cy="861070"/>
      </dsp:txXfrm>
    </dsp:sp>
    <dsp:sp modelId="{5DD34692-8A2F-4AEE-A51A-326F69D9B3DB}">
      <dsp:nvSpPr>
        <dsp:cNvPr id="0" name=""/>
        <dsp:cNvSpPr/>
      </dsp:nvSpPr>
      <dsp:spPr>
        <a:xfrm>
          <a:off x="0" y="1078036"/>
          <a:ext cx="9618133" cy="86107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970A8D-DA4C-4D53-A890-3626B168026C}">
      <dsp:nvSpPr>
        <dsp:cNvPr id="0" name=""/>
        <dsp:cNvSpPr/>
      </dsp:nvSpPr>
      <dsp:spPr>
        <a:xfrm>
          <a:off x="260473" y="1271777"/>
          <a:ext cx="473588" cy="47358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15F423-67B4-4134-BEBA-DF32188C78E7}">
      <dsp:nvSpPr>
        <dsp:cNvPr id="0" name=""/>
        <dsp:cNvSpPr/>
      </dsp:nvSpPr>
      <dsp:spPr>
        <a:xfrm>
          <a:off x="994536" y="1078036"/>
          <a:ext cx="8623596" cy="861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130" tIns="91130" rIns="91130" bIns="9113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/>
            <a:t>Über USB werden Dateien übertragen</a:t>
          </a:r>
          <a:endParaRPr lang="en-US" sz="2200" kern="1200"/>
        </a:p>
      </dsp:txBody>
      <dsp:txXfrm>
        <a:off x="994536" y="1078036"/>
        <a:ext cx="8623596" cy="861070"/>
      </dsp:txXfrm>
    </dsp:sp>
    <dsp:sp modelId="{628DBD5F-7CA4-4260-AF9D-864CDE381CB1}">
      <dsp:nvSpPr>
        <dsp:cNvPr id="0" name=""/>
        <dsp:cNvSpPr/>
      </dsp:nvSpPr>
      <dsp:spPr>
        <a:xfrm>
          <a:off x="0" y="2154374"/>
          <a:ext cx="9618133" cy="86107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5C9C42-F7A3-48E2-B28F-27A388BB8928}">
      <dsp:nvSpPr>
        <dsp:cNvPr id="0" name=""/>
        <dsp:cNvSpPr/>
      </dsp:nvSpPr>
      <dsp:spPr>
        <a:xfrm>
          <a:off x="260473" y="2348115"/>
          <a:ext cx="473588" cy="47358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874484-C6A4-4198-885D-9E7A36D32349}">
      <dsp:nvSpPr>
        <dsp:cNvPr id="0" name=""/>
        <dsp:cNvSpPr/>
      </dsp:nvSpPr>
      <dsp:spPr>
        <a:xfrm>
          <a:off x="994536" y="2154374"/>
          <a:ext cx="8623596" cy="861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130" tIns="91130" rIns="91130" bIns="9113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/>
            <a:t>Über Klinkenstecker wird Ton übertragen</a:t>
          </a:r>
          <a:endParaRPr lang="en-US" sz="2200" kern="1200"/>
        </a:p>
      </dsp:txBody>
      <dsp:txXfrm>
        <a:off x="994536" y="2154374"/>
        <a:ext cx="8623596" cy="861070"/>
      </dsp:txXfrm>
    </dsp:sp>
    <dsp:sp modelId="{E45139EF-35FF-4AFD-978A-6752CCF61C36}">
      <dsp:nvSpPr>
        <dsp:cNvPr id="0" name=""/>
        <dsp:cNvSpPr/>
      </dsp:nvSpPr>
      <dsp:spPr>
        <a:xfrm>
          <a:off x="0" y="3230712"/>
          <a:ext cx="9618133" cy="86107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4CF42A-35FC-46ED-9C17-5A5249F0DAD2}">
      <dsp:nvSpPr>
        <dsp:cNvPr id="0" name=""/>
        <dsp:cNvSpPr/>
      </dsp:nvSpPr>
      <dsp:spPr>
        <a:xfrm>
          <a:off x="260473" y="3424453"/>
          <a:ext cx="473588" cy="47358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B5EFCA-54AA-4830-B121-5BB9637101F3}">
      <dsp:nvSpPr>
        <dsp:cNvPr id="0" name=""/>
        <dsp:cNvSpPr/>
      </dsp:nvSpPr>
      <dsp:spPr>
        <a:xfrm>
          <a:off x="994536" y="3230712"/>
          <a:ext cx="8623596" cy="861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130" tIns="91130" rIns="91130" bIns="9113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/>
            <a:t>Über RJ45 werden Daten aus dem Internet oder LAN-Netzwerken empfangen(zumindest für den Stecker)</a:t>
          </a:r>
          <a:endParaRPr lang="en-US" sz="2200" kern="1200"/>
        </a:p>
      </dsp:txBody>
      <dsp:txXfrm>
        <a:off x="994536" y="3230712"/>
        <a:ext cx="8623596" cy="8610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9/16/2021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luetooth.com/de/about-us/bluetooth-origin/#:~:text=%C3%9Cberraschenderweise%20geht%20der%20Name%20mehr,ihm%20den%20Spitznamen%20Bluetooth%20ein" TargetMode="External"/><Relationship Id="rId2" Type="http://schemas.openxmlformats.org/officeDocument/2006/relationships/hyperlink" Target="https://de.wikipedia.org/wiki/Schnittstell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elektronik-kompendium.de/sites/com/0310281.ht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z="4800" dirty="0"/>
              <a:t>Schnittstellen/Interfaces</a:t>
            </a:r>
            <a:br>
              <a:rPr lang="de-DE" sz="4800" dirty="0"/>
            </a:br>
            <a:r>
              <a:rPr lang="de-DE" sz="4800" dirty="0"/>
              <a:t>(Hardware)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Von Finn </a:t>
            </a:r>
            <a:r>
              <a:rPr lang="de-DE" dirty="0" err="1"/>
              <a:t>Kapitz</a:t>
            </a:r>
            <a:r>
              <a:rPr lang="de-DE" dirty="0"/>
              <a:t> und Maximilian Trautwein</a:t>
            </a:r>
          </a:p>
        </p:txBody>
      </p:sp>
    </p:spTree>
    <p:extLst>
      <p:ext uri="{BB962C8B-B14F-4D97-AF65-F5344CB8AC3E}">
        <p14:creationId xmlns:p14="http://schemas.microsoft.com/office/powerpoint/2010/main" val="21891161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F48867-85F5-4E54-83A7-0F8E8C8EF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1B30AA2-C392-4E83-8482-EAC0B84E98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1. Was ist eine Schnittstelle?</a:t>
            </a:r>
          </a:p>
          <a:p>
            <a:r>
              <a:rPr lang="de-DE" dirty="0"/>
              <a:t>2. Arten der Übertragung</a:t>
            </a:r>
          </a:p>
          <a:p>
            <a:r>
              <a:rPr lang="de-DE" dirty="0"/>
              <a:t>3. USB</a:t>
            </a:r>
          </a:p>
          <a:p>
            <a:r>
              <a:rPr lang="de-DE" dirty="0"/>
              <a:t>4. Bluetooth</a:t>
            </a:r>
          </a:p>
        </p:txBody>
      </p:sp>
    </p:spTree>
    <p:extLst>
      <p:ext uri="{BB962C8B-B14F-4D97-AF65-F5344CB8AC3E}">
        <p14:creationId xmlns:p14="http://schemas.microsoft.com/office/powerpoint/2010/main" val="12286760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ist eine Schnittstelle?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Dienen der Kommunikation zwischen z.B. Tastatur und Mainboard (also Peripherie, Hardware     Hardware) </a:t>
            </a:r>
          </a:p>
          <a:p>
            <a:r>
              <a:rPr lang="de-DE" dirty="0"/>
              <a:t>Gibt es in vielen Ausführungen z.B. USB, VGA, DVI, HDMI, </a:t>
            </a:r>
            <a:r>
              <a:rPr lang="de-DE" dirty="0" err="1"/>
              <a:t>DisplayPort</a:t>
            </a:r>
            <a:r>
              <a:rPr lang="de-DE" dirty="0"/>
              <a:t>, PCI-E, etc.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968" y="3616699"/>
            <a:ext cx="4286225" cy="2619361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145" y="3657600"/>
            <a:ext cx="4491643" cy="2578535"/>
          </a:xfrm>
          <a:prstGeom prst="rect">
            <a:avLst/>
          </a:prstGeom>
        </p:spPr>
      </p:pic>
      <p:pic>
        <p:nvPicPr>
          <p:cNvPr id="7" name="Grafik 6" descr="Wassermann mit einfarbiger Füllung">
            <a:extLst>
              <a:ext uri="{FF2B5EF4-FFF2-40B4-BE49-F238E27FC236}">
                <a16:creationId xmlns:a16="http://schemas.microsoft.com/office/drawing/2014/main" id="{966790CD-8E30-4E6C-9CA8-73A5B21E4D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23617" y="2465963"/>
            <a:ext cx="335604" cy="335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648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5B71F80-1F92-4074-84D9-16A062B21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de-DE" dirty="0"/>
              <a:t>Arten(Datenarten) der Übertragung</a:t>
            </a: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7209C9DA-6E0D-46D9-8275-C52222D8CC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3EB57A4D-E0D0-46DA-B339-F24CA46FA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2D581A4B-0A31-4C8B-AB64-3BFFE4644A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0637245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76233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C2F2E63D-3001-468A-BA6C-A82D61601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anchor="ctr">
            <a:normAutofit/>
          </a:bodyPr>
          <a:lstStyle/>
          <a:p>
            <a:r>
              <a:rPr lang="de-DE"/>
              <a:t>USB(Universal Serial Bus)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FCB76FA-4B37-4701-BD8A-1705179660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816638"/>
            <a:ext cx="4619706" cy="5224724"/>
          </a:xfrm>
        </p:spPr>
        <p:txBody>
          <a:bodyPr anchor="ctr">
            <a:normAutofit/>
          </a:bodyPr>
          <a:lstStyle/>
          <a:p>
            <a:r>
              <a:rPr lang="de-DE" dirty="0"/>
              <a:t>USB ist vom Alltag nicht mehr wegzudenken</a:t>
            </a:r>
          </a:p>
          <a:p>
            <a:r>
              <a:rPr lang="de-DE"/>
              <a:t>Als Konsortium von</a:t>
            </a:r>
            <a:r>
              <a:rPr lang="de-DE" b="0" i="0">
                <a:effectLst/>
                <a:latin typeface="Arial" panose="020B0604020202020204" pitchFamily="34" charset="0"/>
              </a:rPr>
              <a:t> den Unternehmen </a:t>
            </a:r>
            <a:r>
              <a:rPr lang="de-DE" b="0" i="0" u="none" strike="noStrike">
                <a:effectLst/>
                <a:latin typeface="Arial" panose="020B0604020202020204" pitchFamily="34" charset="0"/>
              </a:rPr>
              <a:t>Compaq</a:t>
            </a:r>
            <a:r>
              <a:rPr lang="de-DE" b="0" i="0">
                <a:effectLst/>
                <a:latin typeface="Arial" panose="020B0604020202020204" pitchFamily="34" charset="0"/>
              </a:rPr>
              <a:t>, </a:t>
            </a:r>
            <a:r>
              <a:rPr lang="de-DE" b="0" i="0" u="none" strike="noStrike">
                <a:effectLst/>
                <a:latin typeface="Arial" panose="020B0604020202020204" pitchFamily="34" charset="0"/>
              </a:rPr>
              <a:t>DEC</a:t>
            </a:r>
            <a:r>
              <a:rPr lang="de-DE" b="0" i="0">
                <a:effectLst/>
                <a:latin typeface="Arial" panose="020B0604020202020204" pitchFamily="34" charset="0"/>
              </a:rPr>
              <a:t>, </a:t>
            </a:r>
            <a:r>
              <a:rPr lang="de-DE" b="0" i="0" u="none" strike="noStrike">
                <a:effectLst/>
                <a:latin typeface="Arial" panose="020B0604020202020204" pitchFamily="34" charset="0"/>
              </a:rPr>
              <a:t>Intel</a:t>
            </a:r>
            <a:r>
              <a:rPr lang="de-DE" b="0" i="0">
                <a:effectLst/>
                <a:latin typeface="Arial" panose="020B0604020202020204" pitchFamily="34" charset="0"/>
              </a:rPr>
              <a:t>, </a:t>
            </a:r>
            <a:r>
              <a:rPr lang="de-DE" b="0" i="0" u="none" strike="noStrike">
                <a:effectLst/>
                <a:latin typeface="Arial" panose="020B0604020202020204" pitchFamily="34" charset="0"/>
              </a:rPr>
              <a:t>IB</a:t>
            </a:r>
            <a:r>
              <a:rPr lang="de-DE">
                <a:latin typeface="Arial" panose="020B0604020202020204" pitchFamily="34" charset="0"/>
              </a:rPr>
              <a:t>M</a:t>
            </a:r>
            <a:r>
              <a:rPr lang="de-DE" b="0" i="0">
                <a:effectLst/>
                <a:latin typeface="Arial" panose="020B0604020202020204" pitchFamily="34" charset="0"/>
              </a:rPr>
              <a:t>, </a:t>
            </a:r>
            <a:r>
              <a:rPr lang="de-DE" b="0" i="0" u="none" strike="noStrike">
                <a:effectLst/>
                <a:latin typeface="Arial" panose="020B0604020202020204" pitchFamily="34" charset="0"/>
              </a:rPr>
              <a:t>Microsoft</a:t>
            </a:r>
            <a:r>
              <a:rPr lang="de-DE" b="0" i="0">
                <a:effectLst/>
                <a:latin typeface="Arial" panose="020B0604020202020204" pitchFamily="34" charset="0"/>
              </a:rPr>
              <a:t>, </a:t>
            </a:r>
            <a:r>
              <a:rPr lang="de-DE" b="0" i="0" u="none" strike="noStrike">
                <a:effectLst/>
                <a:latin typeface="Arial" panose="020B0604020202020204" pitchFamily="34" charset="0"/>
              </a:rPr>
              <a:t>NEC</a:t>
            </a:r>
            <a:r>
              <a:rPr lang="de-DE" b="0" i="0">
                <a:effectLst/>
                <a:latin typeface="Arial" panose="020B0604020202020204" pitchFamily="34" charset="0"/>
              </a:rPr>
              <a:t> und </a:t>
            </a:r>
            <a:r>
              <a:rPr lang="de-DE" b="0" i="0" u="none" strike="noStrike">
                <a:effectLst/>
                <a:latin typeface="Arial" panose="020B0604020202020204" pitchFamily="34" charset="0"/>
              </a:rPr>
              <a:t>Nortel</a:t>
            </a:r>
            <a:r>
              <a:rPr lang="de-DE" b="0" i="0">
                <a:effectLst/>
                <a:latin typeface="Arial" panose="020B0604020202020204" pitchFamily="34" charset="0"/>
              </a:rPr>
              <a:t> entwickelt</a:t>
            </a:r>
          </a:p>
          <a:p>
            <a:r>
              <a:rPr lang="de-DE">
                <a:latin typeface="Arial" panose="020B0604020202020204" pitchFamily="34" charset="0"/>
              </a:rPr>
              <a:t>1996 eingeführt (USB 1.0)</a:t>
            </a:r>
          </a:p>
          <a:p>
            <a:r>
              <a:rPr lang="de-DE">
                <a:latin typeface="Arial" panose="020B0604020202020204" pitchFamily="34" charset="0"/>
              </a:rPr>
              <a:t>Zur Datenübertragung</a:t>
            </a:r>
          </a:p>
          <a:p>
            <a:r>
              <a:rPr lang="de-DE">
                <a:latin typeface="Arial" panose="020B0604020202020204" pitchFamily="34" charset="0"/>
              </a:rPr>
              <a:t>Derzeit bis zu USB 3.2 Gen 2, mit theoretischen 1250 Mbyte/s Übertragungsrate</a:t>
            </a:r>
          </a:p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6412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CE3A6A76-AE5D-49AE-9D49-90C0F15482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4DBF464-02EB-49E8-BED5-CCD9C0E092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34" name="Rectangle 23">
              <a:extLst>
                <a:ext uri="{FF2B5EF4-FFF2-40B4-BE49-F238E27FC236}">
                  <a16:creationId xmlns:a16="http://schemas.microsoft.com/office/drawing/2014/main" id="{5F9D5DC0-F10A-4613-AEEB-F3886E477D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Rectangle 25">
              <a:extLst>
                <a:ext uri="{FF2B5EF4-FFF2-40B4-BE49-F238E27FC236}">
                  <a16:creationId xmlns:a16="http://schemas.microsoft.com/office/drawing/2014/main" id="{A43566CA-E28A-4758-B656-13F767ECA8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9517B8F0-793D-4F61-80A8-8CB87BC087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Rectangle 27">
              <a:extLst>
                <a:ext uri="{FF2B5EF4-FFF2-40B4-BE49-F238E27FC236}">
                  <a16:creationId xmlns:a16="http://schemas.microsoft.com/office/drawing/2014/main" id="{D139FBAF-C134-4E1A-9404-4C7FB029E8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DE9C77E-3EF1-4718-818D-55EA1600B7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>
                  <a:alpha val="7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tangle 28">
              <a:extLst>
                <a:ext uri="{FF2B5EF4-FFF2-40B4-BE49-F238E27FC236}">
                  <a16:creationId xmlns:a16="http://schemas.microsoft.com/office/drawing/2014/main" id="{DB10DB84-C347-472C-96BD-AD4340F03D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Rectangle 29">
              <a:extLst>
                <a:ext uri="{FF2B5EF4-FFF2-40B4-BE49-F238E27FC236}">
                  <a16:creationId xmlns:a16="http://schemas.microsoft.com/office/drawing/2014/main" id="{70CA661F-8359-442A-A42C-A0993AF8BB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A75C8E99-F0B8-466B-A892-9E0643EAF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FFFFFF">
                  <a:alpha val="7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Isosceles Triangle 41">
              <a:extLst>
                <a:ext uri="{FF2B5EF4-FFF2-40B4-BE49-F238E27FC236}">
                  <a16:creationId xmlns:a16="http://schemas.microsoft.com/office/drawing/2014/main" id="{65DD307C-66C1-4F16-86F5-287334F7B6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Isosceles Triangle 42">
              <a:extLst>
                <a:ext uri="{FF2B5EF4-FFF2-40B4-BE49-F238E27FC236}">
                  <a16:creationId xmlns:a16="http://schemas.microsoft.com/office/drawing/2014/main" id="{744416C0-DB16-4364-B13C-2EC6F1A8A0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E1B626A1-3D92-4234-B1C6-148DB249A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de-DE">
                <a:solidFill>
                  <a:srgbClr val="FFFFFF"/>
                </a:solidFill>
              </a:rPr>
              <a:t>Bluetooth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0EF7C4A-2BAF-468A-B85B-412EAFEB85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rgbClr val="FFFFFF"/>
                </a:solidFill>
              </a:rPr>
              <a:t>Ist auch sehr wichtig geworden(meistens Lautsprecherboxen, Smartwatches, Kommunikationsnetze und Datenabfrage, etc…)</a:t>
            </a:r>
          </a:p>
          <a:p>
            <a:r>
              <a:rPr lang="de-DE" dirty="0">
                <a:solidFill>
                  <a:srgbClr val="FFFFFF"/>
                </a:solidFill>
              </a:rPr>
              <a:t>Name kommt von König Harald „Bluetooth“ </a:t>
            </a:r>
            <a:r>
              <a:rPr lang="de-DE" dirty="0" err="1">
                <a:solidFill>
                  <a:srgbClr val="FFFFFF"/>
                </a:solidFill>
              </a:rPr>
              <a:t>Gormsson</a:t>
            </a:r>
            <a:r>
              <a:rPr lang="de-DE" dirty="0">
                <a:solidFill>
                  <a:srgbClr val="FFFFFF"/>
                </a:solidFill>
              </a:rPr>
              <a:t> (Er hatte einen toten Zahn, welcher bläulich wirkte)</a:t>
            </a:r>
          </a:p>
          <a:p>
            <a:r>
              <a:rPr lang="de-DE" dirty="0">
                <a:solidFill>
                  <a:srgbClr val="FFFFFF"/>
                </a:solidFill>
              </a:rPr>
              <a:t>Übertragung von Daten über kurze Distanz</a:t>
            </a:r>
          </a:p>
        </p:txBody>
      </p:sp>
    </p:spTree>
    <p:extLst>
      <p:ext uri="{BB962C8B-B14F-4D97-AF65-F5344CB8AC3E}">
        <p14:creationId xmlns:p14="http://schemas.microsoft.com/office/powerpoint/2010/main" val="659093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8DF4D7F6-81B5-452A-9CE6-76D81F91D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DB28CD1-9CFF-45AC-B3FE-58C1DD024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de-DE" dirty="0"/>
              <a:t>Ende/Quellen</a:t>
            </a:r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4600514D-20FB-4559-97DC-D1DC39E6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266F638A-E405-4AC0-B984-72E5813B0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8534" y="3818467"/>
            <a:ext cx="4450292" cy="3039533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D1CBE93-B17D-4509-843C-82287C380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134600" y="0"/>
            <a:ext cx="1727200" cy="6858000"/>
          </a:xfrm>
          <a:prstGeom prst="line">
            <a:avLst/>
          </a:prstGeom>
          <a:ln w="15875" cap="sq">
            <a:solidFill>
              <a:schemeClr val="accent2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E6277B4-6A43-48AB-89B2-3442221619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C11F3DE-9F56-4B0F-8110-C7DA55396B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2" y="2160590"/>
            <a:ext cx="8470898" cy="3429260"/>
          </a:xfrm>
        </p:spPr>
        <p:txBody>
          <a:bodyPr>
            <a:normAutofit/>
          </a:bodyPr>
          <a:lstStyle/>
          <a:p>
            <a:r>
              <a:rPr lang="de-DE" dirty="0">
                <a:hlinkClick r:id="rId2"/>
              </a:rPr>
              <a:t>https://de.wikipedia.org/wiki/Schnittstelle</a:t>
            </a:r>
            <a:endParaRPr lang="de-DE" dirty="0"/>
          </a:p>
          <a:p>
            <a:r>
              <a:rPr lang="de-DE" dirty="0">
                <a:hlinkClick r:id="rId3"/>
              </a:rPr>
              <a:t>https://www.bluetooth.com/de/about-us/bluetooth-origin/#:~:text=%C3%9Cberraschenderweise%20geht%20der%20Name%20mehr,ihm%20den%20Spitznamen%20Bluetooth%20ein</a:t>
            </a:r>
            <a:r>
              <a:rPr lang="de-DE" dirty="0"/>
              <a:t> </a:t>
            </a:r>
          </a:p>
          <a:p>
            <a:r>
              <a:rPr lang="de-DE" dirty="0"/>
              <a:t>Bilder: </a:t>
            </a:r>
            <a:r>
              <a:rPr lang="de-DE" dirty="0">
                <a:hlinkClick r:id="rId4"/>
              </a:rPr>
              <a:t>https://www.elektronik-kompendium.de/sites/com/0310281.htm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35" name="Rectangle 27">
            <a:extLst>
              <a:ext uri="{FF2B5EF4-FFF2-40B4-BE49-F238E27FC236}">
                <a16:creationId xmlns:a16="http://schemas.microsoft.com/office/drawing/2014/main" id="{27B538D5-95DB-47ED-9CB4-34AE5BF78E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25641" y="0"/>
            <a:ext cx="1766359" cy="685800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7986754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Facette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286</Words>
  <Application>Microsoft Office PowerPoint</Application>
  <PresentationFormat>Breitbild</PresentationFormat>
  <Paragraphs>29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Facette</vt:lpstr>
      <vt:lpstr>Schnittstellen/Interfaces (Hardware)</vt:lpstr>
      <vt:lpstr>Gliederung</vt:lpstr>
      <vt:lpstr>Was ist eine Schnittstelle?</vt:lpstr>
      <vt:lpstr>Arten(Datenarten) der Übertragung</vt:lpstr>
      <vt:lpstr>USB(Universal Serial Bus)</vt:lpstr>
      <vt:lpstr>Bluetooth</vt:lpstr>
      <vt:lpstr>Ende/Quellen</vt:lpstr>
    </vt:vector>
  </TitlesOfParts>
  <Company>Schulen der Stadt Fulda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Schnittstellen/Interfaces (Hardware)</dc:title>
  <dc:creator>schueler</dc:creator>
  <cp:lastModifiedBy>Maximilian Trautwein</cp:lastModifiedBy>
  <cp:revision>8</cp:revision>
  <dcterms:created xsi:type="dcterms:W3CDTF">2021-09-02T10:13:10Z</dcterms:created>
  <dcterms:modified xsi:type="dcterms:W3CDTF">2021-09-16T09:41:10Z</dcterms:modified>
</cp:coreProperties>
</file>