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BF87E-BC27-4B11-9A33-DF95318D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D6F189-D845-42D2-83B5-EB7E2F8F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25EDC-23DB-45DD-9661-11EB6129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D434F-7237-4D33-8D4F-0763504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6A17C-5775-4C36-8C63-9DA11ED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6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62E9C-8D4B-46BB-BA5E-59A88EFB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D73A68-07D4-46DE-80AE-18584DA4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143A0F-72FA-4E5A-BC04-99845CB6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0B3B8-78DE-4902-A2BB-F88AEDDA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E7C2B-30A5-41F6-B8E6-255D947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95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8A549B-52ED-4492-8094-0E45B967B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DD2E4D-C4E5-454B-83D0-91E727E5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7ABE3-1C17-40EC-9AA0-F939412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FCB69-3009-45C9-8D31-3241CDE1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BD33-E817-4EBF-BD6B-D882D76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BB5AB-F4B4-440F-9B47-546BE3F7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3C72B-DEA9-4A93-BA12-8D8EE139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3DEDC-03D4-4558-98E9-281AFDEC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1B3EC-6ED0-4397-8432-545F9083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B35A7-DB33-4E3E-B8CD-02E8B6DB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8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3B5B8-78BC-41D2-BDDF-874D186D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06E22C-9662-40F0-AEB1-920C1966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B5FE2-D9FC-4CE9-907D-AF51E517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C5EB4-6E65-411B-A5E9-D9B28916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735EE-3530-4FCD-BD3D-51EE6B3A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2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1ADA7-A91F-4792-B8CB-0121279B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688B1-7CFE-4A20-8E1E-E95EE9852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7B6719-61DB-42A5-BA62-C0B36445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FABBAB-6354-4B97-9A3F-76248A32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BF062-A2A5-4878-BE4D-639591FC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F7A7C8-3375-48EA-959C-FD30601D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22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FE7C1-0734-4CB0-AEA7-6AA2DED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86AD4-9219-492E-AC97-2DC6C8B85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639DB-96D1-49F7-BDEB-2A3C5543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2825A9-F08C-48CA-9225-34265EC09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5C8D65-7C1C-469C-ADAD-B2897DD98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1D019-F03B-4E69-96D6-37CCBB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CA8CE6-B616-4306-ABD9-ACDAE0C0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E7542E-06EE-4E31-8B50-695132BA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43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D6E51-7F21-4AD8-B041-B0248BD0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9F42D8-1076-4CB3-9144-E7F1F87D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EB6463-BDFE-4A40-838B-EC375A5A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D37A2-FFDC-44B1-86C4-4B496D66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5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F612A1-8AAE-4652-A5B2-FF1754ED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327298-F41F-4A12-A80C-DB0CB034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E9FF9B-AD0E-46FB-A14A-CB7953BA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83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1B192-E212-42CB-A9AF-8B9BB292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C3843-6EE6-4384-82A6-1793C0EB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4D31A3-5912-416E-B7A9-537CC72D1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4D051-80DC-4090-B2A6-272EA766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E50C4-CBC3-4D5E-8376-A44F1D53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75C3C-03E2-4B69-92C3-D43975D7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9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5CF98-05B5-4C54-A21C-97FEAA84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655697-3B5A-4BBF-BB08-7C9871620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DE0F2F-426B-496E-BD32-F84BE7B68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E512F-B35A-40F1-925B-78185CC4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A3B6E1-71D0-4008-934E-8607DFE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1A5845-0153-4D5E-B06F-E8236A7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7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CFACC6-A04D-49E0-B325-5B545CAD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774F3-DE0D-4E16-8848-F1EC3B70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2492B-A70B-45B8-A4CA-E358787A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122C-5380-4094-8513-78BFECA932C9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CF300-CFC3-445F-97AF-D50298AD2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1B1947-96BB-4037-A413-330472138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87FD-5DC5-446A-BD97-EA82BA0699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4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5CCE1-178F-490E-B02E-ACFA62B5C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Wie man </a:t>
            </a:r>
            <a:r>
              <a:rPr lang="de-DE" sz="5400" dirty="0" err="1"/>
              <a:t>GPIO‘s</a:t>
            </a:r>
            <a:r>
              <a:rPr lang="de-DE" sz="5400" dirty="0"/>
              <a:t> nicht frittiert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83F662-36FC-4472-AB2B-0FF306758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Maximilian Trautwein</a:t>
            </a:r>
          </a:p>
        </p:txBody>
      </p:sp>
    </p:spTree>
    <p:extLst>
      <p:ext uri="{BB962C8B-B14F-4D97-AF65-F5344CB8AC3E}">
        <p14:creationId xmlns:p14="http://schemas.microsoft.com/office/powerpoint/2010/main" val="371838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E46C8-3AE5-4A70-8884-F48BD1C2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viel kann man ziehen?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6EFB5-3312-4D30-9200-7F66C869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konkrete Angabe, aber laut Aussage nicht mehr als 40 mA pro Pin</a:t>
            </a:r>
          </a:p>
          <a:p>
            <a:r>
              <a:rPr lang="de-DE" dirty="0"/>
              <a:t>Manche Pins 5V, andere 3.3V</a:t>
            </a:r>
          </a:p>
          <a:p>
            <a:r>
              <a:rPr lang="de-DE" dirty="0"/>
              <a:t>5V Pins direkt vom USB Port</a:t>
            </a:r>
          </a:p>
          <a:p>
            <a:r>
              <a:rPr lang="de-DE" dirty="0"/>
              <a:t>3,3V Pins für </a:t>
            </a:r>
            <a:r>
              <a:rPr lang="de-DE" dirty="0" err="1"/>
              <a:t>Logic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6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17500-D8D1-4853-9AC0-A0C6C657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Vorsichtsmaßnahmen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86C5-ECE4-4E27-B174-876B473E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Steuerpins nicht direkt als </a:t>
            </a:r>
            <a:r>
              <a:rPr lang="de-DE" dirty="0" err="1"/>
              <a:t>Vcc</a:t>
            </a:r>
            <a:r>
              <a:rPr lang="de-DE" dirty="0"/>
              <a:t> verwenden</a:t>
            </a:r>
          </a:p>
          <a:p>
            <a:r>
              <a:rPr lang="de-DE" dirty="0"/>
              <a:t>Widerstände zur Limitation der Stromstärke verwenden</a:t>
            </a:r>
          </a:p>
          <a:p>
            <a:r>
              <a:rPr lang="de-DE" dirty="0"/>
              <a:t>Transistoren als sichere Steuerung von äußerlichen Stromquellen verwenden(</a:t>
            </a:r>
            <a:r>
              <a:rPr lang="de-DE" dirty="0" err="1"/>
              <a:t>MOSFET‘s</a:t>
            </a:r>
            <a:r>
              <a:rPr lang="de-DE" dirty="0"/>
              <a:t> für hohe Frequenzen)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24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Wie man GPIO‘s nicht frittiert</vt:lpstr>
      <vt:lpstr>Wie viel kann man ziehen?</vt:lpstr>
      <vt:lpstr>Vorsichtsmaßnahmen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man GPIO‘s nicht frittiert</dc:title>
  <dc:creator>Maximilian Trautwein</dc:creator>
  <cp:lastModifiedBy>Maximilian Trautwein</cp:lastModifiedBy>
  <cp:revision>1</cp:revision>
  <dcterms:created xsi:type="dcterms:W3CDTF">2021-10-28T10:00:22Z</dcterms:created>
  <dcterms:modified xsi:type="dcterms:W3CDTF">2021-10-28T10:13:34Z</dcterms:modified>
</cp:coreProperties>
</file>