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3D1-CA91-49FB-87C3-11E64EF4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D16710-28B1-4999-8CB5-43199CC0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B35B5-6745-45D5-8ED1-E704C066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6A02A-B98D-4704-A6A7-1742F3AD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29CE3-CA29-42F3-9990-5AA7A8C3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75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518B0-50B7-4332-90B3-F8049EB0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C27CAF-ADDC-402F-B862-C94E0044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FB85A7-D3CC-4A65-93A8-95BBC3C8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C7BC7-F8A1-4BB1-BD18-1BBEC072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7D665-5DB3-4223-92AA-B0665659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012A32-9BD5-4EBC-B260-94169AD6B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C30AFB-6825-48DF-8469-78ED4317A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77642E-C53E-4DEF-9549-1304FEC2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6FBB7-7159-42CD-88DF-BB556345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CD516-54AC-425D-A8B4-0B79D858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32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B33AE-FFAA-46DD-A3CA-2D0DEFB5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C2464-8F62-48F5-85A9-30088C8D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7947A-3268-4C4C-8F3B-DF20237A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D852-9530-49F2-831C-6817AC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AD8A3-AED1-4D70-AEE2-6347AB0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3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A06A4-88DC-499B-AF26-7F9BB70D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5BE0B-74EC-48C4-A7DF-BD65E866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75821-FB03-412D-9AA3-02220103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96D93-0B5C-4EB4-B4AA-2C85B57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6EA3E-3F18-4E5B-B4D1-F7EC233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12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7217D-9BB6-4ACD-88E3-D607EACD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DD3DE-973A-4136-8C0D-7BDE7104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CF97B-1EF0-4831-8699-1FEC80D5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A2F6AD-6605-4A3E-8957-A67E4F5F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2F129-EDCA-4191-84EE-814B58E8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901D53-6B5E-4966-91E1-41425C1C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6D5FE-2760-4D6C-8D19-79AF7350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29655-10BB-4C03-9465-9B79078C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DD960F-760E-4A06-A36F-AC38AD9B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B407AC-5E65-407E-B03B-CF48143D1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5AAD80-DF6B-4614-9FC8-7E071BC56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5F7017-FA7A-487B-A3D0-04E0F866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47E6BC-C22B-4D28-B7C0-6AFB08F7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688C44-9381-4B6F-A9BF-DC822C41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6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5D241-523F-4200-858E-CF021B4E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1AA5DD-8FE3-4C7D-826C-FCC70D8F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A0519E-72E9-4755-8569-90A16069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8480CC-3260-474B-B35B-B892A40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1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78E421-AD3B-416C-BEC9-C2FC961B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09108-E2C1-40AF-ADA1-70828946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44CE67-4D5E-4145-8814-CCB042A6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5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EFA6-6A06-4F9F-B9D7-472D5D21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2005B-3673-4578-B69A-91A50F0C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2FBF8A-296C-483F-A36D-93509CA67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152C93-FAA6-455E-BAEC-4E0B68D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4AA299-CBB0-4A27-B522-3B906B6E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0EDA5-6712-47F0-AE03-05F3BAA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8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494EF-F53A-4AC2-835E-0FE75832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251FCE-5372-44BF-A7BF-BBFF29CE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DD5BF-57AC-44B9-9E35-FC99C151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E4507-38E2-4B40-BB5F-AE438FEA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A08B9-A803-42C5-BD4E-E2755810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10AD2D-BCAA-4587-B747-3DC5431B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90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B9F202-9217-4D61-895C-BE43F5B3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78344-6B89-47F7-875E-750A1EA9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6DA85-AC60-4AA4-8C13-4652069F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0486-5BF9-48A1-A829-E84CD0A5D91D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831223-97FA-4165-B5A7-E61F857B1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C2468-68AE-487C-8DFC-3F4A0255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4CB9-C2BD-423B-82B2-DECD5F784C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ABE3E-C3CE-4EDF-BF33-3830F7819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Do-</a:t>
            </a:r>
            <a:r>
              <a:rPr lang="de-DE" dirty="0" err="1"/>
              <a:t>While</a:t>
            </a:r>
            <a:r>
              <a:rPr lang="de-DE" dirty="0"/>
              <a:t>-Aufgabe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00F726-CA76-42DC-B73D-126C5AC9F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Maximilian Trautwein</a:t>
            </a:r>
          </a:p>
        </p:txBody>
      </p:sp>
    </p:spTree>
    <p:extLst>
      <p:ext uri="{BB962C8B-B14F-4D97-AF65-F5344CB8AC3E}">
        <p14:creationId xmlns:p14="http://schemas.microsoft.com/office/powerpoint/2010/main" val="297182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5EF-E7EE-4850-8A07-E3CDFFEA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F612B1-AF73-446E-8484-0716C1E7D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855473" cy="2069452"/>
          </a:xfrm>
        </p:spPr>
      </p:pic>
    </p:spTree>
    <p:extLst>
      <p:ext uri="{BB962C8B-B14F-4D97-AF65-F5344CB8AC3E}">
        <p14:creationId xmlns:p14="http://schemas.microsoft.com/office/powerpoint/2010/main" val="281605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7CD41-FF6D-4885-83BB-48ACB697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DA242-C1DC-410E-9EB8-DEC6D214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werden initialisiert</a:t>
            </a:r>
          </a:p>
          <a:p>
            <a:r>
              <a:rPr lang="de-DE" dirty="0"/>
              <a:t>In der do-Anweisung wird die Summe aller Brüche mit der Iteration als Nenner addiert</a:t>
            </a:r>
          </a:p>
          <a:p>
            <a:r>
              <a:rPr lang="de-DE" dirty="0"/>
              <a:t>In der </a:t>
            </a:r>
            <a:r>
              <a:rPr lang="de-DE" dirty="0" err="1"/>
              <a:t>while-Answeisung</a:t>
            </a:r>
            <a:r>
              <a:rPr lang="de-DE" dirty="0"/>
              <a:t> wird überprüft, ob die do-Anweisung nochmal ausgeführt  werden kann</a:t>
            </a:r>
          </a:p>
          <a:p>
            <a:r>
              <a:rPr lang="de-DE" dirty="0"/>
              <a:t>Wenn die Aussage in der </a:t>
            </a:r>
            <a:r>
              <a:rPr lang="de-DE" dirty="0" err="1"/>
              <a:t>while</a:t>
            </a:r>
            <a:r>
              <a:rPr lang="de-DE" dirty="0"/>
              <a:t>-Anweisung nicht mehr stimmt, wird das Ergebnis ausgegeben und das Programm wird beendet</a:t>
            </a:r>
          </a:p>
        </p:txBody>
      </p:sp>
    </p:spTree>
    <p:extLst>
      <p:ext uri="{BB962C8B-B14F-4D97-AF65-F5344CB8AC3E}">
        <p14:creationId xmlns:p14="http://schemas.microsoft.com/office/powerpoint/2010/main" val="8108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1724A-A8F8-4FFA-840F-89FA9C62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955A63-484E-4E0C-87D3-A54AD763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01" y="1030494"/>
            <a:ext cx="3532326" cy="5310671"/>
          </a:xfrm>
        </p:spPr>
      </p:pic>
    </p:spTree>
    <p:extLst>
      <p:ext uri="{BB962C8B-B14F-4D97-AF65-F5344CB8AC3E}">
        <p14:creationId xmlns:p14="http://schemas.microsoft.com/office/powerpoint/2010/main" val="164643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Do-While-Aufgabe</vt:lpstr>
      <vt:lpstr>Code</vt:lpstr>
      <vt:lpstr>Ablauf</vt:lpstr>
      <vt:lpstr>PAP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Do-While-Aufgabe</dc:title>
  <dc:creator>Maximilian Trautwein</dc:creator>
  <cp:lastModifiedBy>Maximilian Trautwein</cp:lastModifiedBy>
  <cp:revision>3</cp:revision>
  <dcterms:created xsi:type="dcterms:W3CDTF">2022-05-16T07:38:33Z</dcterms:created>
  <dcterms:modified xsi:type="dcterms:W3CDTF">2022-05-16T09:24:54Z</dcterms:modified>
</cp:coreProperties>
</file>