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7636-D162-44A9-957F-B2930D53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C7357-E505-469E-AE98-EA0195FCA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DE53-AB73-4A80-AE88-E458D4CE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2E3E-F929-4B17-AFB5-256349E8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9760-F785-4EBF-A853-343F8F70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9DEB-CBD3-4ACA-84C1-B28392C7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4C1E3-92DF-479F-9DE6-2462DBACA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F7B9-8BB2-4BB4-8B4A-892562E1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5A69-9AD1-4C40-B742-BB053BAE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8B704-5B1A-4DF8-9734-A75DA8E8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1DEF0-14B3-45C0-9CD1-49B150771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48A0-2236-4E48-9AF3-301096CB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3B2D-3010-4087-B1F4-0675B6F3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A63F-4B1B-472C-9F1A-3E780EAD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5F6B-D538-426F-A932-E1D28153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C6F-74CB-452E-8B78-D8E99EF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296F-6E4D-43A2-A90D-4C51D190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71BA-04A0-49D2-AF7E-7BC51848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A714-A717-4D16-B5F5-91AD108D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79EF-0689-43EE-A212-8EC68085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9A79-2B50-49C9-90AB-F2B3433B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C3EE8-9E20-4ECB-A6F0-42ED3D02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8347-5448-4A08-A992-32AB3B56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16C9-A1AD-4146-9CC5-BA2FD70E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0297-52E1-4907-9DD1-E0A0795B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22DD-FA98-447B-A8D6-BCD2C84F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2C65-AB10-4122-AA2F-2F78A0FE3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7BD8F-65FB-47AA-A7C2-3D9F40C0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C5C6-32EA-4E96-95DE-3E618983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5C8C5-6332-4702-B250-DB47EA06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DB8F3-A793-4A41-80D7-8F5CE0A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7495-4B2C-471A-B23D-D4F146E2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2579-22A1-4CFE-BF98-30E9FEC7F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A4AD1-885E-4AAD-9DAB-BC7A9DCBC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5C421-9A36-48A5-9004-63D0F1833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7E6E4-83AB-4C80-9DE1-DB1399477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0B37C-EA2E-4010-ACB4-6588D91F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69F0F-95F5-4CB5-85B5-7D0617E8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92E21-CE9B-452A-9784-CE9901E5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BB87-B709-468A-AF25-119A679A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4135A-1BAD-4144-83A7-EEB07B56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65A66-53FF-43CC-B6D3-5143C11F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0BE1-4061-4A1E-BD5C-73B6BE6F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3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0D01E-6620-4541-9F5A-7189D8AB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B4AF0-EDDF-4E90-ACC0-0F9AD6D2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D4132-35A3-4D0A-9103-EE0ED92A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7BAD-16C4-44BC-B310-4E5D95CC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9DAF-24C4-4727-B2E3-6A4ED0A68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878F8-74B9-4D6B-AD0A-BE02A1F4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0651-941F-4A33-9E94-D3848E20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AA125-05B1-419E-982D-25A098E5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4D60-25F7-458D-B05E-6C3126A3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06E2-781B-4106-86D4-71FFD6EE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2F2CE-E7A9-4332-BF01-44F4261D5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FEA6-F100-4CAF-A923-F16E9788B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2622F-57B0-4A17-B562-BAF0E88E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E6C4-0ADA-4DF7-B5B1-D6F2E13D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3B53-760C-45A9-9A74-44F54533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5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CDE08-9C3A-4669-B8B7-629C1470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63C1-15FA-4DE1-9976-F1635B257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5C40-FC19-406C-BE48-145B4812E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2E8D-B2B9-4011-8E58-7242167CD6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0B66-4867-4F4E-BE7E-F427C8FB4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4B7B2-5CE2-4F60-B92F-4A776B778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3E17-8D7B-41DA-BA32-74D251AF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A613-5E9B-472A-A592-4D2A240F9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68AA5-B172-41AB-B5E1-A0150F8BB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5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EB01-821C-485A-AB36-B7D6EE4F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6734-7E4B-4C7F-B9AE-1B9C2B13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Big Mountain Resort use its key features to determine a pricing strategy, and how can they reduce operational costs by $1.45 Million by the end of this season? </a:t>
            </a:r>
          </a:p>
        </p:txBody>
      </p:sp>
    </p:spTree>
    <p:extLst>
      <p:ext uri="{BB962C8B-B14F-4D97-AF65-F5344CB8AC3E}">
        <p14:creationId xmlns:p14="http://schemas.microsoft.com/office/powerpoint/2010/main" val="138529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655D-4E27-4A0E-836F-F02B2B6B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5C9A-5748-48FE-9400-D8DF275D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Ticket prices should be between $85. 52 and $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106.24</a:t>
            </a:r>
            <a:endParaRPr lang="en-US" sz="2800" dirty="0"/>
          </a:p>
          <a:p>
            <a:r>
              <a:rPr lang="en-US" dirty="0"/>
              <a:t>Adding 1 run, 150 ft to vertical drop, and 1 lift</a:t>
            </a:r>
          </a:p>
          <a:p>
            <a:r>
              <a:rPr lang="en-US" dirty="0"/>
              <a:t>Closing down unused runs</a:t>
            </a:r>
          </a:p>
          <a:p>
            <a:pPr lvl="1"/>
            <a:r>
              <a:rPr lang="en-US" dirty="0"/>
              <a:t>First, close down 1 run</a:t>
            </a:r>
          </a:p>
          <a:p>
            <a:pPr lvl="1"/>
            <a:r>
              <a:rPr lang="en-US" dirty="0"/>
              <a:t>Second, close down 2 runs</a:t>
            </a:r>
          </a:p>
          <a:p>
            <a:pPr lvl="1"/>
            <a:r>
              <a:rPr lang="en-US" dirty="0"/>
              <a:t>Third, close down 5 runs</a:t>
            </a:r>
          </a:p>
        </p:txBody>
      </p:sp>
    </p:spTree>
    <p:extLst>
      <p:ext uri="{BB962C8B-B14F-4D97-AF65-F5344CB8AC3E}">
        <p14:creationId xmlns:p14="http://schemas.microsoft.com/office/powerpoint/2010/main" val="363090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59F7-4AB6-4F1A-AFA6-6E14C4E3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E7395-C40C-498C-84AB-93E1BD7B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280" y="1825625"/>
            <a:ext cx="4541520" cy="4351338"/>
          </a:xfrm>
        </p:spPr>
        <p:txBody>
          <a:bodyPr/>
          <a:lstStyle/>
          <a:p>
            <a:r>
              <a:rPr lang="en-US" dirty="0"/>
              <a:t>Random Forest Model</a:t>
            </a:r>
          </a:p>
          <a:p>
            <a:r>
              <a:rPr lang="en-US" dirty="0"/>
              <a:t>Predicted ticket price of $95.88 with an error of $10.36</a:t>
            </a:r>
          </a:p>
          <a:p>
            <a:r>
              <a:rPr lang="en-US" dirty="0"/>
              <a:t>Most important features: Runs, </a:t>
            </a:r>
            <a:r>
              <a:rPr lang="en-US" dirty="0" err="1"/>
              <a:t>fastQuads</a:t>
            </a:r>
            <a:r>
              <a:rPr lang="en-US" dirty="0"/>
              <a:t>, snow making, and vertical drop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F87BE-8087-4936-B06E-FEC2A1CB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9" y="1547372"/>
            <a:ext cx="6248721" cy="476909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1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40FD-CDBE-448B-AFEF-780077AC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B20E-28FE-4E48-854C-39FBD715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97575"/>
            <a:ext cx="11033760" cy="780415"/>
          </a:xfrm>
        </p:spPr>
        <p:txBody>
          <a:bodyPr>
            <a:normAutofit/>
          </a:bodyPr>
          <a:lstStyle/>
          <a:p>
            <a:r>
              <a:rPr lang="en-US" sz="2000" dirty="0"/>
              <a:t>Ranks high in the top 4 features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A4ECC-992C-4C0F-AE21-DB485AF1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0" y="1211580"/>
            <a:ext cx="3885407" cy="20002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2C8C3-962A-4CB2-B23E-7D91274D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81" y="1246854"/>
            <a:ext cx="3945409" cy="209586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84BB9-A3A3-401E-ACB7-B43EAFBAD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079" y="3543301"/>
            <a:ext cx="3924451" cy="211512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53AD3-FA12-46E7-9C9A-92F16A1DD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414" y="3494322"/>
            <a:ext cx="3859046" cy="210683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70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2818-74B6-4FD6-82EA-400FD698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3CBB-CBC0-4246-A687-641E674D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3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First Scenario</a:t>
            </a:r>
          </a:p>
          <a:p>
            <a:r>
              <a:rPr lang="en-US" sz="2400" dirty="0"/>
              <a:t>Close down 10 most unused runs</a:t>
            </a:r>
          </a:p>
          <a:p>
            <a:pPr lvl="1"/>
            <a:r>
              <a:rPr lang="en-US" sz="2000" dirty="0"/>
              <a:t>1 run has no impact</a:t>
            </a:r>
          </a:p>
          <a:p>
            <a:pPr lvl="1"/>
            <a:r>
              <a:rPr lang="en-US" sz="2000" dirty="0"/>
              <a:t>3-5 has the same impact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352E9-76CC-455B-8251-D146C413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5" y="3574881"/>
            <a:ext cx="6020109" cy="328311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26C00-FE95-4754-AE59-B197FA67F324}"/>
              </a:ext>
            </a:extLst>
          </p:cNvPr>
          <p:cNvSpPr txBox="1">
            <a:spLocks/>
          </p:cNvSpPr>
          <p:nvPr/>
        </p:nvSpPr>
        <p:spPr>
          <a:xfrm>
            <a:off x="6465570" y="1840864"/>
            <a:ext cx="4545330" cy="49142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Second Scenario</a:t>
            </a:r>
          </a:p>
          <a:p>
            <a:pPr lvl="1"/>
            <a:r>
              <a:rPr lang="en-US" sz="2000" dirty="0"/>
              <a:t>Adding 1 run, increase vertical drop by 150 ft, and adding a lift</a:t>
            </a:r>
          </a:p>
          <a:p>
            <a:pPr lvl="1"/>
            <a:r>
              <a:rPr lang="en-US" sz="2000" dirty="0"/>
              <a:t>Increase ticket price by $ 8.70, which would increase revenue by $15,217,391</a:t>
            </a:r>
          </a:p>
          <a:p>
            <a:r>
              <a:rPr lang="en-US" sz="2400" dirty="0"/>
              <a:t>Third Scenario</a:t>
            </a:r>
          </a:p>
          <a:p>
            <a:pPr lvl="1"/>
            <a:r>
              <a:rPr lang="en-US" sz="2000" dirty="0"/>
              <a:t>Same as second, but adding 2 acres of snow making</a:t>
            </a:r>
          </a:p>
          <a:p>
            <a:pPr lvl="1"/>
            <a:r>
              <a:rPr lang="en-US" sz="2000" dirty="0"/>
              <a:t>Has same results as second scenario</a:t>
            </a:r>
          </a:p>
          <a:p>
            <a:r>
              <a:rPr lang="en-US" sz="2400" dirty="0"/>
              <a:t>Fourth Scenario</a:t>
            </a:r>
          </a:p>
          <a:p>
            <a:pPr lvl="1"/>
            <a:r>
              <a:rPr lang="en-US" sz="2000" dirty="0"/>
              <a:t>Increase longest run by .2 miles, and adding 4 acres of snow</a:t>
            </a:r>
          </a:p>
          <a:p>
            <a:pPr lvl="1"/>
            <a:r>
              <a:rPr lang="en-US" sz="2000" dirty="0"/>
              <a:t>Has zero impact on ticket price and revenue</a:t>
            </a:r>
          </a:p>
        </p:txBody>
      </p:sp>
    </p:spTree>
    <p:extLst>
      <p:ext uri="{BB962C8B-B14F-4D97-AF65-F5344CB8AC3E}">
        <p14:creationId xmlns:p14="http://schemas.microsoft.com/office/powerpoint/2010/main" val="86901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242B-97C7-40AF-8655-A7BF9CED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6619-127D-4FDA-ADF2-A3518C45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setting ticket prices between </a:t>
            </a:r>
            <a:r>
              <a:rPr lang="en-US" sz="2800" dirty="0"/>
              <a:t>$85. 52 and $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106.24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Adding additional run, increasing vertical drop by 150 ft, and adding additional lift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When closing least used runs proceed in following manner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Close 1 run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Close 2</a:t>
            </a:r>
            <a:r>
              <a:rPr lang="en-US" baseline="30000" dirty="0">
                <a:latin typeface="Segoe UI" panose="020B0502040204020203" pitchFamily="34" charset="0"/>
              </a:rPr>
              <a:t>nd</a:t>
            </a:r>
            <a:r>
              <a:rPr lang="en-US" dirty="0">
                <a:latin typeface="Segoe UI" panose="020B0502040204020203" pitchFamily="34" charset="0"/>
              </a:rPr>
              <a:t> run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Close 3</a:t>
            </a:r>
            <a:r>
              <a:rPr lang="en-US" baseline="30000" dirty="0">
                <a:latin typeface="Segoe UI" panose="020B0502040204020203" pitchFamily="34" charset="0"/>
              </a:rPr>
              <a:t>rd</a:t>
            </a:r>
            <a:r>
              <a:rPr lang="en-US" dirty="0">
                <a:latin typeface="Segoe UI" panose="020B0502040204020203" pitchFamily="34" charset="0"/>
              </a:rPr>
              <a:t>, 4</a:t>
            </a:r>
            <a:r>
              <a:rPr lang="en-US" baseline="30000" dirty="0">
                <a:latin typeface="Segoe UI" panose="020B0502040204020203" pitchFamily="34" charset="0"/>
              </a:rPr>
              <a:t>th</a:t>
            </a:r>
            <a:r>
              <a:rPr lang="en-US" dirty="0">
                <a:latin typeface="Segoe UI" panose="020B0502040204020203" pitchFamily="34" charset="0"/>
              </a:rPr>
              <a:t>, and 5</a:t>
            </a:r>
            <a:r>
              <a:rPr lang="en-US" baseline="30000" dirty="0">
                <a:latin typeface="Segoe UI" panose="020B0502040204020203" pitchFamily="34" charset="0"/>
              </a:rPr>
              <a:t>th</a:t>
            </a:r>
            <a:r>
              <a:rPr lang="en-US" dirty="0">
                <a:latin typeface="Segoe UI" panose="020B0502040204020203" pitchFamily="34" charset="0"/>
              </a:rPr>
              <a:t> run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32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Big Mountain Resort</vt:lpstr>
      <vt:lpstr>Problem Identification</vt:lpstr>
      <vt:lpstr>Recommendations and Key Findings</vt:lpstr>
      <vt:lpstr>Results</vt:lpstr>
      <vt:lpstr>Analysis</vt:lpstr>
      <vt:lpstr>Scenarios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Thomas Rauzi</dc:creator>
  <cp:lastModifiedBy>Thomas Rauzi</cp:lastModifiedBy>
  <cp:revision>5</cp:revision>
  <dcterms:created xsi:type="dcterms:W3CDTF">2022-02-01T00:55:02Z</dcterms:created>
  <dcterms:modified xsi:type="dcterms:W3CDTF">2022-02-01T01:38:07Z</dcterms:modified>
</cp:coreProperties>
</file>