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D6F1-DC68-620C-8287-2DCFAD6F5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7EB0-5BB1-2640-B6B8-7D9ABDDD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6C50-6BC8-C4D8-DDC5-0AD99EC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C428-669D-ACC6-1E89-2665259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8013-645C-6CBA-D9AD-33B2AE64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D77-587A-49A1-1F8E-19C43BF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0B58D-FC91-DC0D-CA5B-D37FFA75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4818-72A9-60B7-C66D-A959F17F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8C6D-8D6B-42DC-B97D-63552D56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7133-082E-72E5-40AE-AA98A41A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C9C27-80A8-AA33-D0CA-FDCB5AEA3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9AB03-2ED0-DC09-BB37-3D72A7C58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A2D7-F22B-0FE7-15B0-2DDEBC53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0196-DC53-FDBD-A193-DBA026FD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E86D-4AF2-FC25-B3A3-5D61D75D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B5A8-2D0F-E540-1F9E-B1435239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7FEA-A336-48AD-E13D-C8B0956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9AB4-399D-B8F7-9C2F-CAAFE78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B5E1-3540-2397-9514-6A838C19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6104-0ED8-B8A7-A7F4-B05C50DE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794-66E0-BBBE-F01B-3CAF4C0D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3336-D827-04DB-D288-0DA96310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6829-9F20-0360-5483-85D8223A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F45F-682E-AEA9-8B05-10143AB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504A-A32C-CECE-019F-5256CC9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995A-FB9F-AA8F-EE57-41E2E75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03E0-BA3E-78B4-8E69-A65D79111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7B54-22EB-D58E-24E0-C03C51EF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D97BC-1E9F-2F18-9EC9-2AB0B835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5AD7-B594-A787-2952-DCC8EFA7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1EA21-FB2A-8260-D923-A8EEDD9E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BA70-746F-5C80-5D67-7685F954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4735-0F31-415A-6BFF-B1730D30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E039-5CBE-EFBC-70FA-8E524F47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B8272-BD3C-F9DB-2B63-84FE94EA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8071A-7EEB-EB3F-DB21-AE814CBFE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C4A48-47CA-F30A-A584-E5E465C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757C6-7A75-988C-5888-81C4564B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CDF7B-B21A-326B-0316-56E52F3D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BDD4-83C1-B2BC-4EC3-25FD5E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76EBE-0C42-3700-107B-BB32E9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AE228-5BB6-26F2-447B-C5B941C3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EA4B-8494-6BD9-323E-FA0AEA3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89D9A-A6BB-9575-DD0D-A364DC8A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ADF43-2A37-429A-41C9-39FC0B0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DDA60-4430-CF10-4189-45729B53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C59C-2FA2-AAF5-2BD7-0F8CDA1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9D82-7ABD-62E3-8604-F9B796F5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66FD1-F849-4BB1-D49D-2D4CB52B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726DE-D9CC-E009-5B1B-9A8CE901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DD2D-F492-C4EA-4578-EEAF4E0C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DAF6-FD46-9478-D714-F1795DA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C9C6-28D8-0A6D-B995-6FAF4817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8D366-1A6B-E0F2-9873-ABE3B4391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C4DA-6F02-D92A-92D7-E9D6E4F3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49A4-8A9B-083B-B3D6-4103C0F6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8478E-B5A1-9062-0FD3-EE74FF9B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FAB0-EBA5-D492-71C6-14CDA17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03723-8FF8-51EB-ECB0-C01707BA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BBDC-FC75-7B48-10EB-9814E697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5F19-12D9-0A01-089D-32D4C448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F5DF-C22A-42CD-9886-218C7CE8C2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FEEF-0789-19F4-CDDF-9DF64543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2622-0E40-FAF8-F1CD-0563F71F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8FDB-C237-45F0-BF06-1C894407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D5C1-5E0B-9CFB-D6FB-73650A659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D2C44-3BD7-B809-5031-3848D29DC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Rauzi</a:t>
            </a:r>
          </a:p>
        </p:txBody>
      </p:sp>
    </p:spTree>
    <p:extLst>
      <p:ext uri="{BB962C8B-B14F-4D97-AF65-F5344CB8AC3E}">
        <p14:creationId xmlns:p14="http://schemas.microsoft.com/office/powerpoint/2010/main" val="12510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B0A-AFBF-1E4A-230E-A48DB13B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Content Based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2D22-4A93-3692-327D-BE8DA97F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410" cy="435133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22,709 movies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3,154 genres (18 categories)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F65C2-427E-8F10-74B3-05193E62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78" y="1632518"/>
            <a:ext cx="5754472" cy="380239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115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A4E5FA7-AE5F-2F23-4D75-BF83D928EB8C}"/>
              </a:ext>
            </a:extLst>
          </p:cNvPr>
          <p:cNvGrpSpPr>
            <a:grpSpLocks noChangeAspect="1"/>
          </p:cNvGrpSpPr>
          <p:nvPr/>
        </p:nvGrpSpPr>
        <p:grpSpPr>
          <a:xfrm>
            <a:off x="240030" y="1652179"/>
            <a:ext cx="11774134" cy="4257131"/>
            <a:chOff x="354330" y="2669449"/>
            <a:chExt cx="10835640" cy="39178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499118-ABCC-49FB-B5F0-A2C78879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97" y="2669449"/>
              <a:ext cx="4959605" cy="3530781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F9EB0C-3771-BD30-F7A8-A8427C4F2ED8}"/>
                </a:ext>
              </a:extLst>
            </p:cNvPr>
            <p:cNvSpPr txBox="1"/>
            <p:nvPr/>
          </p:nvSpPr>
          <p:spPr>
            <a:xfrm>
              <a:off x="354330" y="6217920"/>
              <a:ext cx="504063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Genre Based Model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55F203-2C71-9155-E797-AA3D31DD0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1058" y="2703774"/>
              <a:ext cx="5772466" cy="3479856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D0DC7C-E4FD-0556-5865-1802A43B2288}"/>
                </a:ext>
              </a:extLst>
            </p:cNvPr>
            <p:cNvSpPr txBox="1"/>
            <p:nvPr/>
          </p:nvSpPr>
          <p:spPr>
            <a:xfrm>
              <a:off x="5398770" y="6210300"/>
              <a:ext cx="579120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Genre and Popularity Based Model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B3326BB-5D31-FC1A-56EB-B991814E32F7}"/>
              </a:ext>
            </a:extLst>
          </p:cNvPr>
          <p:cNvSpPr txBox="1">
            <a:spLocks/>
          </p:cNvSpPr>
          <p:nvPr/>
        </p:nvSpPr>
        <p:spPr>
          <a:xfrm>
            <a:off x="8610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Content Based Model Genre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42415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3C88985-848E-9734-8936-7EF9D7891D04}"/>
              </a:ext>
            </a:extLst>
          </p:cNvPr>
          <p:cNvGrpSpPr/>
          <p:nvPr/>
        </p:nvGrpSpPr>
        <p:grpSpPr>
          <a:xfrm>
            <a:off x="609600" y="1291590"/>
            <a:ext cx="10546080" cy="5406390"/>
            <a:chOff x="632460" y="811530"/>
            <a:chExt cx="10546080" cy="540639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F09417-E036-A9D6-38A7-EF73AC8F5590}"/>
                </a:ext>
              </a:extLst>
            </p:cNvPr>
            <p:cNvGrpSpPr/>
            <p:nvPr/>
          </p:nvGrpSpPr>
          <p:grpSpPr>
            <a:xfrm>
              <a:off x="640080" y="1217199"/>
              <a:ext cx="10538460" cy="5000721"/>
              <a:chOff x="0" y="154209"/>
              <a:chExt cx="10538460" cy="50007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1E344DE-39CE-4588-5B4B-A4F88EF03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58" y="154209"/>
                <a:ext cx="5120111" cy="461520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C2BA86-A76B-0B67-0FDE-FE6095469C6E}"/>
                  </a:ext>
                </a:extLst>
              </p:cNvPr>
              <p:cNvSpPr txBox="1"/>
              <p:nvPr/>
            </p:nvSpPr>
            <p:spPr>
              <a:xfrm>
                <a:off x="0" y="4789170"/>
                <a:ext cx="10538460" cy="365760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Genre and keyword Model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1A6A491-BBD2-1A21-0981-E99FCF5F7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2124" y="160560"/>
                <a:ext cx="5329953" cy="461718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D6FBD2-6ADA-4015-3072-315FF78AF958}"/>
                </a:ext>
              </a:extLst>
            </p:cNvPr>
            <p:cNvSpPr txBox="1"/>
            <p:nvPr/>
          </p:nvSpPr>
          <p:spPr>
            <a:xfrm>
              <a:off x="632460" y="822960"/>
              <a:ext cx="519684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Toy Story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CF759B-EB76-614D-A5A3-5AE7E2161CD6}"/>
                </a:ext>
              </a:extLst>
            </p:cNvPr>
            <p:cNvSpPr txBox="1"/>
            <p:nvPr/>
          </p:nvSpPr>
          <p:spPr>
            <a:xfrm>
              <a:off x="5825490" y="811530"/>
              <a:ext cx="5341620" cy="369332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Toy Story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293B9-D50A-5D10-A3C8-476A16BB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Content Based Model Genre and Keyword</a:t>
            </a:r>
          </a:p>
        </p:txBody>
      </p:sp>
    </p:spTree>
    <p:extLst>
      <p:ext uri="{BB962C8B-B14F-4D97-AF65-F5344CB8AC3E}">
        <p14:creationId xmlns:p14="http://schemas.microsoft.com/office/powerpoint/2010/main" val="1299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63FF5-4354-A534-DBCA-B73CD95B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1150449"/>
            <a:ext cx="7806690" cy="5422291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2647C21-3715-74E5-1CBB-431F4943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 Ratings</a:t>
            </a:r>
          </a:p>
        </p:txBody>
      </p:sp>
    </p:spTree>
    <p:extLst>
      <p:ext uri="{BB962C8B-B14F-4D97-AF65-F5344CB8AC3E}">
        <p14:creationId xmlns:p14="http://schemas.microsoft.com/office/powerpoint/2010/main" val="174257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EE08ED-A5A9-7E42-1818-BBB8BC6F48D5}"/>
              </a:ext>
            </a:extLst>
          </p:cNvPr>
          <p:cNvGrpSpPr/>
          <p:nvPr/>
        </p:nvGrpSpPr>
        <p:grpSpPr>
          <a:xfrm>
            <a:off x="7327975" y="1182944"/>
            <a:ext cx="4235375" cy="3229035"/>
            <a:chOff x="341550" y="805754"/>
            <a:chExt cx="4235375" cy="32290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691A14-FA0B-FC3D-21C3-9F902DFDC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550" y="805754"/>
              <a:ext cx="4235375" cy="322903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CA8C16-49E1-C540-8E73-104C4F67F1F8}"/>
                </a:ext>
              </a:extLst>
            </p:cNvPr>
            <p:cNvSpPr txBox="1"/>
            <p:nvPr/>
          </p:nvSpPr>
          <p:spPr>
            <a:xfrm>
              <a:off x="1017270" y="2080260"/>
              <a:ext cx="3348990" cy="4686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CA3BE4-7FFA-8CFC-DF38-083C6036A775}"/>
              </a:ext>
            </a:extLst>
          </p:cNvPr>
          <p:cNvGrpSpPr/>
          <p:nvPr/>
        </p:nvGrpSpPr>
        <p:grpSpPr>
          <a:xfrm>
            <a:off x="129540" y="1101090"/>
            <a:ext cx="6842760" cy="5013960"/>
            <a:chOff x="5124450" y="506730"/>
            <a:chExt cx="6842760" cy="50139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18E7ED-27CB-9DEF-341E-476F991D4715}"/>
                </a:ext>
              </a:extLst>
            </p:cNvPr>
            <p:cNvGrpSpPr/>
            <p:nvPr/>
          </p:nvGrpSpPr>
          <p:grpSpPr>
            <a:xfrm>
              <a:off x="5124450" y="506730"/>
              <a:ext cx="6842760" cy="5013960"/>
              <a:chOff x="4461510" y="1443990"/>
              <a:chExt cx="5242560" cy="39491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18ED989-3500-E1A0-20AD-A15FE20C6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6776" y="1830613"/>
                <a:ext cx="5207268" cy="3562533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D250AF-EBFA-C407-0C6E-F370C4022BC1}"/>
                  </a:ext>
                </a:extLst>
              </p:cNvPr>
              <p:cNvSpPr txBox="1"/>
              <p:nvPr/>
            </p:nvSpPr>
            <p:spPr>
              <a:xfrm>
                <a:off x="4461510" y="1443990"/>
                <a:ext cx="5242560" cy="369332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Men in Black 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8DFBB8-7D69-5FC7-0493-B9AC00F69002}"/>
                </a:ext>
              </a:extLst>
            </p:cNvPr>
            <p:cNvSpPr txBox="1"/>
            <p:nvPr/>
          </p:nvSpPr>
          <p:spPr>
            <a:xfrm>
              <a:off x="11189970" y="1729740"/>
              <a:ext cx="735330" cy="3413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43C87396-02C5-A142-1053-5D1ADBB5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Item Collaborative Filtering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BF991F-6109-E01A-BEE9-66A1CA4D6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964" y="4644377"/>
            <a:ext cx="3125856" cy="979183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B2B400-4F58-075B-2476-2230F32BB8BF}"/>
              </a:ext>
            </a:extLst>
          </p:cNvPr>
          <p:cNvSpPr txBox="1"/>
          <p:nvPr/>
        </p:nvSpPr>
        <p:spPr>
          <a:xfrm>
            <a:off x="7760971" y="5269230"/>
            <a:ext cx="2948940" cy="365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5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D128-8C98-7F8D-1528-E918C71E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523E-22C1-7DF7-FF5F-EED859E4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descriptions</a:t>
            </a:r>
          </a:p>
          <a:p>
            <a:r>
              <a:rPr lang="en-US" dirty="0"/>
              <a:t>Hybrid system</a:t>
            </a:r>
          </a:p>
        </p:txBody>
      </p:sp>
    </p:spTree>
    <p:extLst>
      <p:ext uri="{BB962C8B-B14F-4D97-AF65-F5344CB8AC3E}">
        <p14:creationId xmlns:p14="http://schemas.microsoft.com/office/powerpoint/2010/main" val="335142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Movie Recommendation System</vt:lpstr>
      <vt:lpstr>Content Based Dataset</vt:lpstr>
      <vt:lpstr>PowerPoint Presentation</vt:lpstr>
      <vt:lpstr>Content Based Model Genre and Keyword</vt:lpstr>
      <vt:lpstr>User Ratings</vt:lpstr>
      <vt:lpstr>Item Collaborative Filtering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Thomas Rauzi</dc:creator>
  <cp:lastModifiedBy>Thomas Rauzi</cp:lastModifiedBy>
  <cp:revision>9</cp:revision>
  <dcterms:created xsi:type="dcterms:W3CDTF">2022-08-13T03:13:32Z</dcterms:created>
  <dcterms:modified xsi:type="dcterms:W3CDTF">2022-08-13T19:45:19Z</dcterms:modified>
</cp:coreProperties>
</file>