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6" r:id="rId6"/>
    <p:sldId id="260" r:id="rId7"/>
    <p:sldId id="261" r:id="rId8"/>
    <p:sldId id="259" r:id="rId9"/>
    <p:sldId id="257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30DC-7516-92DA-D449-C1BCFBA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04B8D-35CC-6C15-C603-E26BC0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B1E5-45AF-52C9-8C46-2BFBF3B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3B86-FF11-FBFC-BA87-4852447D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CBFA-A974-FE59-60E3-D9CDA28B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1819-A2D3-48F4-D40C-0C169B29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CECBD-FCAB-CFBC-AF51-977040CA7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79C5-9FE5-8507-3446-AA7AAFB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2CA0-3A58-2725-416C-B0DA57EA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CB01-584C-81BF-33FB-0CAC9954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38E4F-30D2-74BA-B6FC-E6B36C2E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C50DF-784B-7F6B-5C8F-801B8296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902D-0459-945F-43B4-78A927D3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CE2-69F5-8639-58A5-A43ADFB1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1D88-237A-9DBF-94A3-238A780A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FC8E-07A4-56ED-D1BD-D70BC325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E2BA-DE40-E012-17A6-E7601F52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87A1-A0D1-74C7-783B-EE921BB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4789-28C9-29C6-8451-9DBD1003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599C-2B55-2773-9647-5C825B07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5283-FE92-FE1B-13B9-A2C77C71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E7297-430F-4EC4-6A46-54E66A67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A0B4-97D7-06F8-47F0-C50424CC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138A-57CB-F9F7-7D3E-37CA84E6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9405-31C6-686F-DE3B-E4F1C095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8127-B446-E186-F3AE-03BC07D5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DB98-86E4-066F-A9DC-008A4C1DE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07915-68A0-D78F-6A27-CE9EFD64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EC75C-C121-1C35-7AF3-1E48CDB7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BBB4-661E-6552-3FFB-B19DBF24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DDAC-0A02-3723-CECE-7C9F30D1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36CA-A730-8B26-56C8-A9C1E427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EA4D3-579E-07AD-D96B-FCCFCD49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BAE4D-2166-C596-1CC0-17D4B949E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5BB74-6AED-6A7C-A118-1F22FC8EC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3368-CB48-A2B8-566C-7B2203834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87D21-77F3-CCFA-28C4-E65FA341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48C76-8A1B-A951-A3C9-BFBE82B1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BA21C-D3EB-A3E3-47AE-8EDF710A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81F-FF13-71B6-9A30-45AC03A7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39A40-1562-944C-ECE4-3BF0041C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87B73-B625-6F96-36E8-44AADFB7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94DA4-61F4-EE1F-EE61-69FCF65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D4DB3-EA0C-731E-4188-4FFDB385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21232-26EA-6787-2288-82FEDE3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BBD09-B7A8-02C6-B112-B3C372D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3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06E0-E3C4-4F17-EFCD-0D73C3AF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1855-EE11-F82F-17B1-6A93FC94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31F4-1487-232E-5BF0-D5AC2252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D1F6-E7CE-63F3-8D33-049CC975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89893-DF39-37D4-2DB5-B8C182B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8FB65-5583-C2C1-7053-1CBA6FD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57CA-DB83-1BD2-F10D-1B715536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76906-40B1-9EC1-569D-9D747B1F3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A61EA-9F91-7B1F-BE48-B55957441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42446-27A3-9701-4982-A959EF99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7AB9F-419E-4843-B484-9EF14DFE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AA627-9658-8141-5CA3-F850EB46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53ABA-DC5C-7840-C4AE-F1F0A95A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B8CFF-792D-04A6-639F-81A8B1B6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0820-4675-3E23-428C-8DF00A2F1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6EF2-B10A-45C2-B056-179FFFB2A2D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5DB5-6675-974E-A9D1-799171EB5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BE3B-15FC-3094-8E3A-EB36C4713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B0A2-4B09-10F1-760A-BBA5B7C9F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Sales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A58C6-CFD0-01B5-2E2E-B7D93D974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Rauzi</a:t>
            </a:r>
          </a:p>
        </p:txBody>
      </p:sp>
    </p:spTree>
    <p:extLst>
      <p:ext uri="{BB962C8B-B14F-4D97-AF65-F5344CB8AC3E}">
        <p14:creationId xmlns:p14="http://schemas.microsoft.com/office/powerpoint/2010/main" val="22465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934-6BA0-8F58-EFB3-EDF6D367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6CAC8-3247-05EA-3012-44F42C566E21}"/>
              </a:ext>
            </a:extLst>
          </p:cNvPr>
          <p:cNvSpPr txBox="1"/>
          <p:nvPr/>
        </p:nvSpPr>
        <p:spPr>
          <a:xfrm>
            <a:off x="331470" y="3920490"/>
            <a:ext cx="1170432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Larger the rank, the better the model for example rank 5 is better than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3630B-01C4-A7F4-997F-4578C839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5" y="1436341"/>
            <a:ext cx="11706907" cy="24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9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DD4-0E6D-497E-EA35-C3EB1D3D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99CC-381F-FCBD-AC38-0811BB47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additional variables</a:t>
            </a:r>
          </a:p>
          <a:p>
            <a:r>
              <a:rPr lang="en-US" dirty="0"/>
              <a:t>Investigate structural break</a:t>
            </a:r>
          </a:p>
          <a:p>
            <a:r>
              <a:rPr lang="en-US" dirty="0"/>
              <a:t>Auto ARIMA Function</a:t>
            </a:r>
          </a:p>
        </p:txBody>
      </p:sp>
    </p:spTree>
    <p:extLst>
      <p:ext uri="{BB962C8B-B14F-4D97-AF65-F5344CB8AC3E}">
        <p14:creationId xmlns:p14="http://schemas.microsoft.com/office/powerpoint/2010/main" val="26891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EDE-741F-D031-654E-6C3BFEF1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-3657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1607-4928-A4F3-D9E7-140C62A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" y="682625"/>
            <a:ext cx="3402330" cy="4723765"/>
          </a:xfrm>
        </p:spPr>
        <p:txBody>
          <a:bodyPr>
            <a:noAutofit/>
          </a:bodyPr>
          <a:lstStyle/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January 1st 2010 to December 7, 2013</a:t>
            </a:r>
          </a:p>
          <a:p>
            <a:pPr algn="l"/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45 stores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Number of Departments</a:t>
            </a:r>
          </a:p>
          <a:p>
            <a:pPr lvl="1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Range: 61 and 79</a:t>
            </a:r>
          </a:p>
          <a:p>
            <a:pPr lvl="1"/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Median 77</a:t>
            </a:r>
          </a:p>
          <a:p>
            <a:pPr lvl="1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Mean 74</a:t>
            </a: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Store 9</a:t>
            </a:r>
          </a:p>
          <a:p>
            <a:pPr lvl="1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department 94 has 74 observations </a:t>
            </a:r>
          </a:p>
          <a:p>
            <a:pPr lvl="1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department 97 only has 9 observations.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653C8-0AC5-D7E5-7129-75A66DF5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42" y="690184"/>
            <a:ext cx="5798278" cy="378766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2A91A-6298-FA02-E04B-A38E4D48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34" y="4644359"/>
            <a:ext cx="2826426" cy="212840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8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D528-BA68-DCB8-10BE-8EB479C2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55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No Relationship between Markdowns and Negative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3F2A2-64B6-B628-B444-141713A5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466"/>
            <a:ext cx="4095961" cy="24766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A103B-85C9-8452-1A9E-3F4B79E1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680" y="1573466"/>
            <a:ext cx="4083260" cy="24766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3A9D8-50BE-6EA8-2529-3077AE9EA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301" y="1623632"/>
            <a:ext cx="3873699" cy="244487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FEA2E-0F4A-D218-3FB5-7CB6C4D42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75" y="4188336"/>
            <a:ext cx="3867349" cy="24067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45705A-5D60-13A8-C1CE-A81AFE7B4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020" y="4237293"/>
            <a:ext cx="3873699" cy="24067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587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6CCC-4173-584B-5941-212CB980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Outlier Weeks by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385DB-FD3D-B35C-9E8C-C3561B53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2" y="1890290"/>
            <a:ext cx="2575617" cy="47589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7E6CA-0FD7-1605-7B34-93B20541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585" y="1871256"/>
            <a:ext cx="2944616" cy="47695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F5376-1D31-F120-0BF8-2557AC58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655" y="1867470"/>
            <a:ext cx="3990079" cy="472763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7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C359-27CB-CA5A-AF1A-BE91A29F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 5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1CE2A-3F43-BE94-BE56-737BA5D6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39" y="1866366"/>
            <a:ext cx="6002111" cy="3799898"/>
          </a:xfr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A1375-095A-07F0-EF17-3C46A0FC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00" y="1955099"/>
            <a:ext cx="2164119" cy="36339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809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ECC9-652D-A82D-ED7C-1690B829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Exponential Smoothing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EFDD6F-8324-59E1-EE3A-F44841098968}"/>
              </a:ext>
            </a:extLst>
          </p:cNvPr>
          <p:cNvGrpSpPr/>
          <p:nvPr/>
        </p:nvGrpSpPr>
        <p:grpSpPr>
          <a:xfrm>
            <a:off x="4309110" y="966329"/>
            <a:ext cx="4417785" cy="5803465"/>
            <a:chOff x="7680960" y="909179"/>
            <a:chExt cx="4417785" cy="58034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9CB530-A06D-D665-B63B-FDCE12453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960" y="909179"/>
              <a:ext cx="4407626" cy="29173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18982A-A78B-4B5B-4DDA-B5038EFE6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0" y="3861397"/>
              <a:ext cx="4383495" cy="285124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E08DB7-8562-AFF7-541F-554990680C97}"/>
              </a:ext>
            </a:extLst>
          </p:cNvPr>
          <p:cNvGrpSpPr/>
          <p:nvPr/>
        </p:nvGrpSpPr>
        <p:grpSpPr>
          <a:xfrm>
            <a:off x="102871" y="966525"/>
            <a:ext cx="4208233" cy="5797556"/>
            <a:chOff x="3474721" y="909375"/>
            <a:chExt cx="4208233" cy="57975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E78A6B1-44EE-A3E9-8E84-1C2A7514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4721" y="909375"/>
              <a:ext cx="4181564" cy="2909577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E238C9-59E9-B448-F86D-EB6EA247E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3020" y="3851911"/>
              <a:ext cx="4189934" cy="285502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335969D-3594-7B9E-1DDF-C40E447CE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633" y="3440415"/>
            <a:ext cx="3139510" cy="6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CD00-0139-E306-194E-4C9F9A60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Model Order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738B5-DF36-22E9-CD5D-EF06FADC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0" y="557409"/>
            <a:ext cx="4228549" cy="31243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3315A4C-2719-9AB4-D338-11ADB0E64025}"/>
              </a:ext>
            </a:extLst>
          </p:cNvPr>
          <p:cNvGrpSpPr>
            <a:grpSpLocks noChangeAspect="1"/>
          </p:cNvGrpSpPr>
          <p:nvPr/>
        </p:nvGrpSpPr>
        <p:grpSpPr>
          <a:xfrm>
            <a:off x="548640" y="2042099"/>
            <a:ext cx="6012180" cy="4465550"/>
            <a:chOff x="548640" y="2042099"/>
            <a:chExt cx="3703320" cy="27506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619106-482D-7F19-BE53-8CA12E40E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11" y="2042099"/>
              <a:ext cx="3664138" cy="236232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27E182-EDF9-B7E2-D044-8240276A2410}"/>
                </a:ext>
              </a:extLst>
            </p:cNvPr>
            <p:cNvSpPr txBox="1"/>
            <p:nvPr/>
          </p:nvSpPr>
          <p:spPr>
            <a:xfrm>
              <a:off x="548640" y="4423410"/>
              <a:ext cx="370332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ADF p-value is zero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560C799-BAE8-97E0-4067-FAD239D22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904" y="3722670"/>
            <a:ext cx="4253315" cy="30509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206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427A-1B23-4A3E-42F7-043A5CB3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-3314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SARIMAX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B0D33C-2CAD-BD54-1A3A-DC59DE6A0AE8}"/>
              </a:ext>
            </a:extLst>
          </p:cNvPr>
          <p:cNvGrpSpPr/>
          <p:nvPr/>
        </p:nvGrpSpPr>
        <p:grpSpPr>
          <a:xfrm>
            <a:off x="108997" y="761690"/>
            <a:ext cx="4393878" cy="6004870"/>
            <a:chOff x="108997" y="761690"/>
            <a:chExt cx="4393878" cy="60048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8743FB-7923-3E22-CD36-1DFFFB67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97" y="3751519"/>
              <a:ext cx="4359586" cy="3015041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551F19-D299-7F31-72B2-BCD9D782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" y="761690"/>
              <a:ext cx="4388575" cy="2960106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7E874B-B2C4-7A98-C62C-6C5FDB6E991A}"/>
              </a:ext>
            </a:extLst>
          </p:cNvPr>
          <p:cNvGrpSpPr/>
          <p:nvPr/>
        </p:nvGrpSpPr>
        <p:grpSpPr>
          <a:xfrm>
            <a:off x="4560570" y="729615"/>
            <a:ext cx="4560570" cy="6025515"/>
            <a:chOff x="4514850" y="751900"/>
            <a:chExt cx="4560570" cy="60255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938CA3-CF5E-1C04-1C0A-7BBE2D020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280" y="751900"/>
              <a:ext cx="4549140" cy="296037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95D01F-7C93-C168-687B-3C3D4AEAF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4850" y="3749040"/>
              <a:ext cx="4538435" cy="302837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5CE78E6-43E6-5137-DE33-ED88B2358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3493" y="3737595"/>
            <a:ext cx="2760400" cy="78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DB87C-2B80-F895-A48F-AE455926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LSTM Model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24E86-066C-DDC0-0988-4B426517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27" y="3737660"/>
            <a:ext cx="4216623" cy="28688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149D4-389C-C8BC-90B7-124BE7E3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76" y="625821"/>
            <a:ext cx="4192353" cy="30699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D37588-603E-2F44-D2E8-9E9EB6EC9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11" y="1028632"/>
            <a:ext cx="7120121" cy="422916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536138-9A79-CABF-F5BE-90EAC329C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17" y="5416540"/>
            <a:ext cx="3443643" cy="87218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16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100</Words>
  <Application>Microsoft Office PowerPoint</Application>
  <PresentationFormat>Widescreen</PresentationFormat>
  <Paragraphs>26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Retail Sales Predictions</vt:lpstr>
      <vt:lpstr>Descriptive Statistics</vt:lpstr>
      <vt:lpstr>No Relationship between Markdowns and Negative Sales</vt:lpstr>
      <vt:lpstr>Number Outlier Weeks by Store</vt:lpstr>
      <vt:lpstr>Store 5 Statistics</vt:lpstr>
      <vt:lpstr>Exponential Smoothing</vt:lpstr>
      <vt:lpstr>Determining Model Order </vt:lpstr>
      <vt:lpstr>SARIMAX</vt:lpstr>
      <vt:lpstr>LSTM Model Results</vt:lpstr>
      <vt:lpstr>Modeling Summary</vt:lpstr>
      <vt:lpstr>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Rauzi</dc:creator>
  <cp:lastModifiedBy>Thomas Rauzi</cp:lastModifiedBy>
  <cp:revision>8</cp:revision>
  <dcterms:created xsi:type="dcterms:W3CDTF">2022-10-25T21:09:37Z</dcterms:created>
  <dcterms:modified xsi:type="dcterms:W3CDTF">2022-10-26T00:32:40Z</dcterms:modified>
</cp:coreProperties>
</file>