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Vorgehen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</a:t>
            </a:r>
            <a:r>
              <a:rPr lang="de-DE" sz="2800" dirty="0" smtClean="0"/>
              <a:t>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>
                <a:solidFill>
                  <a:srgbClr val="FF0000"/>
                </a:solidFill>
              </a:rPr>
              <a:t>Semi-automatische</a:t>
            </a:r>
            <a:r>
              <a:rPr lang="de-DE" sz="2800" dirty="0" smtClean="0"/>
              <a:t> </a:t>
            </a:r>
            <a:r>
              <a:rPr lang="de-DE" sz="2800" dirty="0" smtClean="0"/>
              <a:t>Aktualisierung des Diagramms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</a:t>
            </a:r>
            <a:r>
              <a:rPr lang="de-DE" sz="2800" dirty="0" smtClean="0"/>
              <a:t>als Bibliotheken einsetzen</a:t>
            </a:r>
            <a:endParaRPr lang="de-DE" sz="2800" dirty="0" smtClean="0"/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 </a:t>
            </a:r>
            <a:r>
              <a:rPr lang="de-DE" sz="2800" dirty="0" smtClean="0"/>
              <a:t>Programmierstil,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</a:t>
            </a:r>
            <a:r>
              <a:rPr lang="de-DE" sz="2800" dirty="0" smtClean="0"/>
              <a:t>(heute) nicht </a:t>
            </a:r>
            <a:r>
              <a:rPr lang="de-DE" sz="2800" dirty="0" smtClean="0"/>
              <a:t>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War die </a:t>
            </a:r>
            <a:r>
              <a:rPr lang="en-US" dirty="0" err="1" smtClean="0"/>
              <a:t>Anpassung</a:t>
            </a:r>
            <a:r>
              <a:rPr lang="en-US" dirty="0" smtClean="0"/>
              <a:t> der Tests und der </a:t>
            </a:r>
            <a:r>
              <a:rPr lang="en-US" dirty="0" err="1" smtClean="0"/>
              <a:t>Taschenrechner-Implementierung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Hätte</a:t>
            </a:r>
            <a:r>
              <a:rPr lang="en-US" dirty="0" smtClean="0"/>
              <a:t> man den </a:t>
            </a:r>
            <a:r>
              <a:rPr lang="en-US" dirty="0" err="1" smtClean="0"/>
              <a:t>Aufwand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anderes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r>
              <a:rPr lang="en-US" dirty="0" smtClean="0"/>
              <a:t> </a:t>
            </a:r>
            <a:r>
              <a:rPr lang="en-US" dirty="0" err="1" smtClean="0"/>
              <a:t>reduzieren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einzubüßen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nötige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? </a:t>
            </a:r>
            <a:r>
              <a:rPr lang="en-US" dirty="0"/>
              <a:t>Sind </a:t>
            </a:r>
            <a:r>
              <a:rPr lang="en-US" dirty="0" err="1"/>
              <a:t>euch</a:t>
            </a:r>
            <a:r>
              <a:rPr lang="en-US" dirty="0"/>
              <a:t> Bad Smells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aufgefallen</a:t>
            </a:r>
            <a:r>
              <a:rPr lang="en-US" dirty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merkbar</a:t>
            </a:r>
            <a:r>
              <a:rPr lang="en-US" dirty="0" smtClean="0"/>
              <a:t> </a:t>
            </a:r>
            <a:r>
              <a:rPr lang="en-US" dirty="0" err="1" smtClean="0"/>
              <a:t>aufgehalten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Codes </a:t>
            </a:r>
            <a:r>
              <a:rPr lang="en-US" dirty="0" err="1" smtClean="0"/>
              <a:t>geholfen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Klassendiagramm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Aktueller Stand &amp; 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Stand:</a:t>
            </a:r>
          </a:p>
          <a:p>
            <a:r>
              <a:rPr lang="de-DE" sz="2800" dirty="0" smtClean="0"/>
              <a:t>Eine kompilierbare Lösung (Parser &amp; Rechner getrennt)</a:t>
            </a:r>
          </a:p>
          <a:p>
            <a:r>
              <a:rPr lang="de-DE" sz="2800" dirty="0" smtClean="0"/>
              <a:t>Weitere Lösungen zum Vergleich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 smtClean="0"/>
              <a:t>Nächste Schritte: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 kennen lernen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Gemeinsames </a:t>
            </a:r>
            <a:r>
              <a:rPr lang="de-DE" sz="2800" dirty="0" err="1" smtClean="0"/>
              <a:t>Refactoring</a:t>
            </a: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Vergleich fertiger Lösungen miteinander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Ausblick und Retrospektive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923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Bad </a:t>
            </a:r>
            <a:r>
              <a:rPr lang="de-DE" dirty="0" err="1" smtClean="0"/>
              <a:t>Smells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Was sind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 in der Softwareentwicklung?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3600" dirty="0" smtClean="0"/>
              <a:t>Kennt ihr Beispiele für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 smtClean="0"/>
              <a:t>Wozu dienen Bad </a:t>
            </a:r>
            <a:r>
              <a:rPr lang="de-DE" sz="3600" dirty="0" err="1" smtClean="0"/>
              <a:t>Smells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pic>
        <p:nvPicPr>
          <p:cNvPr id="1026" name="Picture 2" descr="http://sr.photos3.fotosearch.com/bthumb/CSP/CSP229/k2296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20888"/>
            <a:ext cx="2088232" cy="23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s Rechteck 3"/>
          <p:cNvSpPr/>
          <p:nvPr/>
        </p:nvSpPr>
        <p:spPr>
          <a:xfrm rot="21002269">
            <a:off x="4487071" y="5179751"/>
            <a:ext cx="4470124" cy="107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chemeClr val="tx2"/>
                </a:solidFill>
              </a:rPr>
              <a:t>If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smells</a:t>
            </a:r>
            <a:r>
              <a:rPr lang="de-DE" sz="3600" dirty="0" smtClean="0">
                <a:solidFill>
                  <a:schemeClr val="tx2"/>
                </a:solidFill>
              </a:rPr>
              <a:t>, </a:t>
            </a:r>
            <a:r>
              <a:rPr lang="de-DE" sz="3600" dirty="0" err="1" smtClean="0">
                <a:solidFill>
                  <a:schemeClr val="tx2"/>
                </a:solidFill>
              </a:rPr>
              <a:t>change</a:t>
            </a:r>
            <a:r>
              <a:rPr lang="de-DE" sz="3600" dirty="0" smtClean="0">
                <a:solidFill>
                  <a:schemeClr val="tx2"/>
                </a:solidFill>
              </a:rPr>
              <a:t> </a:t>
            </a:r>
            <a:r>
              <a:rPr lang="de-DE" sz="3600" dirty="0" err="1" smtClean="0">
                <a:solidFill>
                  <a:schemeClr val="tx2"/>
                </a:solidFill>
              </a:rPr>
              <a:t>it!</a:t>
            </a:r>
            <a:endParaRPr lang="de-DE" sz="3600" dirty="0" smtClean="0">
              <a:solidFill>
                <a:schemeClr val="tx2"/>
              </a:solidFill>
            </a:endParaRPr>
          </a:p>
          <a:p>
            <a:pPr algn="ctr"/>
            <a:r>
              <a:rPr lang="de-DE" sz="36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de-DE" sz="36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Refactoring</a:t>
            </a:r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</a:p>
          <a:p>
            <a:pPr lvl="1"/>
            <a:r>
              <a:rPr lang="de-DE" dirty="0" smtClean="0"/>
              <a:t>Wird nichts explizit angegeben, wird von einer Addition ausgegangen.</a:t>
            </a:r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Unser Vorgehen heute</vt:lpstr>
      <vt:lpstr>Aktueller Stand &amp; nächste Schritte</vt:lpstr>
      <vt:lpstr>Bad Smells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13</cp:revision>
  <dcterms:created xsi:type="dcterms:W3CDTF">2015-01-20T19:31:54Z</dcterms:created>
  <dcterms:modified xsi:type="dcterms:W3CDTF">2015-02-17T17:21:29Z</dcterms:modified>
</cp:coreProperties>
</file>