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E7D30-E801-4162-B652-1940A4AF7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691AB-9D06-4AD9-B48C-9B79BE65D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D8CDD-04C6-46D2-B6EA-567E2AF2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640BB-87F8-492E-A8DC-083880EE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CFABA-97B4-41A4-9313-61601C0E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56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D6CF0-0C11-49E4-8B4A-0C53CA06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4B90FA-5E8D-4BDE-9B0C-0D05B904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9C0CA0-CDD9-4468-8261-EFB242C9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916AFB-7576-49E1-BF74-EBA9FF17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68438-0CDE-49EA-BAB0-AFE6836C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29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DB5E62-3F0D-46C2-89AE-0F079A2CA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6987EA-C59C-4D8A-A485-CB745059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B11FD-6236-4E24-8235-5AB05400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7EA65A-4325-47B3-9CD6-1AB09439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ED8E5-1E77-4F1B-BCE6-09FA3439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0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115E9-1EB0-41F5-967C-F8BC2BC5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88B09-7CFF-41F0-98DD-15E66A45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77BC4-20CE-4036-AC59-1CAF22C3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E5B9B-DDF8-4375-A379-E2BD6604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3A674-A7B6-4829-8B43-D8884A0D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1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59FA3-FF01-4D6B-A900-859CF97B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00FAAA-479D-4B90-ABA9-2C915DE63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B985F-3485-4707-A613-01D33DC6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49DCC-3B5F-4D98-B3F1-623FE303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97441-6D68-40ED-9CF0-0E6C68E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99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0772-3DAF-44EF-9CB7-D5C975CB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D56CE-76E1-46CB-9794-73847C175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072D85-8897-4706-A5E8-E6CF2230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BA01B0-FE53-4790-AF85-7A36C267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44CD3-D497-4481-A3FC-22A37A46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4B0E82-B00E-4425-8B13-409E0CF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90935-7BF2-485F-9647-2223C11D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00F5F-74B1-4176-90B6-A5B36FB8C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560E8-D9E7-4311-B9A6-F20207F00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A3EA89-F13F-4404-B2F9-A60F09B26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F29D9-F999-4C3A-8C1D-9727FAD25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965A92-CC5C-4FF2-AA1E-320D8112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B5DAC4-2AF5-45BE-91EE-D5586532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790841-A707-4C71-82D3-FFC6FCA5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53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E745-DE30-4B08-BABD-39951C94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A2B42E-6310-4320-8F0D-874D5BBC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292361-D361-4F74-B37B-31BFA4EE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7DF48B-9E71-436C-BBEF-A5339AD3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88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15E7C6-EE6D-4E33-A771-F1E60133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4EBADC-38FA-448A-B998-90867A1B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7CA747-C0F4-4332-AE14-522750EFC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2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EFCDE-77F7-4754-8673-1E3C535F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D36CA8-0BC9-4EB3-B600-5EFE21C9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1872D2-A916-4236-801A-8D57CDD4B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42BB9-7F78-493D-92E9-EC2EFD83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CDE3B3-0E12-491C-AB28-5300AA7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AF6519-61CF-44FD-BEDE-713D8991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9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6C19-E6AF-445A-AA3E-04367CB0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B44FE6-8967-4BEF-9842-11373AA00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AE27DC-43C8-46E3-8F06-B747597A6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AE707-1AA6-4563-BA33-5435B289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6ECBA2-1D9D-4031-8587-081CE243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80C46-A8E4-4296-ADDF-0E498B072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9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E6A121-9507-464F-B792-DD60829AE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F817F7-6A4F-4F0D-884A-D24BA1A1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52668-EFB1-47B2-AA29-006D99B7B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4072-3A86-4B43-A307-16DE31C1A960}" type="datetimeFigureOut">
              <a:rPr lang="zh-CN" altLang="en-US" smtClean="0"/>
              <a:t>2021/7/12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09169D-B99F-4E23-9819-25CB0770E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BDBFFA-084D-4889-8037-523B5F7DC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AF0A-F50F-4AD5-B6EF-414B3161D4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3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08091-B8A3-4422-B81A-0CA4670F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0988"/>
            <a:ext cx="9144000" cy="74414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第一天内容汇报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682B38-4925-4933-9A7E-21FA21AF5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3109" y="4507012"/>
            <a:ext cx="9144000" cy="1655762"/>
          </a:xfrm>
        </p:spPr>
        <p:txBody>
          <a:bodyPr/>
          <a:lstStyle/>
          <a:p>
            <a:r>
              <a:rPr lang="zh-CN" altLang="en-US" dirty="0"/>
              <a:t>第七小组 </a:t>
            </a:r>
            <a:r>
              <a:rPr lang="en-US" altLang="zh-CN" dirty="0"/>
              <a:t>travel-together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698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82C49-2263-4346-B107-E0456B9B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项目认识及计划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1B54EE-D863-42F0-9307-8053575B9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本次实习目标为制作一个无人驾驶小车，需要掌握</a:t>
            </a:r>
            <a:r>
              <a:rPr lang="en-US" altLang="zh-CN" dirty="0" err="1"/>
              <a:t>DonKey</a:t>
            </a:r>
            <a:r>
              <a:rPr lang="en-US" altLang="zh-CN" dirty="0"/>
              <a:t> Car </a:t>
            </a:r>
            <a:r>
              <a:rPr lang="zh-CN" altLang="en-US" dirty="0"/>
              <a:t>无人驾驶小车控制平台的搭建、机器学习引擎</a:t>
            </a:r>
            <a:r>
              <a:rPr lang="en-US" altLang="zh-CN" dirty="0"/>
              <a:t>TensorFlow</a:t>
            </a:r>
            <a:r>
              <a:rPr lang="zh-CN" altLang="en-US" dirty="0"/>
              <a:t>的使用，同时巩固</a:t>
            </a:r>
            <a:r>
              <a:rPr lang="en-US" altLang="zh-CN" dirty="0"/>
              <a:t>python </a:t>
            </a:r>
            <a:r>
              <a:rPr lang="zh-CN" altLang="en-US" dirty="0"/>
              <a:t>基础。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本小组共五名成员，分别为崔永康，陈鹏豪，蒋卓彤，冯灏钰，曲国藩。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214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6CEDD-450F-4457-976E-65323FCD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2.Github</a:t>
            </a:r>
            <a:r>
              <a:rPr lang="en-US" altLang="zh-CN" dirty="0"/>
              <a:t> </a:t>
            </a:r>
            <a:r>
              <a:rPr lang="zh-CN" altLang="en-US" dirty="0"/>
              <a:t>账号注册 及 </a:t>
            </a:r>
            <a:r>
              <a:rPr lang="en-US" altLang="zh-CN" dirty="0"/>
              <a:t>git </a:t>
            </a:r>
            <a:r>
              <a:rPr lang="zh-CN" altLang="en-US" dirty="0"/>
              <a:t>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2BFE9C-43D6-4326-9BD9-665AD92A9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小组成员完成了</a:t>
            </a:r>
            <a:r>
              <a:rPr lang="en-US" altLang="zh-CN" dirty="0"/>
              <a:t>Git</a:t>
            </a:r>
            <a:r>
              <a:rPr lang="zh-CN" altLang="en-US" dirty="0"/>
              <a:t>客户端的下载</a:t>
            </a:r>
            <a:endParaRPr lang="en-US" altLang="zh-CN" dirty="0"/>
          </a:p>
          <a:p>
            <a:r>
              <a:rPr lang="zh-CN" altLang="en-US" dirty="0"/>
              <a:t>小组完成了</a:t>
            </a:r>
            <a:r>
              <a:rPr lang="en-US" altLang="zh-CN" dirty="0" err="1"/>
              <a:t>Github</a:t>
            </a:r>
            <a:r>
              <a:rPr lang="zh-CN" altLang="en-US" dirty="0"/>
              <a:t> 的账号注册、小组项目及仓库的创建</a:t>
            </a:r>
            <a:endParaRPr lang="en-US" altLang="zh-CN" dirty="0"/>
          </a:p>
          <a:p>
            <a:r>
              <a:rPr lang="zh-CN" altLang="en-US" dirty="0"/>
              <a:t>测试了从</a:t>
            </a:r>
            <a:r>
              <a:rPr lang="en-US" altLang="zh-CN" dirty="0"/>
              <a:t>Git</a:t>
            </a:r>
            <a:r>
              <a:rPr lang="zh-CN" altLang="en-US" dirty="0"/>
              <a:t>中向</a:t>
            </a:r>
            <a:r>
              <a:rPr lang="en-US" altLang="zh-CN" dirty="0" err="1"/>
              <a:t>Github</a:t>
            </a:r>
            <a:r>
              <a:rPr lang="zh-CN" altLang="en-US" dirty="0"/>
              <a:t>中添加文档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690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CB87BD1-42A2-4A0F-80DE-977F9252E7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2011" y="148311"/>
            <a:ext cx="5656875" cy="60073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EFCBF2-D0B1-4413-A794-5DE9377A5C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400073"/>
            <a:ext cx="5274310" cy="6280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C14B89-F60D-4A81-B9CA-024069B4D8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1972880"/>
            <a:ext cx="5274310" cy="17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0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E637B-45CE-4CCF-BBDB-95C1ADC2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3.Anaconda</a:t>
            </a:r>
            <a:r>
              <a:rPr lang="zh-CN" altLang="en-US" dirty="0"/>
              <a:t>及</a:t>
            </a:r>
            <a:r>
              <a:rPr lang="en-US" altLang="zh-CN" dirty="0"/>
              <a:t>TensorFlow </a:t>
            </a:r>
            <a:r>
              <a:rPr lang="zh-CN" altLang="en-US" dirty="0"/>
              <a:t>的安装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95F8-77CA-47CC-AE10-5AA0B3405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小组成员依据视频教程完成了</a:t>
            </a:r>
            <a:r>
              <a:rPr lang="en-US" altLang="zh-CN" dirty="0"/>
              <a:t>python</a:t>
            </a:r>
            <a:r>
              <a:rPr lang="zh-CN" altLang="en-US" dirty="0"/>
              <a:t>环境及</a:t>
            </a:r>
            <a:r>
              <a:rPr lang="en-US" altLang="zh-CN" dirty="0"/>
              <a:t>TensorFlow</a:t>
            </a:r>
            <a:r>
              <a:rPr lang="zh-CN" altLang="en-US" dirty="0"/>
              <a:t>的安装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B21126-9DCC-4E28-8E57-4F98E106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93630"/>
            <a:ext cx="9219414" cy="20735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CD93EC4-BB28-408C-80DE-CEE2D3991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52971"/>
            <a:ext cx="9219414" cy="79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53338B-557F-45C3-ABB6-D3324C15E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584216"/>
            <a:ext cx="9982200" cy="2333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39F907-1E01-4D8D-8756-96EFBC5CB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62" y="4031340"/>
            <a:ext cx="11632676" cy="22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0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129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第一天内容汇报</vt:lpstr>
      <vt:lpstr>1.项目认识及计划 </vt:lpstr>
      <vt:lpstr>2.Github 账号注册 及 git 安装</vt:lpstr>
      <vt:lpstr>PowerPoint 演示文稿</vt:lpstr>
      <vt:lpstr>3.Anaconda及TensorFlow 的安装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第一天内容汇报</dc:title>
  <dc:creator>崔 永康</dc:creator>
  <cp:lastModifiedBy>崔 永康</cp:lastModifiedBy>
  <cp:revision>5</cp:revision>
  <dcterms:created xsi:type="dcterms:W3CDTF">2021-07-12T07:23:49Z</dcterms:created>
  <dcterms:modified xsi:type="dcterms:W3CDTF">2021-07-12T08:10:14Z</dcterms:modified>
</cp:coreProperties>
</file>