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3" r:id="rId6"/>
    <p:sldId id="259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BC311-7204-49AD-A85A-74A0300B32EF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06B5E-9E1D-4976-8B0C-D7B96FF288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0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06B5E-9E1D-4976-8B0C-D7B96FF288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26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E7D30-E801-4162-B652-1940A4AF7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691AB-9D06-4AD9-B48C-9B79BE65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D8CDD-04C6-46D2-B6EA-567E2AF2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640BB-87F8-492E-A8DC-083880EE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CFABA-97B4-41A4-9313-61601C0E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6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D6CF0-0C11-49E4-8B4A-0C53CA06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B90FA-5E8D-4BDE-9B0C-0D05B904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C0CA0-CDD9-4468-8261-EFB242C9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16AFB-7576-49E1-BF74-EBA9FF17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68438-0CDE-49EA-BAB0-AFE6836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9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DB5E62-3F0D-46C2-89AE-0F079A2CA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6987EA-C59C-4D8A-A485-CB7450595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B11FD-6236-4E24-8235-5AB05400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EA65A-4325-47B3-9CD6-1AB09439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ED8E5-1E77-4F1B-BCE6-09FA3439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0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115E9-1EB0-41F5-967C-F8BC2BC5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88B09-7CFF-41F0-98DD-15E66A45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77BC4-20CE-4036-AC59-1CAF22C3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E5B9B-DDF8-4375-A379-E2BD6604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3A674-A7B6-4829-8B43-D8884A0D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1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9FA3-FF01-4D6B-A900-859CF97B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0FAAA-479D-4B90-ABA9-2C915DE63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B985F-3485-4707-A613-01D33DC6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49DCC-3B5F-4D98-B3F1-623FE303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97441-6D68-40ED-9CF0-0E6C68EE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9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B0772-3DAF-44EF-9CB7-D5C975CB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D56CE-76E1-46CB-9794-73847C175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72D85-8897-4706-A5E8-E6CF2230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A01B0-FE53-4790-AF85-7A36C267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44CD3-D497-4481-A3FC-22A37A46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4B0E82-B00E-4425-8B13-409E0CFE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7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90935-7BF2-485F-9647-2223C11D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00F5F-74B1-4176-90B6-A5B36FB8C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6560E8-D9E7-4311-B9A6-F20207F00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A3EA89-F13F-4404-B2F9-A60F09B26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1F29D9-F999-4C3A-8C1D-9727FAD25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965A92-CC5C-4FF2-AA1E-320D8112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B5DAC4-2AF5-45BE-91EE-D5586532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790841-A707-4C71-82D3-FFC6FCA5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3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E745-DE30-4B08-BABD-39951C94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A2B42E-6310-4320-8F0D-874D5BBC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292361-D361-4F74-B37B-31BFA4EE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7DF48B-9E71-436C-BBEF-A5339AD3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8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15E7C6-EE6D-4E33-A771-F1E60133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4EBADC-38FA-448A-B998-90867A1B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7CA747-C0F4-4332-AE14-522750EF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2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EFCDE-77F7-4754-8673-1E3C535F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36CA8-0BC9-4EB3-B600-5EFE21C91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1872D2-A916-4236-801A-8D57CDD4B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42BB9-7F78-493D-92E9-EC2EFD83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DE3B3-0E12-491C-AB28-5300AA7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AF6519-61CF-44FD-BEDE-713D8991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96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66C19-E6AF-445A-AA3E-04367CB0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B44FE6-8967-4BEF-9842-11373AA00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AE27DC-43C8-46E3-8F06-B747597A6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AE707-1AA6-4563-BA33-5435B289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6ECBA2-1D9D-4031-8587-081CE243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80C46-A8E4-4296-ADDF-0E498B07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9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E6A121-9507-464F-B792-DD60829A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817F7-6A4F-4F0D-884A-D24BA1A1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52668-EFB1-47B2-AA29-006D99B7B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4072-3A86-4B43-A307-16DE31C1A960}" type="datetimeFigureOut">
              <a:rPr lang="zh-CN" altLang="en-US" smtClean="0"/>
              <a:t>2021/7/14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9169D-B99F-4E23-9819-25CB0770E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DBFFA-084D-4889-8037-523B5F7DC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3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08091-B8A3-4422-B81A-0CA4670F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0988"/>
            <a:ext cx="9144000" cy="74414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第二、三天内容汇报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682B38-4925-4933-9A7E-21FA21AF5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109" y="4507012"/>
            <a:ext cx="9144000" cy="1655762"/>
          </a:xfrm>
        </p:spPr>
        <p:txBody>
          <a:bodyPr/>
          <a:lstStyle/>
          <a:p>
            <a:r>
              <a:rPr lang="zh-CN" altLang="en-US" dirty="0"/>
              <a:t>第七小组 </a:t>
            </a:r>
            <a:r>
              <a:rPr lang="en-US" altLang="zh-CN" dirty="0"/>
              <a:t>travel-together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98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82C49-2263-4346-B107-E0456B9B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en-US" altLang="zh-CN" sz="3600" kern="100" dirty="0">
                <a:effectLst/>
                <a:latin typeface="仿宋" panose="02010609060101010101" pitchFamily="49" charset="-122"/>
                <a:ea typeface="宋体" panose="02010600030101010101" pitchFamily="2" charset="-122"/>
              </a:rPr>
              <a:t> Donkey car</a:t>
            </a:r>
            <a:r>
              <a:rPr lang="zh-CN" altLang="zh-CN" sz="36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库及依赖包的安装和环境配置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B54EE-D863-42F0-9307-8053575B9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276"/>
            <a:ext cx="10515600" cy="4602687"/>
          </a:xfrm>
        </p:spPr>
        <p:txBody>
          <a:bodyPr/>
          <a:lstStyle/>
          <a:p>
            <a:pPr marL="0" indent="0">
              <a:buNone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打开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anaconda prompt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，进入之前配置好的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TF2.1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环境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github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中下载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donkeycar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anaconda prompt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下载，要求已装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git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执行成功，结果如下：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2C888C-FE2A-4136-AE86-FC7C7DDFC2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3041" y="2000744"/>
            <a:ext cx="7985289" cy="6915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A739E1-6D83-4C39-9F63-53E25DAB03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23041" y="3695707"/>
            <a:ext cx="9506774" cy="5819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E68014-6784-4565-A0A8-30214D19372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23041" y="5067592"/>
            <a:ext cx="686726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4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BB6C8-C043-436A-95C1-9EE7D35D1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043" y="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安装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Keras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及 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donkeycar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3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成功，结果如下：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zh-CN" sz="3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459027-4FDB-4176-B4D1-B72F669F3E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4336" y="495069"/>
            <a:ext cx="5914809" cy="3530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5565DF-8C25-4359-97FE-B1E1A157F46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2427" y="934823"/>
            <a:ext cx="5914809" cy="2623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EB190A-B191-490B-B812-B4C83AE1193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7394" y="3328286"/>
            <a:ext cx="5914808" cy="32617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558923-E23D-481B-A1A4-25F1D0531C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36" y="1267076"/>
            <a:ext cx="8873034" cy="14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2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6CEDD-450F-4457-976E-65323FCD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宋体" panose="02010600030101010101" pitchFamily="2" charset="-122"/>
              </a:rPr>
              <a:t> </a:t>
            </a:r>
            <a:r>
              <a:rPr lang="en-US" altLang="zh-CN" sz="3600" kern="100" dirty="0">
                <a:effectLst/>
                <a:latin typeface="仿宋" panose="02010609060101010101" pitchFamily="49" charset="-122"/>
                <a:ea typeface="宋体" panose="02010600030101010101" pitchFamily="2" charset="-122"/>
              </a:rPr>
              <a:t>Donkey car</a:t>
            </a:r>
            <a:r>
              <a:rPr lang="zh-CN" altLang="zh-CN" sz="36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模拟器</a:t>
            </a:r>
            <a:r>
              <a:rPr lang="en-US" altLang="zh-CN" sz="36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Donkey Simulator</a:t>
            </a:r>
            <a:r>
              <a:rPr lang="zh-CN" altLang="zh-CN" sz="36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的安装</a:t>
            </a:r>
            <a:b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sz="32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AF9CFF-A43C-4293-8BF5-AEAF4DF54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89" y="1690688"/>
            <a:ext cx="6379198" cy="3911772"/>
          </a:xfrm>
        </p:spPr>
      </p:pic>
    </p:spTree>
    <p:extLst>
      <p:ext uri="{BB962C8B-B14F-4D97-AF65-F5344CB8AC3E}">
        <p14:creationId xmlns:p14="http://schemas.microsoft.com/office/powerpoint/2010/main" val="353690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6A975B3-0EF2-472A-B9DA-7426D6583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2117"/>
            <a:ext cx="10418830" cy="5583842"/>
          </a:xfrm>
        </p:spPr>
      </p:pic>
    </p:spTree>
    <p:extLst>
      <p:ext uri="{BB962C8B-B14F-4D97-AF65-F5344CB8AC3E}">
        <p14:creationId xmlns:p14="http://schemas.microsoft.com/office/powerpoint/2010/main" val="255156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E637B-45CE-4CCF-BBDB-95C1ADC2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3.OpenSCAD</a:t>
            </a:r>
            <a:r>
              <a:rPr lang="zh-CN" altLang="en-US" dirty="0"/>
              <a:t>软件安装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3BB132-E2F2-438C-819F-2ED02D057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68" y="1483542"/>
            <a:ext cx="4549532" cy="416311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964904-67C7-47EF-9406-F44304C76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0" y="1483542"/>
            <a:ext cx="7353502" cy="416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E18E53-3CF5-405B-9243-5F73E745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934311" cy="66320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EC3CE6-7B18-439D-A53C-A4619E848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97" y="1014289"/>
            <a:ext cx="7869906" cy="482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8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01506-16C6-462D-A99D-336A7DFE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 err="1"/>
              <a:t>inkscape</a:t>
            </a:r>
            <a:r>
              <a:rPr lang="en-US" altLang="zh-CN" dirty="0"/>
              <a:t> </a:t>
            </a:r>
            <a:r>
              <a:rPr lang="zh-CN" altLang="en-US" dirty="0"/>
              <a:t>安装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19BCBD-2265-419E-A95F-C4BDCAC53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573" y="1700115"/>
            <a:ext cx="3772227" cy="44885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7FA582-D892-42EA-9554-BDACCBA6A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46" y="1569928"/>
            <a:ext cx="5349704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A94A2-44C0-44A9-9DD8-7FB7E21F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29" y="134135"/>
            <a:ext cx="11278386" cy="1325563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Python </a:t>
            </a:r>
            <a:r>
              <a:rPr lang="zh-CN" altLang="en-US" dirty="0"/>
              <a:t>常用库及机器学习库的学习和测试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63B46D-782F-4E64-A49B-9690F828C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20" y="1357460"/>
            <a:ext cx="3175463" cy="55164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9F7319-1B86-4797-B6DD-F65FD8A2D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30" y="1357460"/>
            <a:ext cx="5254147" cy="550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4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95</Words>
  <Application>Microsoft Office PowerPoint</Application>
  <PresentationFormat>宽屏</PresentationFormat>
  <Paragraphs>22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仿宋</vt:lpstr>
      <vt:lpstr>Arial</vt:lpstr>
      <vt:lpstr>Times New Roman</vt:lpstr>
      <vt:lpstr>Office 主题​​</vt:lpstr>
      <vt:lpstr>第二、三天内容汇报</vt:lpstr>
      <vt:lpstr>1. Donkey car库及依赖包的安装和环境配置</vt:lpstr>
      <vt:lpstr>PowerPoint 演示文稿</vt:lpstr>
      <vt:lpstr>2. Donkey car模拟器Donkey Simulator的安装 </vt:lpstr>
      <vt:lpstr>PowerPoint 演示文稿</vt:lpstr>
      <vt:lpstr>3.OpenSCAD软件安装</vt:lpstr>
      <vt:lpstr>PowerPoint 演示文稿</vt:lpstr>
      <vt:lpstr>4、inkscape 安装</vt:lpstr>
      <vt:lpstr>5、Python 常用库及机器学习库的学习和测试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第一天内容汇报</dc:title>
  <dc:creator>崔 永康</dc:creator>
  <cp:lastModifiedBy>崔 永康</cp:lastModifiedBy>
  <cp:revision>12</cp:revision>
  <dcterms:created xsi:type="dcterms:W3CDTF">2021-07-12T07:23:49Z</dcterms:created>
  <dcterms:modified xsi:type="dcterms:W3CDTF">2021-07-14T08:38:21Z</dcterms:modified>
</cp:coreProperties>
</file>