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5" r:id="rId13"/>
    <p:sldId id="266" r:id="rId14"/>
    <p:sldId id="269" r:id="rId15"/>
    <p:sldId id="270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2EBF6-3D1D-4B2A-96D4-D20C4684BE20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DC92-0058-4E37-91D0-AAD47AC76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25" y="63817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911424" y="-3448"/>
            <a:ext cx="11299452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1844824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2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2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971BB-C71B-459A-81B7-ED4F875B14A3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1A900-37D5-42FF-8B16-83E941ACC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928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D813432-CCF5-40C9-B4BB-E31C0BAC7659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0436C6-9494-4EEE-AB8A-B3A3B2257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4294967295" orient="horz" pos="255">
          <p15:clr>
            <a:srgbClr val="F26B43"/>
          </p15:clr>
        </p15:guide>
        <p15:guide id="4294967295" pos="7423">
          <p15:clr>
            <a:srgbClr val="F26B43"/>
          </p15:clr>
        </p15:guide>
        <p15:guide id="4294967295" pos="257">
          <p15:clr>
            <a:srgbClr val="F26B43"/>
          </p15:clr>
        </p15:guide>
        <p15:guide id="4294967295" orient="horz" pos="4065">
          <p15:clr>
            <a:srgbClr val="F26B43"/>
          </p15:clr>
        </p15:guide>
        <p15:guide id="4294967295" orient="horz" pos="799">
          <p15:clr>
            <a:srgbClr val="F26B43"/>
          </p15:clr>
        </p15:guide>
        <p15:guide id="4294967295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  <a:latin typeface="Candara" pitchFamily="34" charset="0"/>
              </a:rPr>
              <a:t>Employee Travel Management Application</a:t>
            </a:r>
            <a:endParaRPr lang="en-US" sz="1800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086" y="1445119"/>
            <a:ext cx="7630590" cy="42868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938" y="1412875"/>
            <a:ext cx="5894887" cy="4351338"/>
          </a:xfrm>
        </p:spPr>
      </p:pic>
    </p:spTree>
    <p:extLst>
      <p:ext uri="{BB962C8B-B14F-4D97-AF65-F5344CB8AC3E}">
        <p14:creationId xmlns:p14="http://schemas.microsoft.com/office/powerpoint/2010/main" val="2887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76" y="1412875"/>
            <a:ext cx="6995410" cy="4351338"/>
          </a:xfrm>
        </p:spPr>
      </p:pic>
    </p:spTree>
    <p:extLst>
      <p:ext uri="{BB962C8B-B14F-4D97-AF65-F5344CB8AC3E}">
        <p14:creationId xmlns:p14="http://schemas.microsoft.com/office/powerpoint/2010/main" val="35524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1.More Users Can Be Added.</a:t>
            </a:r>
          </a:p>
          <a:p>
            <a:endParaRPr lang="en-US" dirty="0"/>
          </a:p>
          <a:p>
            <a:r>
              <a:rPr lang="en-US" dirty="0" smtClean="0"/>
              <a:t>2.Can Be Implemented In WebForms.</a:t>
            </a:r>
          </a:p>
          <a:p>
            <a:endParaRPr lang="en-US" dirty="0"/>
          </a:p>
          <a:p>
            <a:r>
              <a:rPr lang="en-US" dirty="0" smtClean="0"/>
              <a:t>3.We can Use Cloud For Data Storage.</a:t>
            </a:r>
          </a:p>
          <a:p>
            <a:endParaRPr lang="en-US" dirty="0"/>
          </a:p>
          <a:p>
            <a:r>
              <a:rPr lang="en-US" dirty="0" smtClean="0"/>
              <a:t>4.Can Be Created In Mvc</a:t>
            </a:r>
            <a:r>
              <a:rPr lang="en-US" dirty="0"/>
              <a:t> </a:t>
            </a:r>
            <a:r>
              <a:rPr lang="en-US" dirty="0" smtClean="0"/>
              <a:t>And WPF Service Application.</a:t>
            </a:r>
          </a:p>
          <a:p>
            <a:endParaRPr lang="en-US" dirty="0"/>
          </a:p>
          <a:p>
            <a:r>
              <a:rPr lang="en-US" dirty="0" smtClean="0"/>
              <a:t>5.More Functionality Can be Added.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0" name="Rectangle 8"/>
          <p:cNvSpPr>
            <a:spLocks noGrp="1"/>
          </p:cNvSpPr>
          <p:nvPr>
            <p:ph type="body" idx="1"/>
          </p:nvPr>
        </p:nvSpPr>
        <p:spPr>
          <a:xfrm>
            <a:off x="1843088" y="1196752"/>
            <a:ext cx="6781800" cy="502761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1400" dirty="0" smtClean="0"/>
              <a:t>1.Chitteti Sushmitha</a:t>
            </a:r>
          </a:p>
          <a:p>
            <a:pPr>
              <a:buClr>
                <a:srgbClr val="00B0F0"/>
              </a:buClr>
            </a:pPr>
            <a:r>
              <a:rPr lang="en-US" sz="1400" dirty="0" smtClean="0"/>
              <a:t>2.Durgesh Banote</a:t>
            </a:r>
          </a:p>
          <a:p>
            <a:pPr>
              <a:buClr>
                <a:srgbClr val="00B0F0"/>
              </a:buClr>
            </a:pPr>
            <a:r>
              <a:rPr lang="en-US" sz="1400" dirty="0" smtClean="0"/>
              <a:t>3.Soumendra Mallick</a:t>
            </a:r>
          </a:p>
          <a:p>
            <a:pPr>
              <a:buClr>
                <a:srgbClr val="00B0F0"/>
              </a:buClr>
            </a:pPr>
            <a:r>
              <a:rPr lang="en-US" sz="1400" dirty="0" smtClean="0"/>
              <a:t>4.Saura Chanda</a:t>
            </a:r>
          </a:p>
          <a:p>
            <a:pPr>
              <a:buClr>
                <a:srgbClr val="00B0F0"/>
              </a:buClr>
            </a:pPr>
            <a:r>
              <a:rPr lang="en-US" sz="1400" dirty="0" smtClean="0"/>
              <a:t>5.Chaitanya Deshmukh</a:t>
            </a:r>
          </a:p>
          <a:p>
            <a:pPr>
              <a:buClr>
                <a:srgbClr val="00B0F0"/>
              </a:buClr>
            </a:pPr>
            <a:r>
              <a:rPr lang="en-US" sz="1400" dirty="0" smtClean="0"/>
              <a:t>6.Komal Karale</a:t>
            </a:r>
          </a:p>
          <a:p>
            <a:pPr>
              <a:buClr>
                <a:srgbClr val="00B0F0"/>
              </a:buClr>
            </a:pPr>
            <a:r>
              <a:rPr lang="en-US" sz="1400" dirty="0" smtClean="0"/>
              <a:t>7.Parul Kumbhalkar</a:t>
            </a:r>
          </a:p>
          <a:p>
            <a:pPr>
              <a:buClr>
                <a:srgbClr val="00B0F0"/>
              </a:buClr>
            </a:pPr>
            <a:r>
              <a:rPr lang="en-US" sz="1400" dirty="0" smtClean="0"/>
              <a:t>8.Shubhangi Khare</a:t>
            </a:r>
          </a:p>
          <a:p>
            <a:pPr>
              <a:buClr>
                <a:srgbClr val="00B0F0"/>
              </a:buClr>
            </a:pPr>
            <a:r>
              <a:rPr lang="en-US" sz="1400" dirty="0" smtClean="0"/>
              <a:t>9.Tushar Thakre</a:t>
            </a:r>
          </a:p>
          <a:p>
            <a:pPr>
              <a:buClr>
                <a:srgbClr val="00B0F0"/>
              </a:buClr>
            </a:pPr>
            <a:r>
              <a:rPr lang="en-US" sz="1400" dirty="0" smtClean="0"/>
              <a:t>10.Sourabh Gupta</a:t>
            </a:r>
          </a:p>
          <a:p>
            <a:pPr>
              <a:buClr>
                <a:srgbClr val="00B0F0"/>
              </a:buClr>
            </a:pPr>
            <a:r>
              <a:rPr lang="en-US" sz="1400" dirty="0" smtClean="0"/>
              <a:t>11.Soumyadeep Sen</a:t>
            </a:r>
          </a:p>
          <a:p>
            <a:pPr>
              <a:buClr>
                <a:srgbClr val="00B0F0"/>
              </a:buClr>
            </a:pPr>
            <a:r>
              <a:rPr lang="en-US" sz="1400" dirty="0" smtClean="0"/>
              <a:t>12.Sachi </a:t>
            </a:r>
            <a:r>
              <a:rPr lang="en-US" sz="1400" dirty="0"/>
              <a:t>J</a:t>
            </a:r>
            <a:r>
              <a:rPr lang="en-US" sz="1400" dirty="0" smtClean="0"/>
              <a:t>ain</a:t>
            </a:r>
          </a:p>
          <a:p>
            <a:pPr>
              <a:buClr>
                <a:srgbClr val="00B0F0"/>
              </a:buClr>
            </a:pPr>
            <a:r>
              <a:rPr lang="en-US" sz="1400" dirty="0" smtClean="0"/>
              <a:t>13.Akshay Jain</a:t>
            </a:r>
          </a:p>
          <a:p>
            <a:pPr>
              <a:buClr>
                <a:srgbClr val="00B0F0"/>
              </a:buClr>
            </a:pPr>
            <a:endParaRPr lang="en-US" sz="1400" dirty="0" smtClean="0"/>
          </a:p>
        </p:txBody>
      </p:sp>
      <p:sp>
        <p:nvSpPr>
          <p:cNvPr id="213002" name="Title 1"/>
          <p:cNvSpPr>
            <a:spLocks/>
          </p:cNvSpPr>
          <p:nvPr/>
        </p:nvSpPr>
        <p:spPr bwMode="auto">
          <a:xfrm>
            <a:off x="1990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2800" dirty="0">
                <a:latin typeface="Candara" panose="020E0502030303020204" pitchFamily="34" charset="0"/>
                <a:ea typeface="+mj-ea"/>
                <a:cs typeface="+mj-cs"/>
              </a:rPr>
              <a:t>Team Members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6850" y="1208088"/>
            <a:ext cx="15811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Topic:Employee Travel Management Application</a:t>
            </a:r>
          </a:p>
          <a:p>
            <a:endParaRPr lang="en-US" dirty="0"/>
          </a:p>
          <a:p>
            <a:r>
              <a:rPr lang="en-US" dirty="0" smtClean="0"/>
              <a:t>Users: 1.Admin</a:t>
            </a:r>
          </a:p>
          <a:p>
            <a:r>
              <a:rPr lang="en-US" dirty="0"/>
              <a:t> </a:t>
            </a:r>
            <a:r>
              <a:rPr lang="en-US" dirty="0" smtClean="0"/>
              <a:t>         2.Employee</a:t>
            </a:r>
          </a:p>
          <a:p>
            <a:r>
              <a:rPr lang="en-US" dirty="0"/>
              <a:t> </a:t>
            </a:r>
            <a:r>
              <a:rPr lang="en-US" dirty="0" smtClean="0"/>
              <a:t>         3.Manager</a:t>
            </a:r>
          </a:p>
          <a:p>
            <a:r>
              <a:rPr lang="en-US" dirty="0"/>
              <a:t> </a:t>
            </a:r>
            <a:r>
              <a:rPr lang="en-US" dirty="0" smtClean="0"/>
              <a:t>         4.Travel Agent</a:t>
            </a:r>
          </a:p>
          <a:p>
            <a:endParaRPr lang="en-US" dirty="0" smtClean="0"/>
          </a:p>
          <a:p>
            <a:r>
              <a:rPr lang="en-US" dirty="0" smtClean="0"/>
              <a:t>Technology:WPF 4.5,ADO.Net</a:t>
            </a:r>
          </a:p>
          <a:p>
            <a:endParaRPr lang="en-US" dirty="0" smtClean="0"/>
          </a:p>
          <a:p>
            <a:r>
              <a:rPr lang="en-US" dirty="0" smtClean="0"/>
              <a:t>Back End:SQL Server 2012+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Of 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91" y="1445532"/>
            <a:ext cx="7735711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26" y="1412875"/>
            <a:ext cx="7735711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2" y="1094014"/>
            <a:ext cx="10355895" cy="467019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Sequence/Activity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29" y="1316126"/>
            <a:ext cx="6002185" cy="502775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75" y="1412875"/>
            <a:ext cx="4846612" cy="4351338"/>
          </a:xfrm>
        </p:spPr>
      </p:pic>
    </p:spTree>
    <p:extLst>
      <p:ext uri="{BB962C8B-B14F-4D97-AF65-F5344CB8AC3E}">
        <p14:creationId xmlns:p14="http://schemas.microsoft.com/office/powerpoint/2010/main" val="11356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00" y="1412875"/>
            <a:ext cx="7607762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" id="{F4EDDD86-B8A8-46E1-81BA-C40220CF151C}" vid="{B504A320-BF0C-4A8E-8664-9644A9AF95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f9673e2-8703-4f54-a1af-e608932f257d">General</Material_x0020_Type>
    <Level xmlns="ff9673e2-8703-4f54-a1af-e608932f257d">L1</Level>
    <Category xmlns="ff9673e2-8703-4f54-a1af-e608932f257d">Assessment Component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AE12BA53767D44BC77A4C9A1ECA869" ma:contentTypeVersion="3" ma:contentTypeDescription="Create a new document." ma:contentTypeScope="" ma:versionID="f67ee02f4c6147b21582c34896ffff31">
  <xsd:schema xmlns:xsd="http://www.w3.org/2001/XMLSchema" xmlns:xs="http://www.w3.org/2001/XMLSchema" xmlns:p="http://schemas.microsoft.com/office/2006/metadata/properties" xmlns:ns2="ff9673e2-8703-4f54-a1af-e608932f257d" targetNamespace="http://schemas.microsoft.com/office/2006/metadata/properties" ma:root="true" ma:fieldsID="17688dc9c4f9013ba065dbc1ba4ba8a6" ns2:_="">
    <xsd:import namespace="ff9673e2-8703-4f54-a1af-e608932f257d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673e2-8703-4f54-a1af-e608932f257d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98365A-5AF7-40B9-AF8D-D99060C6EF27}">
  <ds:schemaRefs>
    <ds:schemaRef ds:uri="http://schemas.microsoft.com/office/2006/metadata/properties"/>
    <ds:schemaRef ds:uri="http://schemas.microsoft.com/office/infopath/2007/PartnerControls"/>
    <ds:schemaRef ds:uri="ff9673e2-8703-4f54-a1af-e608932f257d"/>
  </ds:schemaRefs>
</ds:datastoreItem>
</file>

<file path=customXml/itemProps2.xml><?xml version="1.0" encoding="utf-8"?>
<ds:datastoreItem xmlns:ds="http://schemas.openxmlformats.org/officeDocument/2006/customXml" ds:itemID="{5240E269-9A74-40BD-8178-DE92ECE570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9673e2-8703-4f54-a1af-e608932f25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C08088-44A3-4D6B-89F7-AC9D9AFD37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140</Words>
  <Application>Microsoft Office PowerPoint</Application>
  <PresentationFormat>Custom</PresentationFormat>
  <Paragraphs>63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Section slides</vt:lpstr>
      <vt:lpstr>PowerPoint Presentation</vt:lpstr>
      <vt:lpstr>PowerPoint Presentation</vt:lpstr>
      <vt:lpstr>Project Details</vt:lpstr>
      <vt:lpstr>Functionality Of Project</vt:lpstr>
      <vt:lpstr>Use Case Diagram</vt:lpstr>
      <vt:lpstr>Class Diagram</vt:lpstr>
      <vt:lpstr>Sequence/Activity Diagram</vt:lpstr>
      <vt:lpstr>Flow Chart</vt:lpstr>
      <vt:lpstr>Screen shots</vt:lpstr>
      <vt:lpstr>Screen shots</vt:lpstr>
      <vt:lpstr>Screen shots</vt:lpstr>
      <vt:lpstr>Screen shots</vt:lpstr>
      <vt:lpstr>Future Enhancements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Chandrasekaran, Sangeetha</dc:creator>
  <cp:lastModifiedBy>Deshmukh, Chaitanya</cp:lastModifiedBy>
  <cp:revision>11</cp:revision>
  <dcterms:created xsi:type="dcterms:W3CDTF">2017-11-23T10:53:57Z</dcterms:created>
  <dcterms:modified xsi:type="dcterms:W3CDTF">2018-11-29T06:17:08Z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0x01010079AE12BA53767D44BC77A4C9A1ECA869</vt:lpwstr>
  </property>
</Properties>
</file>