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034213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9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77" d="100"/>
          <a:sy n="177" d="100"/>
        </p:scale>
        <p:origin x="126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9277" y="149648"/>
            <a:ext cx="527566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277" y="480272"/>
            <a:ext cx="527566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E7DE-C0DE-49EC-8B55-8C53D6664BBE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2322-FAC9-4562-BCFF-47060B6D1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82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E7DE-C0DE-49EC-8B55-8C53D6664BBE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2322-FAC9-4562-BCFF-47060B6D1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35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3859" y="48683"/>
            <a:ext cx="1516752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3602" y="48683"/>
            <a:ext cx="4462329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E7DE-C0DE-49EC-8B55-8C53D6664BBE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2322-FAC9-4562-BCFF-47060B6D1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9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E7DE-C0DE-49EC-8B55-8C53D6664BBE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2322-FAC9-4562-BCFF-47060B6D1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28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38" y="227965"/>
            <a:ext cx="6067009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938" y="611928"/>
            <a:ext cx="6067009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E7DE-C0DE-49EC-8B55-8C53D6664BBE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2322-FAC9-4562-BCFF-47060B6D1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9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3602" y="243417"/>
            <a:ext cx="298954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1070" y="243417"/>
            <a:ext cx="298954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E7DE-C0DE-49EC-8B55-8C53D6664BBE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2322-FAC9-4562-BCFF-47060B6D1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8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18" y="48683"/>
            <a:ext cx="6067009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518" y="224155"/>
            <a:ext cx="2975802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518" y="334010"/>
            <a:ext cx="2975802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1070" y="224155"/>
            <a:ext cx="2990457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1070" y="334010"/>
            <a:ext cx="2990457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E7DE-C0DE-49EC-8B55-8C53D6664BBE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2322-FAC9-4562-BCFF-47060B6D1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E7DE-C0DE-49EC-8B55-8C53D6664BBE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2322-FAC9-4562-BCFF-47060B6D1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37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E7DE-C0DE-49EC-8B55-8C53D6664BBE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2322-FAC9-4562-BCFF-47060B6D1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18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18" y="60960"/>
            <a:ext cx="2268717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0457" y="131657"/>
            <a:ext cx="3561070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518" y="274320"/>
            <a:ext cx="2268717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E7DE-C0DE-49EC-8B55-8C53D6664BBE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2322-FAC9-4562-BCFF-47060B6D1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75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18" y="60960"/>
            <a:ext cx="2268717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90457" y="131657"/>
            <a:ext cx="3561070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518" y="274320"/>
            <a:ext cx="2268717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E7DE-C0DE-49EC-8B55-8C53D6664BBE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2322-FAC9-4562-BCFF-47060B6D1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50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3602" y="48683"/>
            <a:ext cx="6067009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602" y="243417"/>
            <a:ext cx="6067009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3602" y="847514"/>
            <a:ext cx="1582698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9E7DE-C0DE-49EC-8B55-8C53D6664BBE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0083" y="847514"/>
            <a:ext cx="2374047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67913" y="847514"/>
            <a:ext cx="1582698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52322-FAC9-4562-BCFF-47060B6D1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44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C656CB-D07B-87AC-6FF6-90E1779FF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7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B23EF6-58B6-AB6A-9FBC-757221F090CC}"/>
              </a:ext>
            </a:extLst>
          </p:cNvPr>
          <p:cNvSpPr txBox="1"/>
          <p:nvPr/>
        </p:nvSpPr>
        <p:spPr>
          <a:xfrm>
            <a:off x="914400" y="24016"/>
            <a:ext cx="63784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 Trail Holidays</a:t>
            </a:r>
            <a:endParaRPr lang="en-IN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6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2024-11-11T08:47:24Z</dcterms:created>
  <dcterms:modified xsi:type="dcterms:W3CDTF">2024-11-11T08:55:40Z</dcterms:modified>
</cp:coreProperties>
</file>