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2" r:id="rId5"/>
    <p:sldId id="258" r:id="rId6"/>
    <p:sldId id="261" r:id="rId7"/>
    <p:sldId id="259" r:id="rId8"/>
    <p:sldId id="263" r:id="rId9"/>
    <p:sldId id="260" r:id="rId10"/>
    <p:sldId id="265" r:id="rId11"/>
    <p:sldId id="271" r:id="rId12"/>
    <p:sldId id="266" r:id="rId13"/>
    <p:sldId id="267" r:id="rId14"/>
    <p:sldId id="268" r:id="rId15"/>
    <p:sldId id="269" r:id="rId16"/>
    <p:sldId id="272" r:id="rId17"/>
    <p:sldId id="273" r:id="rId18"/>
    <p:sldId id="270" r:id="rId19"/>
    <p:sldId id="275" r:id="rId20"/>
    <p:sldId id="277" r:id="rId21"/>
    <p:sldId id="274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2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1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82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98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03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83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32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  <a:lumMod val="22000"/>
                <a:lumOff val="78000"/>
                <a:alpha val="13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E59D-06C0-457F-8354-37E417E0007C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5786-4865-45CD-AFFB-368259A96A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857233"/>
            <a:ext cx="8352928" cy="2743218"/>
          </a:xfrm>
        </p:spPr>
        <p:txBody>
          <a:bodyPr>
            <a:no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Система дистанционного управления движением мобильной роботизированной платформы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7818" y="4653136"/>
            <a:ext cx="3246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Студент: Барашков А.А.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Группа: КУБ-1-12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проф. Филимонов А.Б.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9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обработанного кадра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камеры</a:t>
            </a:r>
            <a:endParaRPr lang="ru-RU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00108"/>
            <a:ext cx="743343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857232"/>
            <a:ext cx="8572560" cy="1714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Определяется относительное положение МРП с системе МРП-цель средствами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Вычисляемые параметры: 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      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дальность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цели,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угол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между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оптической осью и направлением на цель.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71414"/>
            <a:ext cx="82296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Задача контроля положения МРП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0722" name="Picture 2" descr="Рисунок робот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2428868"/>
            <a:ext cx="59626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90874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Идентификация электрических</a:t>
            </a:r>
            <a:b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параметров ДПТ</a:t>
            </a:r>
            <a:endParaRPr lang="ru-RU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03759"/>
            <a:ext cx="8229600" cy="581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Уравнение напряжений якорной цепи:		</a:t>
            </a:r>
          </a:p>
          <a:p>
            <a:pPr marL="0" indent="0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Гусеница фиксируется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000" baseline="-25000" dirty="0" err="1" smtClean="0">
                <a:latin typeface="Times New Roman" pitchFamily="18" charset="0"/>
                <a:cs typeface="Times New Roman" pitchFamily="18" charset="0"/>
              </a:rPr>
              <a:t>якор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=0.</a:t>
            </a:r>
          </a:p>
          <a:p>
            <a:pPr marL="0" indent="0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Входное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напряжение якорной обмотки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=8,1 В.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L/R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Сопротивление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якорной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обмотки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=3,3 Ом</a:t>
            </a:r>
          </a:p>
        </p:txBody>
      </p:sp>
      <p:pic>
        <p:nvPicPr>
          <p:cNvPr id="10" name="Рисунок 9" descr="screenshot8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072" y="886769"/>
            <a:ext cx="3055243" cy="530968"/>
          </a:xfrm>
          <a:prstGeom prst="rect">
            <a:avLst/>
          </a:prstGeom>
        </p:spPr>
      </p:pic>
      <p:pic>
        <p:nvPicPr>
          <p:cNvPr id="11" name="Рисунок 10" descr="screenshot90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6598" y="5802312"/>
            <a:ext cx="2533650" cy="381000"/>
          </a:xfrm>
          <a:prstGeom prst="rect">
            <a:avLst/>
          </a:prstGeom>
        </p:spPr>
      </p:pic>
      <p:pic>
        <p:nvPicPr>
          <p:cNvPr id="4100" name="Рисунок 21" descr="screenshot5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4548" y="2062204"/>
            <a:ext cx="5053140" cy="359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8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Измерение скоростей гусениц</a:t>
            </a:r>
            <a:b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 помощью датчиков тока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ЭДС якоря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якор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пропорциональна скорости вращения вала, а следовательно и гусеницы: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ЭДС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якор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Экспериментально найдено: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ЭДС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=0,11 м/(с∙В).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Скорость гусеницы измеряется косвенно: определяется значение напряжения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текущий момент и измеряется ток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После этого считается скорость: </a:t>
            </a:r>
          </a:p>
          <a:p>
            <a:pPr algn="ctr">
              <a:buNone/>
            </a:pP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ЭДС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∙(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2902"/>
            <a:ext cx="9144000" cy="78581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Переходной процесс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 канале управления</a:t>
            </a:r>
            <a:b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скоростью поступательного движения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14884"/>
            <a:ext cx="9144000" cy="2143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Уравнение поступательного движения МРП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Результаты идентификации:</a:t>
            </a:r>
          </a:p>
          <a:p>
            <a:pPr marL="0" indent="0"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400" b="1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0,15;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b="1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0,0035; 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400" b="1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78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screenshot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12987"/>
            <a:ext cx="5161776" cy="383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495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70" y="5048691"/>
            <a:ext cx="3707570" cy="70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2902"/>
            <a:ext cx="9144000" cy="785818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Переходный процесс в канале управления</a:t>
            </a:r>
            <a:b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угловой скоростью МРП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14884"/>
            <a:ext cx="9144000" cy="2143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Уравнение углового движения МРП: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Результаты идентификации:</a:t>
            </a:r>
            <a:endParaRPr lang="ru-RU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l-GR" sz="2400" b="1" baseline="-25000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0,16;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l-GR" sz="2400" b="1" baseline="-25000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0,02; 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l-GR" sz="2400" b="1" baseline="-25000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99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495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1" name="Picture 3" descr="screenshot6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7058" y="1087103"/>
            <a:ext cx="5233214" cy="363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70884"/>
            <a:ext cx="480335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Двухканальная САР скорости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движения МРП </a:t>
            </a:r>
            <a:r>
              <a:rPr lang="ru-RU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(поступательного </a:t>
            </a:r>
            <a:r>
              <a:rPr lang="ru-RU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вращательного)</a:t>
            </a:r>
            <a:endParaRPr lang="ru-RU" sz="2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1"/>
            <a:ext cx="9144000" cy="335758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Законы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имеют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схожую динамическую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Применяются ПИ-регуляторы.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Каналы управления включают НЭ типа «зона насыщения».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 абсолютной устойчивости базируется на критерии В.М.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Попова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Скорости гусениц измеряются косвенно.</a:t>
            </a: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Для фильтрации измеренных значений применяются медианные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фильтры.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Регуляторы реализованы с помощью микроконтроллера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429132"/>
            <a:ext cx="8018463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Моделирование процесса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автоматического следования МРП за целью</a:t>
            </a:r>
            <a:endParaRPr lang="ru-RU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32861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Вычислительные эксперименты – в среде GNU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Octave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marL="0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Структурная схема модели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819872"/>
            <a:ext cx="710406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Результаты моделирования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221457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Заданная дистанция следования 0,45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м.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Программная траектория движения цели: окружность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 центром (0; 2) и радиусом 2 м.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Скорость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цели: 0,5 м/с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39212"/>
            <a:ext cx="4072536" cy="38195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72066" y="3071810"/>
            <a:ext cx="38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/>
              </a:rPr>
              <a:t>В установившемся </a:t>
            </a:r>
            <a:r>
              <a:rPr lang="ru-RU" sz="2400" dirty="0" smtClean="0">
                <a:latin typeface="Times New Roman"/>
              </a:rPr>
              <a:t>режиме: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/>
              </a:rPr>
              <a:t> </a:t>
            </a:r>
            <a:r>
              <a:rPr lang="ru-RU" sz="2400" i="1" dirty="0" smtClean="0">
                <a:latin typeface="Times New Roman"/>
              </a:rPr>
              <a:t>D</a:t>
            </a:r>
            <a:r>
              <a:rPr lang="ru-RU" sz="2400" dirty="0" smtClean="0">
                <a:latin typeface="Times New Roman"/>
              </a:rPr>
              <a:t>=0,98 м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/>
              </a:rPr>
              <a:t> φ = -</a:t>
            </a:r>
            <a:r>
              <a:rPr lang="ru-RU" sz="2400" dirty="0" smtClean="0">
                <a:latin typeface="Times New Roman"/>
              </a:rPr>
              <a:t>2,1º</a:t>
            </a: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60032" y="5610966"/>
            <a:ext cx="3240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программная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траектория</a:t>
            </a:r>
          </a:p>
          <a:p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фактическая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Структура программного обеспечения системы автоматизации МРП</a:t>
            </a:r>
            <a:endParaRPr lang="ru-RU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65048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71546"/>
            <a:ext cx="8856984" cy="5429288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Цель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разработка системы автоматизации мобильной роботизированной платформы (МРП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предназначена для макетирования информационных и управляющих процессов в групповой робототехнике.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Решается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следующий комплекс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задач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1)  разработка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системы автоматического управления движением МРП в режиме сопровождения цели;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2)  разработка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алгоритмов навигации и позиционирования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МРП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базе технологий компьютерного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зрения;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3)  разработка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информационного обеспечения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системы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автоматизации МРП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Интерфейс </a:t>
            </a:r>
            <a:r>
              <a:rPr lang="ru-RU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оператора</a:t>
            </a:r>
            <a:endParaRPr lang="ru-RU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232929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768752" cy="86834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Основные результаты работы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2467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ru-RU" dirty="0" smtClean="0">
                <a:latin typeface="Times New Roman"/>
              </a:rPr>
              <a:t>	</a:t>
            </a:r>
            <a:endParaRPr lang="ru-RU" dirty="0" smtClean="0">
              <a:latin typeface="Times New Roman"/>
            </a:endParaRPr>
          </a:p>
          <a:p>
            <a:pPr algn="just">
              <a:lnSpc>
                <a:spcPct val="120000"/>
              </a:lnSpc>
            </a:pPr>
            <a:r>
              <a:rPr lang="ru-RU" sz="10400" b="1" dirty="0" smtClean="0">
                <a:solidFill>
                  <a:srgbClr val="C00000"/>
                </a:solidFill>
                <a:latin typeface="Times New Roman"/>
              </a:rPr>
              <a:t>Разработана техническая и функциональная структура системы автоматизации МРП.</a:t>
            </a:r>
          </a:p>
          <a:p>
            <a:pPr algn="just">
              <a:lnSpc>
                <a:spcPct val="120000"/>
              </a:lnSpc>
            </a:pPr>
            <a:r>
              <a:rPr lang="ru-RU" sz="10400" b="1" dirty="0" smtClean="0">
                <a:solidFill>
                  <a:srgbClr val="C00000"/>
                </a:solidFill>
                <a:latin typeface="Times New Roman"/>
              </a:rPr>
              <a:t>Решена </a:t>
            </a:r>
            <a:r>
              <a:rPr lang="ru-RU" sz="10400" b="1" dirty="0" smtClean="0">
                <a:solidFill>
                  <a:srgbClr val="C00000"/>
                </a:solidFill>
                <a:latin typeface="Times New Roman"/>
              </a:rPr>
              <a:t>задача позиционирования МРП на базе методов компьютерного зрения.</a:t>
            </a:r>
          </a:p>
          <a:p>
            <a:pPr algn="just">
              <a:lnSpc>
                <a:spcPct val="120000"/>
              </a:lnSpc>
            </a:pPr>
            <a:r>
              <a:rPr lang="ru-RU" sz="10400" b="1" dirty="0" smtClean="0">
                <a:solidFill>
                  <a:srgbClr val="C00000"/>
                </a:solidFill>
                <a:latin typeface="Times New Roman"/>
              </a:rPr>
              <a:t>Исследованы динамические характеристики МРП как объекта управления.</a:t>
            </a:r>
          </a:p>
          <a:p>
            <a:pPr>
              <a:lnSpc>
                <a:spcPct val="120000"/>
              </a:lnSpc>
            </a:pPr>
            <a:r>
              <a:rPr lang="ru-RU" sz="10400" b="1" dirty="0" smtClean="0">
                <a:solidFill>
                  <a:srgbClr val="C00000"/>
                </a:solidFill>
                <a:latin typeface="Times New Roman"/>
              </a:rPr>
              <a:t>Разработана двухконтурная САР скорости движения МРП.</a:t>
            </a:r>
          </a:p>
          <a:p>
            <a:pPr>
              <a:lnSpc>
                <a:spcPct val="120000"/>
              </a:lnSpc>
            </a:pPr>
            <a:r>
              <a:rPr lang="ru-RU" sz="10400" b="1" dirty="0" smtClean="0">
                <a:solidFill>
                  <a:srgbClr val="C00000"/>
                </a:solidFill>
                <a:latin typeface="Times New Roman"/>
              </a:rPr>
              <a:t>Разработано программное обеспечение системы автоматизации МРП.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348880"/>
            <a:ext cx="8856984" cy="17190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Благодарю за внимание!</a:t>
            </a:r>
            <a:endParaRPr lang="ru-RU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5416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Стратегия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«ведущий-ведомый» к строевой задаче в группе мобильных роботов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6546_html_1b306a4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556792"/>
            <a:ext cx="6545191" cy="490889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Внешний вид построенного макета МРП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Робот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8623" y="1600200"/>
            <a:ext cx="502675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Техническая структура экспериментальной МРП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1571612"/>
            <a:ext cx="7143800" cy="484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96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Функциональная структура экспериментальной МРП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-1" y="2143116"/>
            <a:ext cx="9144001" cy="317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25470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Архитектура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информационно-управляющей</a:t>
            </a:r>
            <a:b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системы МРП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16124" y="1028090"/>
            <a:ext cx="6668244" cy="582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96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Связь осуществляется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 протоколу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беспроводной сети стандарта IEEE 802.11g (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Wi-Fi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). На МРП создаётся точка доступа.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Параметры сети: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72547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Средства радиосвязи рабочей станции с МРП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82369"/>
              </p:ext>
            </p:extLst>
          </p:nvPr>
        </p:nvGraphicFramePr>
        <p:xfrm>
          <a:off x="683568" y="2492896"/>
          <a:ext cx="442915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38115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Параметр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Значение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Частотный диапазон (МГц)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2400-2483,5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Максимальная скорость передачи данных (Мбит/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Тип модуляции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64-QAM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Радиус действия в помещении, м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Радиус действия в на открытой местности, м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140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Рисунок 6" descr="связ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23" y="2285992"/>
            <a:ext cx="3924377" cy="2079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16632"/>
            <a:ext cx="8229600" cy="5714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Подсистема видеонаблюдения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572132" y="3071810"/>
          <a:ext cx="3428992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720"/>
                <a:gridCol w="10692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Параметр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Значение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Размер кадра, пикселей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640x480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обработки одного кадра, мс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40 - 140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Угол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обзора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±15</a:t>
                      </a:r>
                      <a:r>
                        <a:rPr lang="arn-C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º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Максимальная дальность обнаружения цели, м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Минимальная дальность обнаружения цели, м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0,3 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496"/>
            <a:ext cx="5214973" cy="350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357158" y="769928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Подсистема видеонаблюдения включает в себя комплекс программно-аппаратных средств, предназначенных для получения изображения с камеры МРП, распознавания на нём цветного маркера (цели) и передачи полученных кадров оператору.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Средствами фотограмметрии  осуществляется определение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координат цели (дальность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угол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относительно МРП</a:t>
            </a:r>
          </a:p>
        </p:txBody>
      </p:sp>
    </p:spTree>
    <p:extLst>
      <p:ext uri="{BB962C8B-B14F-4D97-AF65-F5344CB8AC3E}">
        <p14:creationId xmlns:p14="http://schemas.microsoft.com/office/powerpoint/2010/main" val="5996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425</Words>
  <Application>Microsoft Office PowerPoint</Application>
  <PresentationFormat>Экран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Система дистанционного управления движением мобильной роботизированной платформы</vt:lpstr>
      <vt:lpstr>Постановка задачи</vt:lpstr>
      <vt:lpstr>Стратегия «ведущий-ведомый» к строевой задаче в группе мобильных роботов</vt:lpstr>
      <vt:lpstr>Внешний вид построенного макета МРП</vt:lpstr>
      <vt:lpstr>Техническая структура экспериментальной МРП</vt:lpstr>
      <vt:lpstr>Функциональная структура экспериментальной МРП</vt:lpstr>
      <vt:lpstr>Архитектура информационно-управляющей  системы МРП</vt:lpstr>
      <vt:lpstr>Средства радиосвязи рабочей станции с МРП</vt:lpstr>
      <vt:lpstr>Подсистема видеонаблюдения</vt:lpstr>
      <vt:lpstr>Пример обработанного кадра Web-камеры</vt:lpstr>
      <vt:lpstr>Презентация PowerPoint</vt:lpstr>
      <vt:lpstr>Идентификация электрических параметров ДПТ</vt:lpstr>
      <vt:lpstr>Измерение скоростей гусениц с помощью датчиков тока</vt:lpstr>
      <vt:lpstr>Переходной процесс в канале управления скоростью поступательного движения</vt:lpstr>
      <vt:lpstr>Переходный процесс в канале управления угловой скоростью МРП</vt:lpstr>
      <vt:lpstr>Двухканальная САР скорости движения МРП (поступательного и вращательного)</vt:lpstr>
      <vt:lpstr>Моделирование процесса автоматического следования МРП за целью</vt:lpstr>
      <vt:lpstr>Результаты моделирования</vt:lpstr>
      <vt:lpstr>Структура программного обеспечения системы автоматизации МРП</vt:lpstr>
      <vt:lpstr>Интерфейс оператора</vt:lpstr>
      <vt:lpstr>Основные результаты работы</vt:lpstr>
      <vt:lpstr>Благодарю за внимание!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алгебраического декодирования циклического (15,7) - кода Боуза—Чоудхури—Хоквингема (БЧХ) в программной среде GNU Octave</dc:title>
  <dc:creator>Барашков</dc:creator>
  <cp:lastModifiedBy>Alexey</cp:lastModifiedBy>
  <cp:revision>137</cp:revision>
  <dcterms:created xsi:type="dcterms:W3CDTF">2016-05-13T13:19:12Z</dcterms:created>
  <dcterms:modified xsi:type="dcterms:W3CDTF">2016-06-22T13:32:45Z</dcterms:modified>
</cp:coreProperties>
</file>