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A470-8EB7-4BB9-8E20-CB9389D424EA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11B3-CE43-4AE5-A16F-B24F9B2D99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3214710"/>
          </a:xfrm>
        </p:spPr>
        <p:txBody>
          <a:bodyPr>
            <a:no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оптимального планирования маршрутов движения мобильных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роботов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058" y="4357694"/>
            <a:ext cx="5214942" cy="2500306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Докладчик: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магистрант Барашков А.А., КУМО-01-16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проф. Филимонов А.Б.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Результат поиска в помещении 75x60 клеток с 20 залами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graphic75x6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72" y="1428736"/>
            <a:ext cx="5490921" cy="4572032"/>
          </a:xfrm>
        </p:spPr>
      </p:pic>
      <p:sp>
        <p:nvSpPr>
          <p:cNvPr id="5" name="TextBox 4"/>
          <p:cNvSpPr txBox="1"/>
          <p:nvPr/>
        </p:nvSpPr>
        <p:spPr>
          <a:xfrm>
            <a:off x="5714976" y="1357298"/>
            <a:ext cx="3429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Всего поисков пути: 7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Суммарное время поиска волновым алгоритмом: 2,35 мс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Суммарное время поиска комбинированным методом: 1,06 мс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построения графа 1,80 мс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поиска комбинированным методом в сумме с построением графа 2,86 мс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Суммарный выигрыш: -0,51 мс (−21,7 %)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6000768"/>
            <a:ext cx="548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Синий – время поиска методом волнового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Зелёный – время поиска комбинированным методом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Вычислительный эксперимент: поиск в помещении 270x180 клеток с 54 залами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field75x60w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500174"/>
            <a:ext cx="7490588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 поиска в помещении 270x180 клеток с 54 залами</a:t>
            </a:r>
            <a:endParaRPr lang="ru-RU" sz="3600" dirty="0"/>
          </a:p>
        </p:txBody>
      </p:sp>
      <p:pic>
        <p:nvPicPr>
          <p:cNvPr id="4" name="Содержимое 3" descr="graphic75x6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02" y="1428736"/>
            <a:ext cx="5294178" cy="4500594"/>
          </a:xfrm>
        </p:spPr>
      </p:pic>
      <p:sp>
        <p:nvSpPr>
          <p:cNvPr id="5" name="TextBox 4"/>
          <p:cNvSpPr txBox="1"/>
          <p:nvPr/>
        </p:nvSpPr>
        <p:spPr>
          <a:xfrm>
            <a:off x="5714976" y="1357298"/>
            <a:ext cx="34290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поисков пути: 13</a:t>
            </a:r>
          </a:p>
          <a:p>
            <a:endParaRPr lang="ru-RU" dirty="0" smtClean="0"/>
          </a:p>
          <a:p>
            <a:r>
              <a:rPr lang="ru-RU" dirty="0" smtClean="0"/>
              <a:t>Суммарное время поиска волновым алгоритмом: 45,92 мс</a:t>
            </a:r>
          </a:p>
          <a:p>
            <a:endParaRPr lang="ru-RU" dirty="0" smtClean="0"/>
          </a:p>
          <a:p>
            <a:r>
              <a:rPr lang="ru-RU" dirty="0" smtClean="0"/>
              <a:t>Суммарное время поиска комбинированным методом: 11,45 мс</a:t>
            </a:r>
          </a:p>
          <a:p>
            <a:endParaRPr lang="ru-RU" dirty="0" smtClean="0"/>
          </a:p>
          <a:p>
            <a:r>
              <a:rPr lang="ru-RU" dirty="0" smtClean="0"/>
              <a:t>Время построения графа 16,02 мс</a:t>
            </a:r>
          </a:p>
          <a:p>
            <a:endParaRPr lang="ru-RU" dirty="0" smtClean="0"/>
          </a:p>
          <a:p>
            <a:r>
              <a:rPr lang="ru-RU" dirty="0" smtClean="0"/>
              <a:t>Время поиска комбинированным методом в сумме с построением графа 27,47 мс</a:t>
            </a:r>
          </a:p>
          <a:p>
            <a:endParaRPr lang="ru-RU" dirty="0" smtClean="0"/>
          </a:p>
          <a:p>
            <a:r>
              <a:rPr lang="ru-RU" b="1" dirty="0" smtClean="0"/>
              <a:t>Суммарный выигрыш: 18,45 мс (40,2  %)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000768"/>
            <a:ext cx="548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Синий – время поиска методом волнового алгоритма</a:t>
            </a:r>
          </a:p>
          <a:p>
            <a:r>
              <a:rPr lang="ru-RU" dirty="0" smtClean="0"/>
              <a:t>Зелёный – время поиска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комбинированным</a:t>
            </a:r>
            <a:r>
              <a:rPr lang="ru-RU" dirty="0" smtClean="0"/>
              <a:t> методом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Использование комбинированного метода поиска пути целесообразно при выполнении следующих условий: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Помещение можно представить в виде совокупности залов и соединяющих их дверей (залов больше 3)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Размеры клетчатого поля достаточно велики (</a:t>
            </a:r>
            <a:r>
              <a:rPr lang="ru-RU" dirty="0" smtClean="0">
                <a:latin typeface="DejaVu Sans"/>
                <a:ea typeface="DejaVu Sans"/>
                <a:cs typeface="DejaVu Sans"/>
              </a:rPr>
              <a:t>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40000 клеток и более)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Залы в среднем имеют большую величину (</a:t>
            </a:r>
            <a:r>
              <a:rPr lang="ru-RU" dirty="0" smtClean="0">
                <a:latin typeface="DejaVu Sans"/>
                <a:ea typeface="DejaVu Sans"/>
                <a:cs typeface="DejaVu Sans"/>
              </a:rPr>
              <a:t>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300 клеток и более)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одном и том же помещении поиск путей выполняется большое количество раз (как минимум 10)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Рассматривается задача нахождения кратчайших маршрутов движения мобильных роботов.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Рабочее пространство робота представляется лабиринтом, состоящим из помещений - залов и соединяющих их дверей.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залах могут находиться препятствия, которые необходимо обходить. В исходной постановке задачи предполагается клетчатая модель лабиринта.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Визуализация представления рабочего пространства робота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034" y="1500174"/>
            <a:ext cx="5908111" cy="504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72264" y="1643050"/>
            <a:ext cx="228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Цвета клеток:</a:t>
            </a:r>
          </a:p>
          <a:p>
            <a:endParaRPr lang="ru-RU" dirty="0" smtClean="0"/>
          </a:p>
          <a:p>
            <a:r>
              <a:rPr lang="ru-RU" dirty="0" smtClean="0"/>
              <a:t>Белый – свободная клетка</a:t>
            </a:r>
          </a:p>
          <a:p>
            <a:endParaRPr lang="ru-RU" dirty="0" smtClean="0"/>
          </a:p>
          <a:p>
            <a:r>
              <a:rPr lang="ru-RU" dirty="0" smtClean="0"/>
              <a:t>Чёрный – стена (препятствие)</a:t>
            </a:r>
          </a:p>
          <a:p>
            <a:endParaRPr lang="ru-RU" dirty="0" smtClean="0"/>
          </a:p>
          <a:p>
            <a:r>
              <a:rPr lang="ru-RU" dirty="0" smtClean="0"/>
              <a:t>Серый – дверь</a:t>
            </a:r>
          </a:p>
          <a:p>
            <a:endParaRPr lang="ru-RU" dirty="0" smtClean="0"/>
          </a:p>
          <a:p>
            <a:r>
              <a:rPr lang="ru-RU" dirty="0" smtClean="0"/>
              <a:t>Фиолетовый – начальная позиция</a:t>
            </a:r>
          </a:p>
          <a:p>
            <a:endParaRPr lang="ru-RU" dirty="0" smtClean="0"/>
          </a:p>
          <a:p>
            <a:r>
              <a:rPr lang="ru-RU" dirty="0" smtClean="0"/>
              <a:t>Оранжевый – целевая позиция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Волновой алгоритм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(алгоритм Ли)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wav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8276516" cy="4806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 построения графа помещения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6138" y="753486"/>
            <a:ext cx="7573514" cy="610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Помещение с построенными внутренними трассами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field75x60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643050"/>
            <a:ext cx="6070210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78579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Алгоритм поиска комбинированным методом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642918"/>
            <a:ext cx="5295241" cy="626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543956" cy="1285884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Разработанная программа визуализации вычисления оптимальных маршрутов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918944" cy="5026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Вычислительный эксперимент: поиск в помещении 75x60 клеток с 20 залами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field75x60w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000240"/>
            <a:ext cx="56499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264</Words>
  <Application>Microsoft Office PowerPoint</Application>
  <PresentationFormat>Экран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Задача оптимального планирования маршрутов движения мобильных роботов</vt:lpstr>
      <vt:lpstr>Постановка задачи</vt:lpstr>
      <vt:lpstr>Визуализация представления рабочего пространства робота</vt:lpstr>
      <vt:lpstr>Волновой алгоритм (алгоритм Ли)</vt:lpstr>
      <vt:lpstr>Алгоритм построения графа помещения</vt:lpstr>
      <vt:lpstr>Помещение с построенными внутренними трассами</vt:lpstr>
      <vt:lpstr>Алгоритм поиска комбинированным методом</vt:lpstr>
      <vt:lpstr>Разработанная программа визуализации вычисления оптимальных маршрутов</vt:lpstr>
      <vt:lpstr>Вычислительный эксперимент: поиск в помещении 75x60 клеток с 20 залами</vt:lpstr>
      <vt:lpstr>Результат поиска в помещении 75x60 клеток с 20 залами</vt:lpstr>
      <vt:lpstr>Вычислительный эксперимент: поиск в помещении 270x180 клеток с 54 залами</vt:lpstr>
      <vt:lpstr>Результат поиска в помещении 270x180 клеток с 54 залами</vt:lpstr>
      <vt:lpstr>Выводы</vt:lpstr>
    </vt:vector>
  </TitlesOfParts>
  <Company>МИРЭА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оптимального планирования маршрутов движения мобильных роботов</dc:title>
  <dc:creator>Алексей</dc:creator>
  <cp:lastModifiedBy>Алексей</cp:lastModifiedBy>
  <cp:revision>29</cp:revision>
  <dcterms:created xsi:type="dcterms:W3CDTF">2017-05-06T17:00:48Z</dcterms:created>
  <dcterms:modified xsi:type="dcterms:W3CDTF">2017-05-07T19:04:57Z</dcterms:modified>
</cp:coreProperties>
</file>