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9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6166-D6E3-4AF1-AC6C-415F6C1712D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6AB5-2F85-46AB-9DF8-17015DCC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182" y="2237111"/>
            <a:ext cx="502963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8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creation form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957" y="2225680"/>
            <a:ext cx="4900085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 creation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231" y="2248542"/>
            <a:ext cx="366553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team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300" y="2256163"/>
            <a:ext cx="390939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179" y="2237111"/>
            <a:ext cx="3703641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9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Tournament form</vt:lpstr>
      <vt:lpstr>Tournament creation form</vt:lpstr>
      <vt:lpstr>Prize creation form</vt:lpstr>
      <vt:lpstr>Create team form</vt:lpstr>
      <vt:lpstr>Tournament dashboard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form</dc:title>
  <dc:creator>Travis</dc:creator>
  <cp:lastModifiedBy>Travis</cp:lastModifiedBy>
  <cp:revision>5</cp:revision>
  <dcterms:created xsi:type="dcterms:W3CDTF">2023-01-28T03:21:27Z</dcterms:created>
  <dcterms:modified xsi:type="dcterms:W3CDTF">2023-01-28T03:35:59Z</dcterms:modified>
</cp:coreProperties>
</file>