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E6936-7F50-4A5F-857F-EE861C81D04F}" v="1048" dt="2020-10-18T03:06:39.889"/>
    <p1510:client id="{948871F5-A978-4CCA-BF19-9E0B1030E9A8}" v="12" dt="2020-10-18T03:33:5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37E6936-7F50-4A5F-857F-EE861C81D04F}"/>
    <pc:docChg chg="addSld delSld modSld addMainMaster delMainMaster">
      <pc:chgData name="" userId="" providerId="" clId="Web-{437E6936-7F50-4A5F-857F-EE861C81D04F}" dt="2020-10-18T03:06:39.889" v="1035" actId="1076"/>
      <pc:docMkLst>
        <pc:docMk/>
      </pc:docMkLst>
      <pc:sldChg chg="modSp mod modClrScheme chgLayout">
        <pc:chgData name="" userId="" providerId="" clId="Web-{437E6936-7F50-4A5F-857F-EE861C81D04F}" dt="2020-10-18T02:22:30.116" v="385"/>
        <pc:sldMkLst>
          <pc:docMk/>
          <pc:sldMk cId="109857222" sldId="256"/>
        </pc:sldMkLst>
        <pc:spChg chg="mod ord">
          <ac:chgData name="" userId="" providerId="" clId="Web-{437E6936-7F50-4A5F-857F-EE861C81D04F}" dt="2020-10-18T02:22:30.116" v="38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" userId="" providerId="" clId="Web-{437E6936-7F50-4A5F-857F-EE861C81D04F}" dt="2020-10-18T02:22:30.116" v="385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" userId="" providerId="" clId="Web-{437E6936-7F50-4A5F-857F-EE861C81D04F}" dt="2020-10-18T02:22:30.116" v="385"/>
        <pc:sldMkLst>
          <pc:docMk/>
          <pc:sldMk cId="1187217917" sldId="257"/>
        </pc:sldMkLst>
        <pc:spChg chg="mod ord">
          <ac:chgData name="" userId="" providerId="" clId="Web-{437E6936-7F50-4A5F-857F-EE861C81D04F}" dt="2020-10-18T02:22:30.116" v="385"/>
          <ac:spMkLst>
            <pc:docMk/>
            <pc:sldMk cId="1187217917" sldId="257"/>
            <ac:spMk id="2" creationId="{D126FFDB-B14C-4EC2-8CC8-1E3BFCA84879}"/>
          </ac:spMkLst>
        </pc:spChg>
        <pc:spChg chg="mod ord">
          <ac:chgData name="" userId="" providerId="" clId="Web-{437E6936-7F50-4A5F-857F-EE861C81D04F}" dt="2020-10-18T02:22:30.116" v="385"/>
          <ac:spMkLst>
            <pc:docMk/>
            <pc:sldMk cId="1187217917" sldId="257"/>
            <ac:spMk id="3" creationId="{1779B2F4-85FC-4A4D-A50B-43F01C1F9F1E}"/>
          </ac:spMkLst>
        </pc:spChg>
      </pc:sldChg>
      <pc:sldChg chg="addSp delSp modSp new mod modClrScheme chgLayout">
        <pc:chgData name="" userId="" providerId="" clId="Web-{437E6936-7F50-4A5F-857F-EE861C81D04F}" dt="2020-10-18T03:06:39.889" v="1035" actId="1076"/>
        <pc:sldMkLst>
          <pc:docMk/>
          <pc:sldMk cId="3603153080" sldId="258"/>
        </pc:sldMkLst>
        <pc:spChg chg="mod ord">
          <ac:chgData name="" userId="" providerId="" clId="Web-{437E6936-7F50-4A5F-857F-EE861C81D04F}" dt="2020-10-18T02:22:30.116" v="385"/>
          <ac:spMkLst>
            <pc:docMk/>
            <pc:sldMk cId="3603153080" sldId="258"/>
            <ac:spMk id="2" creationId="{1CAE069A-9A8E-46F4-AF4B-31BA7506B657}"/>
          </ac:spMkLst>
        </pc:spChg>
        <pc:spChg chg="del">
          <ac:chgData name="" userId="" providerId="" clId="Web-{437E6936-7F50-4A5F-857F-EE861C81D04F}" dt="2020-10-18T02:13:11.056" v="111"/>
          <ac:spMkLst>
            <pc:docMk/>
            <pc:sldMk cId="3603153080" sldId="258"/>
            <ac:spMk id="3" creationId="{59207D8F-7AF8-42A5-B2B0-282599DBF67A}"/>
          </ac:spMkLst>
        </pc:spChg>
        <pc:picChg chg="add mod ord">
          <ac:chgData name="" userId="" providerId="" clId="Web-{437E6936-7F50-4A5F-857F-EE861C81D04F}" dt="2020-10-18T03:06:39.889" v="1035" actId="1076"/>
          <ac:picMkLst>
            <pc:docMk/>
            <pc:sldMk cId="3603153080" sldId="258"/>
            <ac:picMk id="4" creationId="{F14837FA-8406-4C2F-B770-B2BE3E578B63}"/>
          </ac:picMkLst>
        </pc:picChg>
      </pc:sldChg>
      <pc:sldChg chg="addSp delSp modSp new mod modClrScheme chgLayout">
        <pc:chgData name="" userId="" providerId="" clId="Web-{437E6936-7F50-4A5F-857F-EE861C81D04F}" dt="2020-10-18T03:06:22.967" v="1033"/>
        <pc:sldMkLst>
          <pc:docMk/>
          <pc:sldMk cId="4226213049" sldId="259"/>
        </pc:sldMkLst>
        <pc:spChg chg="mod ord">
          <ac:chgData name="" userId="" providerId="" clId="Web-{437E6936-7F50-4A5F-857F-EE861C81D04F}" dt="2020-10-18T02:22:30.116" v="385"/>
          <ac:spMkLst>
            <pc:docMk/>
            <pc:sldMk cId="4226213049" sldId="259"/>
            <ac:spMk id="2" creationId="{3D7F79D1-D4E6-4456-BAF3-C23D634A24D3}"/>
          </ac:spMkLst>
        </pc:spChg>
        <pc:spChg chg="add del mod ord">
          <ac:chgData name="" userId="" providerId="" clId="Web-{437E6936-7F50-4A5F-857F-EE861C81D04F}" dt="2020-10-18T03:06:22.967" v="1033"/>
          <ac:spMkLst>
            <pc:docMk/>
            <pc:sldMk cId="4226213049" sldId="259"/>
            <ac:spMk id="3" creationId="{F4DD6C80-001A-4FA9-A94D-36A6FE6FFCEB}"/>
          </ac:spMkLst>
        </pc:spChg>
      </pc:sldChg>
      <pc:sldChg chg="modSp new del">
        <pc:chgData name="" userId="" providerId="" clId="Web-{437E6936-7F50-4A5F-857F-EE861C81D04F}" dt="2020-10-18T02:17:37.256" v="114"/>
        <pc:sldMkLst>
          <pc:docMk/>
          <pc:sldMk cId="463067475" sldId="260"/>
        </pc:sldMkLst>
        <pc:spChg chg="mod">
          <ac:chgData name="" userId="" providerId="" clId="Web-{437E6936-7F50-4A5F-857F-EE861C81D04F}" dt="2020-10-18T02:00:25.471" v="102" actId="20577"/>
          <ac:spMkLst>
            <pc:docMk/>
            <pc:sldMk cId="463067475" sldId="260"/>
            <ac:spMk id="2" creationId="{E593FDA1-8D3E-49BE-B41E-B6076555AF9A}"/>
          </ac:spMkLst>
        </pc:spChg>
      </pc:sldChg>
      <pc:sldChg chg="addSp delSp modSp new mod modClrScheme chgLayout">
        <pc:chgData name="" userId="" providerId="" clId="Web-{437E6936-7F50-4A5F-857F-EE861C81D04F}" dt="2020-10-18T03:01:57.548" v="1029" actId="20577"/>
        <pc:sldMkLst>
          <pc:docMk/>
          <pc:sldMk cId="1847892533" sldId="260"/>
        </pc:sldMkLst>
        <pc:spChg chg="mod ord">
          <ac:chgData name="" userId="" providerId="" clId="Web-{437E6936-7F50-4A5F-857F-EE861C81D04F}" dt="2020-10-18T02:53:39.940" v="774"/>
          <ac:spMkLst>
            <pc:docMk/>
            <pc:sldMk cId="1847892533" sldId="260"/>
            <ac:spMk id="2" creationId="{C7F3BEA5-18F2-477F-B4EC-20794B79ADE9}"/>
          </ac:spMkLst>
        </pc:spChg>
        <pc:spChg chg="mod ord">
          <ac:chgData name="" userId="" providerId="" clId="Web-{437E6936-7F50-4A5F-857F-EE861C81D04F}" dt="2020-10-18T03:01:47.672" v="1025" actId="20577"/>
          <ac:spMkLst>
            <pc:docMk/>
            <pc:sldMk cId="1847892533" sldId="260"/>
            <ac:spMk id="3" creationId="{8570AE59-B1CD-403F-BD7A-B7408B2E2079}"/>
          </ac:spMkLst>
        </pc:spChg>
        <pc:spChg chg="add del mod">
          <ac:chgData name="" userId="" providerId="" clId="Web-{437E6936-7F50-4A5F-857F-EE861C81D04F}" dt="2020-10-18T02:53:47.847" v="778"/>
          <ac:spMkLst>
            <pc:docMk/>
            <pc:sldMk cId="1847892533" sldId="260"/>
            <ac:spMk id="4" creationId="{AC3D9694-B1C8-4096-9BED-04FA34816A67}"/>
          </ac:spMkLst>
        </pc:spChg>
        <pc:spChg chg="add mod ord">
          <ac:chgData name="" userId="" providerId="" clId="Web-{437E6936-7F50-4A5F-857F-EE861C81D04F}" dt="2020-10-18T03:01:57.548" v="1029" actId="20577"/>
          <ac:spMkLst>
            <pc:docMk/>
            <pc:sldMk cId="1847892533" sldId="260"/>
            <ac:spMk id="5" creationId="{6142F531-A3FB-406C-A905-E7B44D34A0A9}"/>
          </ac:spMkLst>
        </pc:spChg>
      </pc:sldChg>
      <pc:sldMasterChg chg="del delSldLayout">
        <pc:chgData name="" userId="" providerId="" clId="Web-{437E6936-7F50-4A5F-857F-EE861C81D04F}" dt="2020-10-18T02:22:30.116" v="385"/>
        <pc:sldMasterMkLst>
          <pc:docMk/>
          <pc:sldMasterMk cId="2460954070" sldId="2147483660"/>
        </pc:sldMasterMkLst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" userId="" providerId="" clId="Web-{437E6936-7F50-4A5F-857F-EE861C81D04F}" dt="2020-10-18T02:22:30.116" v="38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" userId="" providerId="" clId="Web-{437E6936-7F50-4A5F-857F-EE861C81D04F}" dt="2020-10-18T02:22:30.116" v="385"/>
        <pc:sldMasterMkLst>
          <pc:docMk/>
          <pc:sldMasterMk cId="2116084017" sldId="2147483672"/>
        </pc:sldMasterMkLst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2296869978" sldId="2147483673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773067846" sldId="2147483674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1963239290" sldId="2147483675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2479114339" sldId="2147483676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174640060" sldId="2147483677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824774172" sldId="2147483678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1465625128" sldId="2147483679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302458802" sldId="2147483680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713765744" sldId="2147483681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033588592" sldId="2147483682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448189360" sldId="2147483683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009444500" sldId="2147483684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2885915116" sldId="2147483685"/>
          </pc:sldLayoutMkLst>
        </pc:sldLayoutChg>
        <pc:sldLayoutChg chg="add mod replId">
          <pc:chgData name="" userId="" providerId="" clId="Web-{437E6936-7F50-4A5F-857F-EE861C81D04F}" dt="2020-10-18T02:22:30.116" v="385"/>
          <pc:sldLayoutMkLst>
            <pc:docMk/>
            <pc:sldMasterMk cId="2116084017" sldId="2147483672"/>
            <pc:sldLayoutMk cId="36057524" sldId="2147483686"/>
          </pc:sldLayoutMkLst>
        </pc:sldLayoutChg>
      </pc:sldMasterChg>
    </pc:docChg>
  </pc:docChgLst>
  <pc:docChgLst>
    <pc:chgData name="Andrew Duong" userId="cylz2tn+ZHL1m6GKdpBIgMHSacMJwWGvIVKVEo1EZRg=" providerId="None" clId="Web-{948871F5-A978-4CCA-BF19-9E0B1030E9A8}"/>
    <pc:docChg chg="modSld">
      <pc:chgData name="Andrew Duong" userId="cylz2tn+ZHL1m6GKdpBIgMHSacMJwWGvIVKVEo1EZRg=" providerId="None" clId="Web-{948871F5-A978-4CCA-BF19-9E0B1030E9A8}" dt="2020-10-18T03:33:53.790" v="9" actId="1076"/>
      <pc:docMkLst>
        <pc:docMk/>
      </pc:docMkLst>
      <pc:sldChg chg="addSp delSp modSp">
        <pc:chgData name="Andrew Duong" userId="cylz2tn+ZHL1m6GKdpBIgMHSacMJwWGvIVKVEo1EZRg=" providerId="None" clId="Web-{948871F5-A978-4CCA-BF19-9E0B1030E9A8}" dt="2020-10-18T03:33:53.790" v="9" actId="1076"/>
        <pc:sldMkLst>
          <pc:docMk/>
          <pc:sldMk cId="4226213049" sldId="259"/>
        </pc:sldMkLst>
        <pc:picChg chg="add del mod">
          <ac:chgData name="Andrew Duong" userId="cylz2tn+ZHL1m6GKdpBIgMHSacMJwWGvIVKVEo1EZRg=" providerId="None" clId="Web-{948871F5-A978-4CCA-BF19-9E0B1030E9A8}" dt="2020-10-18T03:33:32.321" v="5"/>
          <ac:picMkLst>
            <pc:docMk/>
            <pc:sldMk cId="4226213049" sldId="259"/>
            <ac:picMk id="3" creationId="{8312112B-02EA-44B4-9418-7F9FE82D10C1}"/>
          </ac:picMkLst>
        </pc:picChg>
        <pc:picChg chg="add mod">
          <ac:chgData name="Andrew Duong" userId="cylz2tn+ZHL1m6GKdpBIgMHSacMJwWGvIVKVEo1EZRg=" providerId="None" clId="Web-{948871F5-A978-4CCA-BF19-9E0B1030E9A8}" dt="2020-10-18T03:33:53.790" v="9" actId="1076"/>
          <ac:picMkLst>
            <pc:docMk/>
            <pc:sldMk cId="4226213049" sldId="259"/>
            <ac:picMk id="4" creationId="{B4DED198-9516-4071-AD26-641D42963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4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1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3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2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4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By: Andrew Duong &amp; Travis 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FFDB-B14C-4EC2-8CC8-1E3BFCA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B2F4-85FC-4A4D-A50B-43F01C1F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Our project is made for a car dealership</a:t>
            </a:r>
          </a:p>
          <a:p>
            <a:r>
              <a:rPr lang="en-US" dirty="0">
                <a:cs typeface="Calibri"/>
              </a:rPr>
              <a:t>Users will be able to select a brand, a model, and some extra packages from the database.</a:t>
            </a:r>
          </a:p>
          <a:p>
            <a:r>
              <a:rPr lang="en-US" dirty="0">
                <a:cs typeface="Calibri"/>
              </a:rPr>
              <a:t>From there it will give the users a total price of all the choices they made.</a:t>
            </a:r>
          </a:p>
          <a:p>
            <a:r>
              <a:rPr lang="en-US" dirty="0">
                <a:cs typeface="Calibri"/>
              </a:rPr>
              <a:t>The database will also break down a monthly payment for the user to pay off the car.</a:t>
            </a:r>
          </a:p>
        </p:txBody>
      </p:sp>
    </p:spTree>
    <p:extLst>
      <p:ext uri="{BB962C8B-B14F-4D97-AF65-F5344CB8AC3E}">
        <p14:creationId xmlns:p14="http://schemas.microsoft.com/office/powerpoint/2010/main" val="11872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069A-9A8E-46F4-AF4B-31BA7506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Use-Case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4837FA-8406-4C2F-B770-B2BE3E578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476" y="1413249"/>
            <a:ext cx="7088012" cy="5462960"/>
          </a:xfrm>
        </p:spPr>
      </p:pic>
    </p:spTree>
    <p:extLst>
      <p:ext uri="{BB962C8B-B14F-4D97-AF65-F5344CB8AC3E}">
        <p14:creationId xmlns:p14="http://schemas.microsoft.com/office/powerpoint/2010/main" val="36031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79D1-D4E6-4456-BAF3-C23D634A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E/R Diagram and Schema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DED198-9516-4071-AD26-641D4296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71" y="1928682"/>
            <a:ext cx="6427694" cy="48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EA5-18F2-477F-B4EC-20794B79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AE59-B1CD-403F-BD7A-B7408B2E2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c_phone</a:t>
            </a:r>
            <a:r>
              <a:rPr lang="en-US" dirty="0"/>
              <a:t>, </a:t>
            </a:r>
            <a:r>
              <a:rPr lang="en-US" dirty="0" err="1"/>
              <a:t>c_address</a:t>
            </a:r>
            <a:r>
              <a:rPr lang="en-US" dirty="0"/>
              <a:t>, </a:t>
            </a:r>
            <a:r>
              <a:rPr lang="en-US" dirty="0" err="1"/>
              <a:t>c_order</a:t>
            </a:r>
            <a:r>
              <a:rPr lang="en-US" dirty="0"/>
              <a:t>, </a:t>
            </a:r>
            <a:r>
              <a:rPr lang="en-US" dirty="0" err="1"/>
              <a:t>c_custkey</a:t>
            </a:r>
            <a:endParaRPr lang="en-US" dirty="0"/>
          </a:p>
          <a:p>
            <a:r>
              <a:rPr lang="en-US" dirty="0"/>
              <a:t>Brand</a:t>
            </a:r>
          </a:p>
          <a:p>
            <a:pPr lvl="1"/>
            <a:r>
              <a:rPr lang="en-US" dirty="0" err="1"/>
              <a:t>b_brandkey</a:t>
            </a:r>
            <a:r>
              <a:rPr lang="en-US" dirty="0"/>
              <a:t>, </a:t>
            </a:r>
            <a:r>
              <a:rPr lang="en-US" dirty="0" err="1"/>
              <a:t>b_name</a:t>
            </a:r>
            <a:r>
              <a:rPr lang="en-US" dirty="0"/>
              <a:t>, </a:t>
            </a:r>
            <a:r>
              <a:rPr lang="en-US" dirty="0" err="1"/>
              <a:t>b_price</a:t>
            </a:r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 err="1"/>
              <a:t>m_modelkey</a:t>
            </a:r>
            <a:r>
              <a:rPr lang="en-US" dirty="0"/>
              <a:t>, </a:t>
            </a:r>
            <a:r>
              <a:rPr lang="en-US" dirty="0" err="1"/>
              <a:t>m_name</a:t>
            </a:r>
            <a:r>
              <a:rPr lang="en-US" dirty="0"/>
              <a:t>, </a:t>
            </a:r>
            <a:r>
              <a:rPr lang="en-US" dirty="0" err="1"/>
              <a:t>m_brandkey</a:t>
            </a:r>
            <a:r>
              <a:rPr lang="en-US" dirty="0"/>
              <a:t>, </a:t>
            </a:r>
            <a:r>
              <a:rPr lang="en-US" dirty="0" err="1"/>
              <a:t>m_weight</a:t>
            </a:r>
            <a:r>
              <a:rPr lang="en-US" dirty="0"/>
              <a:t>, </a:t>
            </a:r>
            <a:r>
              <a:rPr lang="en-US" dirty="0" err="1"/>
              <a:t>m_price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2F531-A3FB-406C-A905-E7B44D34A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Extra Packages</a:t>
            </a:r>
          </a:p>
          <a:p>
            <a:pPr lvl="1"/>
            <a:r>
              <a:rPr lang="en-US" dirty="0" err="1"/>
              <a:t>e_packkey</a:t>
            </a:r>
            <a:r>
              <a:rPr lang="en-US" dirty="0"/>
              <a:t>, </a:t>
            </a:r>
            <a:r>
              <a:rPr lang="en-US" dirty="0" err="1"/>
              <a:t>e_name</a:t>
            </a:r>
            <a:r>
              <a:rPr lang="en-US" dirty="0"/>
              <a:t>, </a:t>
            </a:r>
            <a:r>
              <a:rPr lang="en-US" dirty="0" err="1"/>
              <a:t>e_modelkey</a:t>
            </a:r>
            <a:r>
              <a:rPr lang="en-US" dirty="0"/>
              <a:t>, </a:t>
            </a:r>
            <a:r>
              <a:rPr lang="en-US" dirty="0" err="1"/>
              <a:t>e_price</a:t>
            </a:r>
            <a:endParaRPr lang="en-US"/>
          </a:p>
          <a:p>
            <a:r>
              <a:rPr lang="en-US" dirty="0"/>
              <a:t>Estimated Quote</a:t>
            </a:r>
          </a:p>
          <a:p>
            <a:pPr lvl="1"/>
            <a:r>
              <a:rPr lang="en-US" dirty="0" err="1"/>
              <a:t>q_total</a:t>
            </a:r>
            <a:r>
              <a:rPr lang="en-US" dirty="0"/>
              <a:t>, </a:t>
            </a:r>
            <a:r>
              <a:rPr lang="en-US" dirty="0" err="1"/>
              <a:t>q_quotekey</a:t>
            </a:r>
            <a:r>
              <a:rPr lang="en-US" dirty="0"/>
              <a:t>, </a:t>
            </a:r>
            <a:r>
              <a:rPr lang="en-US" dirty="0" err="1"/>
              <a:t>q_brandkey</a:t>
            </a:r>
            <a:r>
              <a:rPr lang="en-US" dirty="0"/>
              <a:t>, </a:t>
            </a:r>
            <a:r>
              <a:rPr lang="en-US" dirty="0" err="1"/>
              <a:t>q_comments</a:t>
            </a:r>
            <a:endParaRPr lang="en-US" dirty="0"/>
          </a:p>
          <a:p>
            <a:r>
              <a:rPr lang="en-US" dirty="0"/>
              <a:t>Verified Quote</a:t>
            </a:r>
          </a:p>
          <a:p>
            <a:pPr lvl="1"/>
            <a:r>
              <a:rPr lang="en-US" dirty="0" err="1"/>
              <a:t>vq_total</a:t>
            </a:r>
            <a:r>
              <a:rPr lang="en-US" dirty="0"/>
              <a:t>, </a:t>
            </a:r>
            <a:r>
              <a:rPr lang="en-US" dirty="0" err="1"/>
              <a:t>vq_quotekey</a:t>
            </a:r>
            <a:r>
              <a:rPr lang="en-US" dirty="0"/>
              <a:t>, </a:t>
            </a:r>
            <a:r>
              <a:rPr lang="en-US" dirty="0" err="1"/>
              <a:t>vq_vquotekey</a:t>
            </a:r>
            <a:r>
              <a:rPr lang="en-US" dirty="0"/>
              <a:t>, </a:t>
            </a:r>
            <a:r>
              <a:rPr lang="en-US" dirty="0" err="1"/>
              <a:t>vq_custkey</a:t>
            </a:r>
            <a:r>
              <a:rPr lang="en-US" dirty="0"/>
              <a:t>, </a:t>
            </a:r>
            <a:r>
              <a:rPr lang="en-US" dirty="0" err="1"/>
              <a:t>vq_comments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9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Project</vt:lpstr>
      <vt:lpstr>System Description</vt:lpstr>
      <vt:lpstr>Use-Case Diagram</vt:lpstr>
      <vt:lpstr>E/R Diagram and Schema</vt:lpstr>
      <vt:lpstr>Relational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114</cp:revision>
  <dcterms:created xsi:type="dcterms:W3CDTF">2013-07-15T20:26:40Z</dcterms:created>
  <dcterms:modified xsi:type="dcterms:W3CDTF">2020-10-18T03:33:54Z</dcterms:modified>
</cp:coreProperties>
</file>