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00DEB4"/>
    <a:srgbClr val="00FFCC"/>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14D91-C88F-4800-86D7-DB4E14E15EBE}" v="208" dt="2023-11-06T04:55:08.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shree Shinde" userId="1f104c4e5fea9522" providerId="LiveId" clId="{0B714D91-C88F-4800-86D7-DB4E14E15EBE}"/>
    <pc:docChg chg="undo custSel modSld">
      <pc:chgData name="Dhanshree Shinde" userId="1f104c4e5fea9522" providerId="LiveId" clId="{0B714D91-C88F-4800-86D7-DB4E14E15EBE}" dt="2023-11-06T04:55:08.116" v="284" actId="14826"/>
      <pc:docMkLst>
        <pc:docMk/>
      </pc:docMkLst>
      <pc:sldChg chg="modSp mod">
        <pc:chgData name="Dhanshree Shinde" userId="1f104c4e5fea9522" providerId="LiveId" clId="{0B714D91-C88F-4800-86D7-DB4E14E15EBE}" dt="2023-11-06T04:55:08.116" v="284" actId="14826"/>
        <pc:sldMkLst>
          <pc:docMk/>
          <pc:sldMk cId="3356491412" sldId="257"/>
        </pc:sldMkLst>
        <pc:spChg chg="mod">
          <ac:chgData name="Dhanshree Shinde" userId="1f104c4e5fea9522" providerId="LiveId" clId="{0B714D91-C88F-4800-86D7-DB4E14E15EBE}" dt="2023-11-06T04:48:10.446" v="274" actId="207"/>
          <ac:spMkLst>
            <pc:docMk/>
            <pc:sldMk cId="3356491412" sldId="257"/>
            <ac:spMk id="2" creationId="{D3D35076-4947-F21A-D505-F72498075FEF}"/>
          </ac:spMkLst>
        </pc:spChg>
        <pc:spChg chg="mod">
          <ac:chgData name="Dhanshree Shinde" userId="1f104c4e5fea9522" providerId="LiveId" clId="{0B714D91-C88F-4800-86D7-DB4E14E15EBE}" dt="2023-11-06T04:47:45.723" v="271" actId="207"/>
          <ac:spMkLst>
            <pc:docMk/>
            <pc:sldMk cId="3356491412" sldId="257"/>
            <ac:spMk id="4" creationId="{9904004B-0521-F5BA-4125-7B77682D5CD4}"/>
          </ac:spMkLst>
        </pc:spChg>
        <pc:spChg chg="mod">
          <ac:chgData name="Dhanshree Shinde" userId="1f104c4e5fea9522" providerId="LiveId" clId="{0B714D91-C88F-4800-86D7-DB4E14E15EBE}" dt="2023-11-06T04:48:47.212" v="276" actId="207"/>
          <ac:spMkLst>
            <pc:docMk/>
            <pc:sldMk cId="3356491412" sldId="257"/>
            <ac:spMk id="6" creationId="{FAF6FF31-B11A-F4A6-7CE0-9BADA00B254D}"/>
          </ac:spMkLst>
        </pc:spChg>
        <pc:spChg chg="mod">
          <ac:chgData name="Dhanshree Shinde" userId="1f104c4e5fea9522" providerId="LiveId" clId="{0B714D91-C88F-4800-86D7-DB4E14E15EBE}" dt="2023-11-06T04:47:57.202" v="272" actId="207"/>
          <ac:spMkLst>
            <pc:docMk/>
            <pc:sldMk cId="3356491412" sldId="257"/>
            <ac:spMk id="7" creationId="{3D98E969-A26D-FAB1-B497-F10D42A52B11}"/>
          </ac:spMkLst>
        </pc:spChg>
        <pc:picChg chg="mod">
          <ac:chgData name="Dhanshree Shinde" userId="1f104c4e5fea9522" providerId="LiveId" clId="{0B714D91-C88F-4800-86D7-DB4E14E15EBE}" dt="2023-11-06T04:55:08.116" v="284" actId="14826"/>
          <ac:picMkLst>
            <pc:docMk/>
            <pc:sldMk cId="3356491412" sldId="257"/>
            <ac:picMk id="3" creationId="{F4B5BB6D-FB58-9F29-1653-213521D77276}"/>
          </ac:picMkLst>
        </pc:picChg>
      </pc:sldChg>
      <pc:sldChg chg="modSp mod">
        <pc:chgData name="Dhanshree Shinde" userId="1f104c4e5fea9522" providerId="LiveId" clId="{0B714D91-C88F-4800-86D7-DB4E14E15EBE}" dt="2023-11-06T04:50:12.207" v="282" actId="20577"/>
        <pc:sldMkLst>
          <pc:docMk/>
          <pc:sldMk cId="109507856" sldId="259"/>
        </pc:sldMkLst>
        <pc:spChg chg="mod">
          <ac:chgData name="Dhanshree Shinde" userId="1f104c4e5fea9522" providerId="LiveId" clId="{0B714D91-C88F-4800-86D7-DB4E14E15EBE}" dt="2023-11-06T04:50:12.207" v="282" actId="20577"/>
          <ac:spMkLst>
            <pc:docMk/>
            <pc:sldMk cId="109507856" sldId="259"/>
            <ac:spMk id="6" creationId="{D348A6F8-FF68-08C2-4B7E-986D116385E5}"/>
          </ac:spMkLst>
        </pc:spChg>
        <pc:graphicFrameChg chg="mod">
          <ac:chgData name="Dhanshree Shinde" userId="1f104c4e5fea9522" providerId="LiveId" clId="{0B714D91-C88F-4800-86D7-DB4E14E15EBE}" dt="2023-11-06T04:44:43.184" v="270"/>
          <ac:graphicFrameMkLst>
            <pc:docMk/>
            <pc:sldMk cId="109507856" sldId="259"/>
            <ac:graphicFrameMk id="8" creationId="{455D0A1F-3DE0-62BA-2AC7-C81C33D5DFB3}"/>
          </ac:graphicFrameMkLst>
        </pc:graphicFrameChg>
      </pc:sldChg>
      <pc:sldChg chg="addSp delSp modSp mod">
        <pc:chgData name="Dhanshree Shinde" userId="1f104c4e5fea9522" providerId="LiveId" clId="{0B714D91-C88F-4800-86D7-DB4E14E15EBE}" dt="2023-11-06T04:50:23.228" v="283" actId="207"/>
        <pc:sldMkLst>
          <pc:docMk/>
          <pc:sldMk cId="3500434855" sldId="262"/>
        </pc:sldMkLst>
        <pc:spChg chg="mod">
          <ac:chgData name="Dhanshree Shinde" userId="1f104c4e5fea9522" providerId="LiveId" clId="{0B714D91-C88F-4800-86D7-DB4E14E15EBE}" dt="2023-11-06T04:50:23.228" v="283" actId="207"/>
          <ac:spMkLst>
            <pc:docMk/>
            <pc:sldMk cId="3500434855" sldId="262"/>
            <ac:spMk id="2" creationId="{83D4191F-DA14-8796-E18C-31856ABD0C10}"/>
          </ac:spMkLst>
        </pc:spChg>
        <pc:inkChg chg="add del">
          <ac:chgData name="Dhanshree Shinde" userId="1f104c4e5fea9522" providerId="LiveId" clId="{0B714D91-C88F-4800-86D7-DB4E14E15EBE}" dt="2023-11-06T04:50:02.800" v="280" actId="9405"/>
          <ac:inkMkLst>
            <pc:docMk/>
            <pc:sldMk cId="3500434855" sldId="262"/>
            <ac:inkMk id="3" creationId="{9243283D-2694-621D-55FA-2A5E8EDDD0F7}"/>
          </ac:inkMkLst>
        </pc:ink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548FA9-869A-485C-921D-FF323403E1D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de-DE"/>
        </a:p>
      </dgm:t>
    </dgm:pt>
    <dgm:pt modelId="{DED778C8-B769-4E48-A341-61FCE5DFCAF5}">
      <dgm:prSet phldrT="[Text]" custT="1"/>
      <dgm:spPr/>
      <dgm:t>
        <a:bodyPr/>
        <a:lstStyle/>
        <a:p>
          <a:pPr algn="ctr">
            <a:lnSpc>
              <a:spcPct val="50000"/>
            </a:lnSpc>
            <a:spcAft>
              <a:spcPts val="600"/>
            </a:spcAft>
          </a:pPr>
          <a:r>
            <a:rPr lang="en-US" sz="1400" b="1" dirty="0">
              <a:latin typeface="+mn-lt"/>
            </a:rPr>
            <a:t>Idea Description</a:t>
          </a:r>
        </a:p>
      </dgm:t>
    </dgm:pt>
    <dgm:pt modelId="{97BAA4BE-4A0C-4025-8AC1-EF9A8C5BA495}" type="parTrans" cxnId="{97D7FD21-758F-4854-BD7B-240CD269FC6F}">
      <dgm:prSet/>
      <dgm:spPr/>
      <dgm:t>
        <a:bodyPr/>
        <a:lstStyle/>
        <a:p>
          <a:endParaRPr lang="de-DE"/>
        </a:p>
      </dgm:t>
    </dgm:pt>
    <dgm:pt modelId="{39345453-E612-48B4-8901-0622D9F6F4AA}" type="sibTrans" cxnId="{97D7FD21-758F-4854-BD7B-240CD269FC6F}">
      <dgm:prSet/>
      <dgm:spPr/>
      <dgm:t>
        <a:bodyPr/>
        <a:lstStyle/>
        <a:p>
          <a:endParaRPr lang="de-DE"/>
        </a:p>
      </dgm:t>
    </dgm:pt>
    <dgm:pt modelId="{0D60075F-16E1-454E-A303-373B122AD344}">
      <dgm:prSet phldrT="[Text]" custT="1"/>
      <dgm:spPr/>
      <dgm:t>
        <a:bodyPr/>
        <a:lstStyle/>
        <a:p>
          <a:r>
            <a:rPr lang="en-US" sz="1200" b="0" i="0" dirty="0"/>
            <a:t>"</a:t>
          </a:r>
          <a:r>
            <a:rPr lang="en-US" sz="1200" b="1" i="0" dirty="0" err="1"/>
            <a:t>FareShare</a:t>
          </a:r>
          <a:r>
            <a:rPr lang="en-US" sz="1200" b="0" i="0" dirty="0"/>
            <a:t>: Minimizing Urban Food Waste, Maximizing Community Nutrition" is a cutting-edge digital platform designed to minimize urban food wastage and address community hunger. It connects food donors, such as restaurants, supermarkets, and individuals, with local food rescue organizations and communities in need. This innovative system leverages technology to efficiently redistribute surplus food, reduce waste, and provide essential nutrition to those facing food insecurity.</a:t>
          </a:r>
          <a:endParaRPr lang="de-DE" sz="1200" dirty="0">
            <a:latin typeface="+mn-lt"/>
          </a:endParaRPr>
        </a:p>
      </dgm:t>
    </dgm:pt>
    <dgm:pt modelId="{85C289A8-785C-41D2-9209-349507297042}" type="parTrans" cxnId="{D9701A01-A2F4-421F-B4A1-B418B05E6D0A}">
      <dgm:prSet/>
      <dgm:spPr/>
      <dgm:t>
        <a:bodyPr/>
        <a:lstStyle/>
        <a:p>
          <a:endParaRPr lang="de-DE"/>
        </a:p>
      </dgm:t>
    </dgm:pt>
    <dgm:pt modelId="{5C30FFA5-8113-4A35-BCCB-08CC84FF6E46}" type="sibTrans" cxnId="{D9701A01-A2F4-421F-B4A1-B418B05E6D0A}">
      <dgm:prSet/>
      <dgm:spPr/>
      <dgm:t>
        <a:bodyPr/>
        <a:lstStyle/>
        <a:p>
          <a:endParaRPr lang="de-DE"/>
        </a:p>
      </dgm:t>
    </dgm:pt>
    <dgm:pt modelId="{4EE02233-E9B6-4023-9B38-3A1AD01FC67C}">
      <dgm:prSet phldrT="[Text]" custT="1"/>
      <dgm:spPr/>
      <dgm:t>
        <a:bodyPr/>
        <a:lstStyle/>
        <a:p>
          <a:r>
            <a:rPr lang="en-US" sz="1400" b="1" dirty="0">
              <a:latin typeface="+mn-lt"/>
            </a:rPr>
            <a:t>Tool/Coding Language/Platform/Application to be used &amp; How?</a:t>
          </a:r>
          <a:endParaRPr lang="de-DE" sz="1400" b="1" dirty="0">
            <a:latin typeface="+mn-lt"/>
          </a:endParaRPr>
        </a:p>
      </dgm:t>
    </dgm:pt>
    <dgm:pt modelId="{AC642AC9-F428-4C11-ABF9-DB8271E05E42}" type="parTrans" cxnId="{13DE3CE0-D201-4469-BE24-6F0A6FF57BE2}">
      <dgm:prSet/>
      <dgm:spPr/>
      <dgm:t>
        <a:bodyPr/>
        <a:lstStyle/>
        <a:p>
          <a:endParaRPr lang="de-DE"/>
        </a:p>
      </dgm:t>
    </dgm:pt>
    <dgm:pt modelId="{524F9835-18FE-477C-9335-DC6DA9AFD70E}" type="sibTrans" cxnId="{13DE3CE0-D201-4469-BE24-6F0A6FF57BE2}">
      <dgm:prSet/>
      <dgm:spPr/>
      <dgm:t>
        <a:bodyPr/>
        <a:lstStyle/>
        <a:p>
          <a:endParaRPr lang="de-DE"/>
        </a:p>
      </dgm:t>
    </dgm:pt>
    <dgm:pt modelId="{BD9C1F80-8A9F-4953-A689-22E9E7DE0D31}">
      <dgm:prSet phldrT="[Text]" custT="1"/>
      <dgm:spPr/>
      <dgm:t>
        <a:bodyPr/>
        <a:lstStyle/>
        <a:p>
          <a:r>
            <a:rPr lang="de-DE" sz="1200" b="1" dirty="0">
              <a:latin typeface="+mn-lt"/>
            </a:rPr>
            <a:t>Tools</a:t>
          </a:r>
        </a:p>
      </dgm:t>
    </dgm:pt>
    <dgm:pt modelId="{C033F17F-83CA-466A-B7FA-288E60349F7E}" type="parTrans" cxnId="{0C68D779-1F6E-4A33-86B3-BB9E7B3091B4}">
      <dgm:prSet/>
      <dgm:spPr/>
      <dgm:t>
        <a:bodyPr/>
        <a:lstStyle/>
        <a:p>
          <a:endParaRPr lang="de-DE"/>
        </a:p>
      </dgm:t>
    </dgm:pt>
    <dgm:pt modelId="{DC5BCB00-A263-4695-853E-BF747EA29921}" type="sibTrans" cxnId="{0C68D779-1F6E-4A33-86B3-BB9E7B3091B4}">
      <dgm:prSet/>
      <dgm:spPr/>
      <dgm:t>
        <a:bodyPr/>
        <a:lstStyle/>
        <a:p>
          <a:endParaRPr lang="de-DE"/>
        </a:p>
      </dgm:t>
    </dgm:pt>
    <dgm:pt modelId="{72867515-3E87-471A-85D8-C6257934914C}">
      <dgm:prSet phldrT="[Text]" custT="1"/>
      <dgm:spPr/>
      <dgm:t>
        <a:bodyPr/>
        <a:lstStyle/>
        <a:p>
          <a:r>
            <a:rPr lang="en-US" sz="1400" b="1" dirty="0">
              <a:latin typeface="+mn-lt"/>
            </a:rPr>
            <a:t>Recommended or Best Possible Solution(s)</a:t>
          </a:r>
          <a:endParaRPr lang="de-DE" sz="1400" b="1" dirty="0">
            <a:latin typeface="+mn-lt"/>
          </a:endParaRPr>
        </a:p>
      </dgm:t>
    </dgm:pt>
    <dgm:pt modelId="{5B15ED7F-3262-4336-AFAA-3B676DD80594}" type="parTrans" cxnId="{DC00FF2D-BB71-41EA-8F72-3C196C5D23F7}">
      <dgm:prSet/>
      <dgm:spPr/>
      <dgm:t>
        <a:bodyPr/>
        <a:lstStyle/>
        <a:p>
          <a:endParaRPr lang="de-DE"/>
        </a:p>
      </dgm:t>
    </dgm:pt>
    <dgm:pt modelId="{851A08F1-7D90-4213-AE2C-F7EFD212EEA6}" type="sibTrans" cxnId="{DC00FF2D-BB71-41EA-8F72-3C196C5D23F7}">
      <dgm:prSet/>
      <dgm:spPr/>
      <dgm:t>
        <a:bodyPr/>
        <a:lstStyle/>
        <a:p>
          <a:endParaRPr lang="de-DE"/>
        </a:p>
      </dgm:t>
    </dgm:pt>
    <dgm:pt modelId="{B7163E38-7979-400D-990A-D9846016F7AD}">
      <dgm:prSet phldrT="[Text]" custT="1"/>
      <dgm:spPr/>
      <dgm:t>
        <a:bodyPr/>
        <a:lstStyle/>
        <a:p>
          <a:r>
            <a:rPr lang="en-US" sz="1400" b="0" i="0" dirty="0"/>
            <a:t>Develop a user-friendly mobile app .</a:t>
          </a:r>
          <a:endParaRPr lang="de-DE" sz="1400" dirty="0">
            <a:latin typeface="+mn-lt"/>
          </a:endParaRPr>
        </a:p>
      </dgm:t>
    </dgm:pt>
    <dgm:pt modelId="{50072BA8-AAA4-4E0A-8F52-9A25CB75D3C8}" type="parTrans" cxnId="{4AC58F36-FE40-43EF-B549-CCC49B6A5E7A}">
      <dgm:prSet/>
      <dgm:spPr/>
      <dgm:t>
        <a:bodyPr/>
        <a:lstStyle/>
        <a:p>
          <a:endParaRPr lang="de-DE"/>
        </a:p>
      </dgm:t>
    </dgm:pt>
    <dgm:pt modelId="{7B9D2F07-9F76-4742-AE5B-E62D7FBBAA4F}" type="sibTrans" cxnId="{4AC58F36-FE40-43EF-B549-CCC49B6A5E7A}">
      <dgm:prSet/>
      <dgm:spPr/>
      <dgm:t>
        <a:bodyPr/>
        <a:lstStyle/>
        <a:p>
          <a:endParaRPr lang="de-DE"/>
        </a:p>
      </dgm:t>
    </dgm:pt>
    <dgm:pt modelId="{F2A93D27-182F-4FA6-BD01-05A48D1E14C4}">
      <dgm:prSet custT="1"/>
      <dgm:spPr/>
      <dgm:t>
        <a:bodyPr/>
        <a:lstStyle/>
        <a:p>
          <a:r>
            <a:rPr lang="en-US" sz="1400" b="1" dirty="0">
              <a:latin typeface="+mn-lt"/>
            </a:rPr>
            <a:t>Solution Implementation Plan</a:t>
          </a:r>
          <a:endParaRPr lang="de-DE" sz="1400" b="1" dirty="0">
            <a:latin typeface="+mn-lt"/>
          </a:endParaRPr>
        </a:p>
      </dgm:t>
    </dgm:pt>
    <dgm:pt modelId="{2D9EF9E6-5484-4EDD-AFFF-1B8FB6351DB5}" type="parTrans" cxnId="{C4A2FFD3-2015-45A9-94AC-1B1643B0DFB9}">
      <dgm:prSet/>
      <dgm:spPr/>
      <dgm:t>
        <a:bodyPr/>
        <a:lstStyle/>
        <a:p>
          <a:endParaRPr lang="de-DE"/>
        </a:p>
      </dgm:t>
    </dgm:pt>
    <dgm:pt modelId="{440DA0AA-57A9-4A25-AD65-D7281EBE8C79}" type="sibTrans" cxnId="{C4A2FFD3-2015-45A9-94AC-1B1643B0DFB9}">
      <dgm:prSet/>
      <dgm:spPr/>
      <dgm:t>
        <a:bodyPr/>
        <a:lstStyle/>
        <a:p>
          <a:endParaRPr lang="de-DE"/>
        </a:p>
      </dgm:t>
    </dgm:pt>
    <dgm:pt modelId="{C7F934EE-0E31-4C3D-9AE3-76E47C292B7D}">
      <dgm:prSet custT="1"/>
      <dgm:spPr/>
      <dgm:t>
        <a:bodyPr/>
        <a:lstStyle/>
        <a:p>
          <a:r>
            <a:rPr lang="en-US" sz="1400" b="1" dirty="0">
              <a:latin typeface="+mn-lt"/>
            </a:rPr>
            <a:t>Potential Benefits</a:t>
          </a:r>
          <a:endParaRPr lang="de-DE" sz="1400" b="1" dirty="0">
            <a:latin typeface="+mn-lt"/>
          </a:endParaRPr>
        </a:p>
      </dgm:t>
    </dgm:pt>
    <dgm:pt modelId="{430ECDC2-C508-4E8C-86DB-E461085A714C}" type="parTrans" cxnId="{AF4F17CD-0527-4395-B035-1705F527B244}">
      <dgm:prSet/>
      <dgm:spPr/>
      <dgm:t>
        <a:bodyPr/>
        <a:lstStyle/>
        <a:p>
          <a:endParaRPr lang="de-DE"/>
        </a:p>
      </dgm:t>
    </dgm:pt>
    <dgm:pt modelId="{046883B4-DE0A-4DD0-812E-F9D8D68939D1}" type="sibTrans" cxnId="{AF4F17CD-0527-4395-B035-1705F527B244}">
      <dgm:prSet/>
      <dgm:spPr/>
      <dgm:t>
        <a:bodyPr/>
        <a:lstStyle/>
        <a:p>
          <a:endParaRPr lang="de-DE"/>
        </a:p>
      </dgm:t>
    </dgm:pt>
    <dgm:pt modelId="{B0109396-C060-4124-8D0C-FCC15A2BBD29}">
      <dgm:prSet custT="1"/>
      <dgm:spPr/>
      <dgm:t>
        <a:bodyPr/>
        <a:lstStyle/>
        <a:p>
          <a:r>
            <a:rPr lang="en-IN" sz="1400" b="0" i="0" dirty="0"/>
            <a:t>The implementation plan for an efficient food rescue platform involves engaging stakeholders, developing a digital system, optimizing logistics, recruiting volunteers, ensuring legal compliance, collecting data, raising public awareness, continuous improvement, and planning for scalability to minimize food waste and address community hunger</a:t>
          </a:r>
          <a:r>
            <a:rPr lang="en-IN" sz="1200" b="0" i="0" dirty="0"/>
            <a:t>.</a:t>
          </a:r>
          <a:endParaRPr lang="en-GB" sz="1200" b="0" dirty="0"/>
        </a:p>
      </dgm:t>
    </dgm:pt>
    <dgm:pt modelId="{373E9307-0FA7-4475-884C-34F7E0755062}" type="parTrans" cxnId="{3FA6136A-9B75-4F64-9621-0C126E8D379E}">
      <dgm:prSet/>
      <dgm:spPr/>
      <dgm:t>
        <a:bodyPr/>
        <a:lstStyle/>
        <a:p>
          <a:endParaRPr lang="en-GB"/>
        </a:p>
      </dgm:t>
    </dgm:pt>
    <dgm:pt modelId="{81BED4CB-112F-411E-8BD3-73D436BAD4F9}" type="sibTrans" cxnId="{3FA6136A-9B75-4F64-9621-0C126E8D379E}">
      <dgm:prSet/>
      <dgm:spPr/>
      <dgm:t>
        <a:bodyPr/>
        <a:lstStyle/>
        <a:p>
          <a:endParaRPr lang="en-GB"/>
        </a:p>
      </dgm:t>
    </dgm:pt>
    <dgm:pt modelId="{91C0F701-23E7-416D-B14D-AE5627B0D6E9}">
      <dgm:prSet custT="1"/>
      <dgm:spPr/>
      <dgm:t>
        <a:bodyPr/>
        <a:lstStyle/>
        <a:p>
          <a:r>
            <a:rPr lang="en-IN" sz="1200" b="0" i="0" dirty="0"/>
            <a:t>Reduction of Food Waste</a:t>
          </a:r>
          <a:endParaRPr lang="en-GB" sz="1200" dirty="0"/>
        </a:p>
      </dgm:t>
    </dgm:pt>
    <dgm:pt modelId="{80ADC91C-D7A2-4793-BC8C-E2DC178C9AF7}" type="parTrans" cxnId="{141C3D52-45C5-43A2-8D6B-02BC9A204810}">
      <dgm:prSet/>
      <dgm:spPr/>
      <dgm:t>
        <a:bodyPr/>
        <a:lstStyle/>
        <a:p>
          <a:endParaRPr lang="en-GB"/>
        </a:p>
      </dgm:t>
    </dgm:pt>
    <dgm:pt modelId="{C46B61E7-8803-47F6-AD90-4A1A3B82002E}" type="sibTrans" cxnId="{141C3D52-45C5-43A2-8D6B-02BC9A204810}">
      <dgm:prSet/>
      <dgm:spPr/>
      <dgm:t>
        <a:bodyPr/>
        <a:lstStyle/>
        <a:p>
          <a:endParaRPr lang="en-GB"/>
        </a:p>
      </dgm:t>
    </dgm:pt>
    <dgm:pt modelId="{E08A93B2-419D-4FCD-8574-F4AA02A262BD}">
      <dgm:prSet custT="1"/>
      <dgm:spPr/>
      <dgm:t>
        <a:bodyPr/>
        <a:lstStyle/>
        <a:p>
          <a:r>
            <a:rPr lang="en-IN" sz="1200" b="0" i="0" dirty="0"/>
            <a:t>Nutritional Support</a:t>
          </a:r>
          <a:endParaRPr lang="en-GB" sz="1200" dirty="0"/>
        </a:p>
      </dgm:t>
    </dgm:pt>
    <dgm:pt modelId="{9063ABB3-4468-43DA-972E-511A0A85ED29}" type="parTrans" cxnId="{AFB95A46-F65D-4B64-9B73-10B359D09754}">
      <dgm:prSet/>
      <dgm:spPr/>
      <dgm:t>
        <a:bodyPr/>
        <a:lstStyle/>
        <a:p>
          <a:endParaRPr lang="en-GB"/>
        </a:p>
      </dgm:t>
    </dgm:pt>
    <dgm:pt modelId="{ED9E57CF-3503-4FB7-96FF-A3E406086DEF}" type="sibTrans" cxnId="{AFB95A46-F65D-4B64-9B73-10B359D09754}">
      <dgm:prSet/>
      <dgm:spPr/>
      <dgm:t>
        <a:bodyPr/>
        <a:lstStyle/>
        <a:p>
          <a:endParaRPr lang="en-GB"/>
        </a:p>
      </dgm:t>
    </dgm:pt>
    <dgm:pt modelId="{77D1C5E1-8D81-41F0-A370-125D54FC55B5}">
      <dgm:prSet custT="1"/>
      <dgm:spPr/>
      <dgm:t>
        <a:bodyPr/>
        <a:lstStyle/>
        <a:p>
          <a:endParaRPr lang="en-GB" sz="1200" dirty="0"/>
        </a:p>
      </dgm:t>
    </dgm:pt>
    <dgm:pt modelId="{FBBC663B-728F-49E9-9474-DEE87B6645CE}" type="parTrans" cxnId="{0F12BA09-77A2-461D-A05E-981989411D8E}">
      <dgm:prSet/>
      <dgm:spPr/>
      <dgm:t>
        <a:bodyPr/>
        <a:lstStyle/>
        <a:p>
          <a:endParaRPr lang="en-GB"/>
        </a:p>
      </dgm:t>
    </dgm:pt>
    <dgm:pt modelId="{C1EA54F3-EA56-4DCC-8DC2-533342918930}" type="sibTrans" cxnId="{0F12BA09-77A2-461D-A05E-981989411D8E}">
      <dgm:prSet/>
      <dgm:spPr/>
      <dgm:t>
        <a:bodyPr/>
        <a:lstStyle/>
        <a:p>
          <a:endParaRPr lang="en-GB"/>
        </a:p>
      </dgm:t>
    </dgm:pt>
    <dgm:pt modelId="{60632944-D34A-48FD-ABAE-CDA227127281}">
      <dgm:prSet custT="1"/>
      <dgm:spPr/>
      <dgm:t>
        <a:bodyPr/>
        <a:lstStyle/>
        <a:p>
          <a:r>
            <a:rPr lang="en-IN" sz="1200" b="0" i="0" dirty="0"/>
            <a:t>Cost Savings</a:t>
          </a:r>
          <a:endParaRPr lang="en-GB" sz="1200" dirty="0"/>
        </a:p>
      </dgm:t>
    </dgm:pt>
    <dgm:pt modelId="{60E2A5FB-A88C-4FCD-B5CE-EAAAA6F768A2}" type="parTrans" cxnId="{88D0822A-B944-446B-9530-345C8C5F1187}">
      <dgm:prSet/>
      <dgm:spPr/>
      <dgm:t>
        <a:bodyPr/>
        <a:lstStyle/>
        <a:p>
          <a:endParaRPr lang="en-GB"/>
        </a:p>
      </dgm:t>
    </dgm:pt>
    <dgm:pt modelId="{CF337AC4-C322-40D0-9559-CC9EA364B96A}" type="sibTrans" cxnId="{88D0822A-B944-446B-9530-345C8C5F1187}">
      <dgm:prSet/>
      <dgm:spPr/>
      <dgm:t>
        <a:bodyPr/>
        <a:lstStyle/>
        <a:p>
          <a:endParaRPr lang="en-GB"/>
        </a:p>
      </dgm:t>
    </dgm:pt>
    <dgm:pt modelId="{9A1D7C8A-59B6-4263-88F3-C6C591487A3E}">
      <dgm:prSet custT="1"/>
      <dgm:spPr/>
      <dgm:t>
        <a:bodyPr/>
        <a:lstStyle/>
        <a:p>
          <a:r>
            <a:rPr lang="en-IN" sz="1200" b="0" i="0" dirty="0"/>
            <a:t>Public Awareness</a:t>
          </a:r>
          <a:endParaRPr lang="en-GB" sz="1200" dirty="0"/>
        </a:p>
      </dgm:t>
    </dgm:pt>
    <dgm:pt modelId="{3E8A0DD0-1A20-4EC4-A4B3-91232C61B3E0}" type="parTrans" cxnId="{53C0190D-1F09-4805-8F72-31E5E7AEF567}">
      <dgm:prSet/>
      <dgm:spPr/>
      <dgm:t>
        <a:bodyPr/>
        <a:lstStyle/>
        <a:p>
          <a:endParaRPr lang="en-GB"/>
        </a:p>
      </dgm:t>
    </dgm:pt>
    <dgm:pt modelId="{D12FB656-C9DF-48D0-8574-AF0C76F491AD}" type="sibTrans" cxnId="{53C0190D-1F09-4805-8F72-31E5E7AEF567}">
      <dgm:prSet/>
      <dgm:spPr/>
      <dgm:t>
        <a:bodyPr/>
        <a:lstStyle/>
        <a:p>
          <a:endParaRPr lang="en-GB"/>
        </a:p>
      </dgm:t>
    </dgm:pt>
    <dgm:pt modelId="{35E24C83-8920-4B1F-9044-69D0D70B1B2B}">
      <dgm:prSet custT="1"/>
      <dgm:spPr/>
      <dgm:t>
        <a:bodyPr/>
        <a:lstStyle/>
        <a:p>
          <a:r>
            <a:rPr lang="en-IN" sz="1200" b="0" i="0" dirty="0"/>
            <a:t>Health and Well-being</a:t>
          </a:r>
          <a:endParaRPr lang="en-GB" sz="1200" dirty="0"/>
        </a:p>
      </dgm:t>
    </dgm:pt>
    <dgm:pt modelId="{E391582A-EB0A-4E0C-B33E-AF7F01005A70}" type="parTrans" cxnId="{CB8362BC-B493-48FB-B10E-D82860EF94A7}">
      <dgm:prSet/>
      <dgm:spPr/>
      <dgm:t>
        <a:bodyPr/>
        <a:lstStyle/>
        <a:p>
          <a:endParaRPr lang="en-GB"/>
        </a:p>
      </dgm:t>
    </dgm:pt>
    <dgm:pt modelId="{AA7F92AB-58CD-4323-BE1E-E209319E82E2}" type="sibTrans" cxnId="{CB8362BC-B493-48FB-B10E-D82860EF94A7}">
      <dgm:prSet/>
      <dgm:spPr/>
      <dgm:t>
        <a:bodyPr/>
        <a:lstStyle/>
        <a:p>
          <a:endParaRPr lang="en-GB"/>
        </a:p>
      </dgm:t>
    </dgm:pt>
    <dgm:pt modelId="{D7D86F96-EA93-478D-BE0C-643112DDCC2B}">
      <dgm:prSet custT="1"/>
      <dgm:spPr/>
      <dgm:t>
        <a:bodyPr/>
        <a:lstStyle/>
        <a:p>
          <a:r>
            <a:rPr lang="en-IN" sz="1200" b="0" i="0" dirty="0"/>
            <a:t>Food Security</a:t>
          </a:r>
          <a:endParaRPr lang="en-GB" sz="1200" dirty="0"/>
        </a:p>
      </dgm:t>
    </dgm:pt>
    <dgm:pt modelId="{5C4FC002-FB9A-4CF9-B9AD-E2973AD86853}" type="parTrans" cxnId="{3F6880E8-642D-4D4E-B0F1-00E9C42CDF31}">
      <dgm:prSet/>
      <dgm:spPr/>
      <dgm:t>
        <a:bodyPr/>
        <a:lstStyle/>
        <a:p>
          <a:endParaRPr lang="en-GB"/>
        </a:p>
      </dgm:t>
    </dgm:pt>
    <dgm:pt modelId="{BBDF7181-5822-4B56-A591-E5DF2F5EF04C}" type="sibTrans" cxnId="{3F6880E8-642D-4D4E-B0F1-00E9C42CDF31}">
      <dgm:prSet/>
      <dgm:spPr/>
      <dgm:t>
        <a:bodyPr/>
        <a:lstStyle/>
        <a:p>
          <a:endParaRPr lang="en-GB"/>
        </a:p>
      </dgm:t>
    </dgm:pt>
    <dgm:pt modelId="{5EB8C0B2-C202-4627-B35C-F9CFA83B5FBD}">
      <dgm:prSet phldrT="[Text]" custT="1"/>
      <dgm:spPr/>
      <dgm:t>
        <a:bodyPr/>
        <a:lstStyle/>
        <a:p>
          <a:r>
            <a:rPr lang="de-DE" sz="1200" dirty="0">
              <a:latin typeface="+mn-lt"/>
            </a:rPr>
            <a:t>VS Code</a:t>
          </a:r>
        </a:p>
      </dgm:t>
    </dgm:pt>
    <dgm:pt modelId="{A17B46DA-A166-4D42-B3D5-5BB15C43BA02}" type="parTrans" cxnId="{07744D33-DF1E-4F20-93F9-6EEDB7218AFF}">
      <dgm:prSet/>
      <dgm:spPr/>
      <dgm:t>
        <a:bodyPr/>
        <a:lstStyle/>
        <a:p>
          <a:endParaRPr lang="en-IN"/>
        </a:p>
      </dgm:t>
    </dgm:pt>
    <dgm:pt modelId="{83FF1175-BCB7-48A4-8205-F31AA88ABD06}" type="sibTrans" cxnId="{07744D33-DF1E-4F20-93F9-6EEDB7218AFF}">
      <dgm:prSet/>
      <dgm:spPr/>
      <dgm:t>
        <a:bodyPr/>
        <a:lstStyle/>
        <a:p>
          <a:endParaRPr lang="en-IN"/>
        </a:p>
      </dgm:t>
    </dgm:pt>
    <dgm:pt modelId="{1CA5B644-19FA-4CA6-811C-5453F119438E}">
      <dgm:prSet phldrT="[Text]" custT="1"/>
      <dgm:spPr/>
      <dgm:t>
        <a:bodyPr/>
        <a:lstStyle/>
        <a:p>
          <a:r>
            <a:rPr lang="de-DE" sz="1200" b="1" dirty="0">
              <a:latin typeface="+mn-lt"/>
            </a:rPr>
            <a:t>Language</a:t>
          </a:r>
        </a:p>
      </dgm:t>
    </dgm:pt>
    <dgm:pt modelId="{412CFB17-282C-480A-8068-C9377E8F1F7F}" type="parTrans" cxnId="{E322FFE1-5B40-471C-B47A-4FFD8F64A9F9}">
      <dgm:prSet/>
      <dgm:spPr/>
      <dgm:t>
        <a:bodyPr/>
        <a:lstStyle/>
        <a:p>
          <a:endParaRPr lang="en-IN"/>
        </a:p>
      </dgm:t>
    </dgm:pt>
    <dgm:pt modelId="{98AB8D3C-4717-42C1-A9A3-CBDA5A33E526}" type="sibTrans" cxnId="{E322FFE1-5B40-471C-B47A-4FFD8F64A9F9}">
      <dgm:prSet/>
      <dgm:spPr/>
      <dgm:t>
        <a:bodyPr/>
        <a:lstStyle/>
        <a:p>
          <a:endParaRPr lang="en-IN"/>
        </a:p>
      </dgm:t>
    </dgm:pt>
    <dgm:pt modelId="{84127E36-5E2D-4A96-8A8D-EB31C7BE7046}">
      <dgm:prSet phldrT="[Text]" custT="1"/>
      <dgm:spPr/>
      <dgm:t>
        <a:bodyPr/>
        <a:lstStyle/>
        <a:p>
          <a:r>
            <a:rPr lang="de-DE" sz="1200" dirty="0">
              <a:latin typeface="+mn-lt"/>
            </a:rPr>
            <a:t>Java </a:t>
          </a:r>
        </a:p>
      </dgm:t>
    </dgm:pt>
    <dgm:pt modelId="{4B5E56E0-C051-445C-AA57-CDAD5193471B}" type="parTrans" cxnId="{5879BE43-8A7B-416F-886D-9645B89414E5}">
      <dgm:prSet/>
      <dgm:spPr/>
      <dgm:t>
        <a:bodyPr/>
        <a:lstStyle/>
        <a:p>
          <a:endParaRPr lang="en-IN"/>
        </a:p>
      </dgm:t>
    </dgm:pt>
    <dgm:pt modelId="{1F9E5DC5-1FF8-4D30-8071-CB8413BD6CD1}" type="sibTrans" cxnId="{5879BE43-8A7B-416F-886D-9645B89414E5}">
      <dgm:prSet/>
      <dgm:spPr/>
      <dgm:t>
        <a:bodyPr/>
        <a:lstStyle/>
        <a:p>
          <a:endParaRPr lang="en-IN"/>
        </a:p>
      </dgm:t>
    </dgm:pt>
    <dgm:pt modelId="{CBF14D51-2D9D-4CEE-972E-1C8419F3C27A}">
      <dgm:prSet phldrT="[Text]" custT="1"/>
      <dgm:spPr/>
      <dgm:t>
        <a:bodyPr/>
        <a:lstStyle/>
        <a:p>
          <a:r>
            <a:rPr lang="de-DE" sz="1200" dirty="0">
              <a:latin typeface="+mn-lt"/>
            </a:rPr>
            <a:t>Android</a:t>
          </a:r>
        </a:p>
      </dgm:t>
    </dgm:pt>
    <dgm:pt modelId="{53B23E50-0742-4839-A7FD-A5E4EEEC22BE}" type="parTrans" cxnId="{A6A9D499-CE1A-4F9E-9F4B-957477ABB5D2}">
      <dgm:prSet/>
      <dgm:spPr/>
      <dgm:t>
        <a:bodyPr/>
        <a:lstStyle/>
        <a:p>
          <a:endParaRPr lang="en-IN"/>
        </a:p>
      </dgm:t>
    </dgm:pt>
    <dgm:pt modelId="{1431C12E-5087-4670-BCFD-5102EEEE2AD8}" type="sibTrans" cxnId="{A6A9D499-CE1A-4F9E-9F4B-957477ABB5D2}">
      <dgm:prSet/>
      <dgm:spPr/>
      <dgm:t>
        <a:bodyPr/>
        <a:lstStyle/>
        <a:p>
          <a:endParaRPr lang="en-IN"/>
        </a:p>
      </dgm:t>
    </dgm:pt>
    <dgm:pt modelId="{7BF20749-1174-484B-889E-BA6314A6CDF3}">
      <dgm:prSet phldrT="[Text]" custT="1"/>
      <dgm:spPr/>
      <dgm:t>
        <a:bodyPr/>
        <a:lstStyle/>
        <a:p>
          <a:r>
            <a:rPr lang="de-DE" sz="1200" dirty="0">
              <a:latin typeface="+mn-lt"/>
            </a:rPr>
            <a:t>Java and android languaage can be used to developed our android application.</a:t>
          </a:r>
        </a:p>
      </dgm:t>
    </dgm:pt>
    <dgm:pt modelId="{8CDF711B-519D-4EB0-BCDF-EA544264C8E8}" type="parTrans" cxnId="{7A552BA3-3D35-441B-97F7-8232E6FC4748}">
      <dgm:prSet/>
      <dgm:spPr/>
      <dgm:t>
        <a:bodyPr/>
        <a:lstStyle/>
        <a:p>
          <a:endParaRPr lang="en-IN"/>
        </a:p>
      </dgm:t>
    </dgm:pt>
    <dgm:pt modelId="{451AEF27-2FB8-4052-9131-45CF91B43214}" type="sibTrans" cxnId="{7A552BA3-3D35-441B-97F7-8232E6FC4748}">
      <dgm:prSet/>
      <dgm:spPr/>
      <dgm:t>
        <a:bodyPr/>
        <a:lstStyle/>
        <a:p>
          <a:endParaRPr lang="en-IN"/>
        </a:p>
      </dgm:t>
    </dgm:pt>
    <dgm:pt modelId="{3C7E5ADD-8C4D-41F7-9C49-B65202B1DA28}">
      <dgm:prSet phldrT="[Text]" custT="1"/>
      <dgm:spPr/>
      <dgm:t>
        <a:bodyPr/>
        <a:lstStyle/>
        <a:p>
          <a:r>
            <a:rPr lang="de-DE" sz="1200" dirty="0">
              <a:latin typeface="+mn-lt"/>
            </a:rPr>
            <a:t>Sql Database</a:t>
          </a:r>
        </a:p>
      </dgm:t>
    </dgm:pt>
    <dgm:pt modelId="{680544EC-31F0-40F8-8BBF-09ADB98DFE1D}" type="parTrans" cxnId="{45DF6C76-31B6-4A54-9F35-F9719DC514C0}">
      <dgm:prSet/>
      <dgm:spPr/>
      <dgm:t>
        <a:bodyPr/>
        <a:lstStyle/>
        <a:p>
          <a:endParaRPr lang="en-IN"/>
        </a:p>
      </dgm:t>
    </dgm:pt>
    <dgm:pt modelId="{D9A2D37A-41DA-4B8C-8648-F28F539CB490}" type="sibTrans" cxnId="{45DF6C76-31B6-4A54-9F35-F9719DC514C0}">
      <dgm:prSet/>
      <dgm:spPr/>
      <dgm:t>
        <a:bodyPr/>
        <a:lstStyle/>
        <a:p>
          <a:endParaRPr lang="en-IN"/>
        </a:p>
      </dgm:t>
    </dgm:pt>
    <dgm:pt modelId="{FDC75319-95C0-4AFF-B607-DC259A19DDD0}">
      <dgm:prSet phldrT="[Text]" custT="1"/>
      <dgm:spPr/>
      <dgm:t>
        <a:bodyPr/>
        <a:lstStyle/>
        <a:p>
          <a:r>
            <a:rPr lang="de-DE" sz="1200" dirty="0">
              <a:latin typeface="+mn-lt"/>
            </a:rPr>
            <a:t>Android studio</a:t>
          </a:r>
        </a:p>
      </dgm:t>
    </dgm:pt>
    <dgm:pt modelId="{23DE7658-ACDB-42CD-9D01-805D65F14DBE}" type="parTrans" cxnId="{A1960FAB-A6B7-41C4-8AE0-5E3B947A8412}">
      <dgm:prSet/>
      <dgm:spPr/>
      <dgm:t>
        <a:bodyPr/>
        <a:lstStyle/>
        <a:p>
          <a:endParaRPr lang="en-IN"/>
        </a:p>
      </dgm:t>
    </dgm:pt>
    <dgm:pt modelId="{650BCA2A-D990-416C-9E59-805E89879DF3}" type="sibTrans" cxnId="{A1960FAB-A6B7-41C4-8AE0-5E3B947A8412}">
      <dgm:prSet/>
      <dgm:spPr/>
      <dgm:t>
        <a:bodyPr/>
        <a:lstStyle/>
        <a:p>
          <a:endParaRPr lang="en-IN"/>
        </a:p>
      </dgm:t>
    </dgm:pt>
    <dgm:pt modelId="{B2BC0FD0-5647-46A3-86D2-3ED14F0C21EB}">
      <dgm:prSet phldrT="[Text]" custT="1"/>
      <dgm:spPr/>
      <dgm:t>
        <a:bodyPr/>
        <a:lstStyle/>
        <a:p>
          <a:pPr>
            <a:buFont typeface="+mj-lt"/>
            <a:buAutoNum type="arabicPeriod"/>
          </a:pPr>
          <a:r>
            <a:rPr lang="en-US" sz="1400" b="0" i="0" dirty="0"/>
            <a:t>Connect with food donors and recipients.</a:t>
          </a:r>
        </a:p>
      </dgm:t>
    </dgm:pt>
    <dgm:pt modelId="{7F0F75EC-6126-4100-A6FC-310227F4967D}" type="parTrans" cxnId="{32F349FA-992C-46E1-A6F6-6E015C1D067D}">
      <dgm:prSet/>
      <dgm:spPr/>
      <dgm:t>
        <a:bodyPr/>
        <a:lstStyle/>
        <a:p>
          <a:endParaRPr lang="en-IN"/>
        </a:p>
      </dgm:t>
    </dgm:pt>
    <dgm:pt modelId="{6C0BD2DF-D245-431D-8703-208EFCDCC891}" type="sibTrans" cxnId="{32F349FA-992C-46E1-A6F6-6E015C1D067D}">
      <dgm:prSet/>
      <dgm:spPr/>
      <dgm:t>
        <a:bodyPr/>
        <a:lstStyle/>
        <a:p>
          <a:endParaRPr lang="en-IN"/>
        </a:p>
      </dgm:t>
    </dgm:pt>
    <dgm:pt modelId="{D1AB963C-025B-4E32-BA4B-512B45D4F52C}">
      <dgm:prSet phldrT="[Text]" custT="1"/>
      <dgm:spPr/>
      <dgm:t>
        <a:bodyPr/>
        <a:lstStyle/>
        <a:p>
          <a:pPr>
            <a:buFont typeface="+mj-lt"/>
            <a:buAutoNum type="arabicPeriod"/>
          </a:pPr>
          <a:r>
            <a:rPr lang="en-US" sz="1400" b="0" i="0" dirty="0"/>
            <a:t>Implement geolocation and mapping features.</a:t>
          </a:r>
        </a:p>
      </dgm:t>
    </dgm:pt>
    <dgm:pt modelId="{6D23C71F-3783-4777-B8EE-EE7D1F5932E3}" type="parTrans" cxnId="{6DCAE35E-5342-4C1E-95D0-A834A9146385}">
      <dgm:prSet/>
      <dgm:spPr/>
      <dgm:t>
        <a:bodyPr/>
        <a:lstStyle/>
        <a:p>
          <a:endParaRPr lang="en-IN"/>
        </a:p>
      </dgm:t>
    </dgm:pt>
    <dgm:pt modelId="{0E2ADA18-228C-4F79-A3E4-9D4454717259}" type="sibTrans" cxnId="{6DCAE35E-5342-4C1E-95D0-A834A9146385}">
      <dgm:prSet/>
      <dgm:spPr/>
      <dgm:t>
        <a:bodyPr/>
        <a:lstStyle/>
        <a:p>
          <a:endParaRPr lang="en-IN"/>
        </a:p>
      </dgm:t>
    </dgm:pt>
    <dgm:pt modelId="{98981806-677F-41EC-9E2C-7C2782EDBAA6}">
      <dgm:prSet phldrT="[Text]" custT="1"/>
      <dgm:spPr/>
      <dgm:t>
        <a:bodyPr/>
        <a:lstStyle/>
        <a:p>
          <a:pPr>
            <a:buFont typeface="+mj-lt"/>
            <a:buAutoNum type="arabicPeriod"/>
          </a:pPr>
          <a:r>
            <a:rPr lang="en-US" sz="1400" b="0" i="0" dirty="0"/>
            <a:t>Manage food inventory to reduce waste.</a:t>
          </a:r>
        </a:p>
      </dgm:t>
    </dgm:pt>
    <dgm:pt modelId="{CBBEBC69-EB8F-4281-9138-138B87EB20D5}" type="parTrans" cxnId="{6C81ED99-E31F-404C-9F5E-4E9C4AD4C1A1}">
      <dgm:prSet/>
      <dgm:spPr/>
      <dgm:t>
        <a:bodyPr/>
        <a:lstStyle/>
        <a:p>
          <a:endParaRPr lang="en-IN"/>
        </a:p>
      </dgm:t>
    </dgm:pt>
    <dgm:pt modelId="{674825F8-3093-4440-A7EC-8AADD7CB2B4B}" type="sibTrans" cxnId="{6C81ED99-E31F-404C-9F5E-4E9C4AD4C1A1}">
      <dgm:prSet/>
      <dgm:spPr/>
      <dgm:t>
        <a:bodyPr/>
        <a:lstStyle/>
        <a:p>
          <a:endParaRPr lang="en-IN"/>
        </a:p>
      </dgm:t>
    </dgm:pt>
    <dgm:pt modelId="{BA37A6D7-F187-44BD-BD54-F12B21371385}" type="pres">
      <dgm:prSet presAssocID="{3B548FA9-869A-485C-921D-FF323403E1D5}" presName="Name0" presStyleCnt="0">
        <dgm:presLayoutVars>
          <dgm:dir/>
          <dgm:animLvl val="lvl"/>
          <dgm:resizeHandles val="exact"/>
        </dgm:presLayoutVars>
      </dgm:prSet>
      <dgm:spPr/>
    </dgm:pt>
    <dgm:pt modelId="{F68CA886-391C-4672-B3F4-0A664A291245}" type="pres">
      <dgm:prSet presAssocID="{DED778C8-B769-4E48-A341-61FCE5DFCAF5}" presName="composite" presStyleCnt="0"/>
      <dgm:spPr/>
    </dgm:pt>
    <dgm:pt modelId="{78A06B88-BCA5-41D2-A9FF-9C562FD51883}" type="pres">
      <dgm:prSet presAssocID="{DED778C8-B769-4E48-A341-61FCE5DFCAF5}" presName="parTx" presStyleLbl="alignNode1" presStyleIdx="0" presStyleCnt="5">
        <dgm:presLayoutVars>
          <dgm:chMax val="0"/>
          <dgm:chPref val="0"/>
          <dgm:bulletEnabled val="1"/>
        </dgm:presLayoutVars>
      </dgm:prSet>
      <dgm:spPr/>
    </dgm:pt>
    <dgm:pt modelId="{3700F102-08EE-4923-93CA-CD16DEC28C73}" type="pres">
      <dgm:prSet presAssocID="{DED778C8-B769-4E48-A341-61FCE5DFCAF5}" presName="desTx" presStyleLbl="alignAccFollowNode1" presStyleIdx="0" presStyleCnt="5">
        <dgm:presLayoutVars>
          <dgm:bulletEnabled val="1"/>
        </dgm:presLayoutVars>
      </dgm:prSet>
      <dgm:spPr/>
    </dgm:pt>
    <dgm:pt modelId="{2CA95EFA-C8AF-496F-A901-1FF978A5D4B3}" type="pres">
      <dgm:prSet presAssocID="{39345453-E612-48B4-8901-0622D9F6F4AA}" presName="space" presStyleCnt="0"/>
      <dgm:spPr/>
    </dgm:pt>
    <dgm:pt modelId="{3AD60904-0591-46DC-A4B1-09F194E716DB}" type="pres">
      <dgm:prSet presAssocID="{4EE02233-E9B6-4023-9B38-3A1AD01FC67C}" presName="composite" presStyleCnt="0"/>
      <dgm:spPr/>
    </dgm:pt>
    <dgm:pt modelId="{D35E6F29-4407-497D-9666-A3AA23610D4B}" type="pres">
      <dgm:prSet presAssocID="{4EE02233-E9B6-4023-9B38-3A1AD01FC67C}" presName="parTx" presStyleLbl="alignNode1" presStyleIdx="1" presStyleCnt="5" custScaleY="139002">
        <dgm:presLayoutVars>
          <dgm:chMax val="0"/>
          <dgm:chPref val="0"/>
          <dgm:bulletEnabled val="1"/>
        </dgm:presLayoutVars>
      </dgm:prSet>
      <dgm:spPr/>
    </dgm:pt>
    <dgm:pt modelId="{9A5CF617-91BA-4FC2-ABDC-B3CEF62BBAE5}" type="pres">
      <dgm:prSet presAssocID="{4EE02233-E9B6-4023-9B38-3A1AD01FC67C}" presName="desTx" presStyleLbl="alignAccFollowNode1" presStyleIdx="1" presStyleCnt="5">
        <dgm:presLayoutVars>
          <dgm:bulletEnabled val="1"/>
        </dgm:presLayoutVars>
      </dgm:prSet>
      <dgm:spPr/>
    </dgm:pt>
    <dgm:pt modelId="{F2748455-3E6B-41B5-9353-B1800169FD2B}" type="pres">
      <dgm:prSet presAssocID="{524F9835-18FE-477C-9335-DC6DA9AFD70E}" presName="space" presStyleCnt="0"/>
      <dgm:spPr/>
    </dgm:pt>
    <dgm:pt modelId="{0FDDECB5-2F83-40A9-8A08-5C5828AA8667}" type="pres">
      <dgm:prSet presAssocID="{72867515-3E87-471A-85D8-C6257934914C}" presName="composite" presStyleCnt="0"/>
      <dgm:spPr/>
    </dgm:pt>
    <dgm:pt modelId="{86665DAF-019D-465E-8846-CA121D19A837}" type="pres">
      <dgm:prSet presAssocID="{72867515-3E87-471A-85D8-C6257934914C}" presName="parTx" presStyleLbl="alignNode1" presStyleIdx="2" presStyleCnt="5" custScaleY="116639" custLinFactNeighborX="0" custLinFactNeighborY="2245">
        <dgm:presLayoutVars>
          <dgm:chMax val="0"/>
          <dgm:chPref val="0"/>
          <dgm:bulletEnabled val="1"/>
        </dgm:presLayoutVars>
      </dgm:prSet>
      <dgm:spPr/>
    </dgm:pt>
    <dgm:pt modelId="{3294092B-E9C3-4ADC-9D78-ADC7595CB1BB}" type="pres">
      <dgm:prSet presAssocID="{72867515-3E87-471A-85D8-C6257934914C}" presName="desTx" presStyleLbl="alignAccFollowNode1" presStyleIdx="2" presStyleCnt="5">
        <dgm:presLayoutVars>
          <dgm:bulletEnabled val="1"/>
        </dgm:presLayoutVars>
      </dgm:prSet>
      <dgm:spPr/>
    </dgm:pt>
    <dgm:pt modelId="{8D231A95-BEF4-40C4-A5F0-411C2DC14F91}" type="pres">
      <dgm:prSet presAssocID="{851A08F1-7D90-4213-AE2C-F7EFD212EEA6}" presName="space" presStyleCnt="0"/>
      <dgm:spPr/>
    </dgm:pt>
    <dgm:pt modelId="{D85CAB1B-3696-401F-8EC8-46B25C466893}" type="pres">
      <dgm:prSet presAssocID="{F2A93D27-182F-4FA6-BD01-05A48D1E14C4}" presName="composite" presStyleCnt="0"/>
      <dgm:spPr/>
    </dgm:pt>
    <dgm:pt modelId="{9F42D532-8670-43F6-B754-B88CC69AB99E}" type="pres">
      <dgm:prSet presAssocID="{F2A93D27-182F-4FA6-BD01-05A48D1E14C4}" presName="parTx" presStyleLbl="alignNode1" presStyleIdx="3" presStyleCnt="5" custLinFactNeighborX="1393" custLinFactNeighborY="-8237">
        <dgm:presLayoutVars>
          <dgm:chMax val="0"/>
          <dgm:chPref val="0"/>
          <dgm:bulletEnabled val="1"/>
        </dgm:presLayoutVars>
      </dgm:prSet>
      <dgm:spPr/>
    </dgm:pt>
    <dgm:pt modelId="{824EDBEA-444E-4177-8490-BFC64C14C2DD}" type="pres">
      <dgm:prSet presAssocID="{F2A93D27-182F-4FA6-BD01-05A48D1E14C4}" presName="desTx" presStyleLbl="alignAccFollowNode1" presStyleIdx="3" presStyleCnt="5">
        <dgm:presLayoutVars>
          <dgm:bulletEnabled val="1"/>
        </dgm:presLayoutVars>
      </dgm:prSet>
      <dgm:spPr/>
    </dgm:pt>
    <dgm:pt modelId="{B4298D20-B3CC-4CA6-8FEF-131D114828D1}" type="pres">
      <dgm:prSet presAssocID="{440DA0AA-57A9-4A25-AD65-D7281EBE8C79}" presName="space" presStyleCnt="0"/>
      <dgm:spPr/>
    </dgm:pt>
    <dgm:pt modelId="{E46244F1-C904-47FC-B75D-6415E5A9ED6B}" type="pres">
      <dgm:prSet presAssocID="{C7F934EE-0E31-4C3D-9AE3-76E47C292B7D}" presName="composite" presStyleCnt="0"/>
      <dgm:spPr/>
    </dgm:pt>
    <dgm:pt modelId="{CAB1F774-F481-46AF-8EF0-D9818454EE34}" type="pres">
      <dgm:prSet presAssocID="{C7F934EE-0E31-4C3D-9AE3-76E47C292B7D}" presName="parTx" presStyleLbl="alignNode1" presStyleIdx="4" presStyleCnt="5">
        <dgm:presLayoutVars>
          <dgm:chMax val="0"/>
          <dgm:chPref val="0"/>
          <dgm:bulletEnabled val="1"/>
        </dgm:presLayoutVars>
      </dgm:prSet>
      <dgm:spPr/>
    </dgm:pt>
    <dgm:pt modelId="{C244FF99-6A40-4C3D-ADA3-1D3CDD525ED1}" type="pres">
      <dgm:prSet presAssocID="{C7F934EE-0E31-4C3D-9AE3-76E47C292B7D}" presName="desTx" presStyleLbl="alignAccFollowNode1" presStyleIdx="4" presStyleCnt="5">
        <dgm:presLayoutVars>
          <dgm:bulletEnabled val="1"/>
        </dgm:presLayoutVars>
      </dgm:prSet>
      <dgm:spPr/>
    </dgm:pt>
  </dgm:ptLst>
  <dgm:cxnLst>
    <dgm:cxn modelId="{D9701A01-A2F4-421F-B4A1-B418B05E6D0A}" srcId="{DED778C8-B769-4E48-A341-61FCE5DFCAF5}" destId="{0D60075F-16E1-454E-A303-373B122AD344}" srcOrd="0" destOrd="0" parTransId="{85C289A8-785C-41D2-9209-349507297042}" sibTransId="{5C30FFA5-8113-4A35-BCCB-08CC84FF6E46}"/>
    <dgm:cxn modelId="{0F12BA09-77A2-461D-A05E-981989411D8E}" srcId="{C7F934EE-0E31-4C3D-9AE3-76E47C292B7D}" destId="{77D1C5E1-8D81-41F0-A370-125D54FC55B5}" srcOrd="6" destOrd="0" parTransId="{FBBC663B-728F-49E9-9474-DEE87B6645CE}" sibTransId="{C1EA54F3-EA56-4DCC-8DC2-533342918930}"/>
    <dgm:cxn modelId="{53C0190D-1F09-4805-8F72-31E5E7AEF567}" srcId="{C7F934EE-0E31-4C3D-9AE3-76E47C292B7D}" destId="{9A1D7C8A-59B6-4263-88F3-C6C591487A3E}" srcOrd="3" destOrd="0" parTransId="{3E8A0DD0-1A20-4EC4-A4B3-91232C61B3E0}" sibTransId="{D12FB656-C9DF-48D0-8574-AF0C76F491AD}"/>
    <dgm:cxn modelId="{9D5F540E-B7FB-48AA-B034-7CCAAD423D46}" type="presOf" srcId="{0D60075F-16E1-454E-A303-373B122AD344}" destId="{3700F102-08EE-4923-93CA-CD16DEC28C73}" srcOrd="0" destOrd="0" presId="urn:microsoft.com/office/officeart/2005/8/layout/hList1"/>
    <dgm:cxn modelId="{0C9BE614-DF03-446F-AA09-4295882E879A}" type="presOf" srcId="{4EE02233-E9B6-4023-9B38-3A1AD01FC67C}" destId="{D35E6F29-4407-497D-9666-A3AA23610D4B}" srcOrd="0" destOrd="0" presId="urn:microsoft.com/office/officeart/2005/8/layout/hList1"/>
    <dgm:cxn modelId="{EA37D416-F4FB-4719-87D2-9218899A875A}" type="presOf" srcId="{77D1C5E1-8D81-41F0-A370-125D54FC55B5}" destId="{C244FF99-6A40-4C3D-ADA3-1D3CDD525ED1}" srcOrd="0" destOrd="6" presId="urn:microsoft.com/office/officeart/2005/8/layout/hList1"/>
    <dgm:cxn modelId="{97D7FD21-758F-4854-BD7B-240CD269FC6F}" srcId="{3B548FA9-869A-485C-921D-FF323403E1D5}" destId="{DED778C8-B769-4E48-A341-61FCE5DFCAF5}" srcOrd="0" destOrd="0" parTransId="{97BAA4BE-4A0C-4025-8AC1-EF9A8C5BA495}" sibTransId="{39345453-E612-48B4-8901-0622D9F6F4AA}"/>
    <dgm:cxn modelId="{64F44322-6F00-4CB6-B4B6-1733032E95F5}" type="presOf" srcId="{35E24C83-8920-4B1F-9044-69D0D70B1B2B}" destId="{C244FF99-6A40-4C3D-ADA3-1D3CDD525ED1}" srcOrd="0" destOrd="4" presId="urn:microsoft.com/office/officeart/2005/8/layout/hList1"/>
    <dgm:cxn modelId="{88D0822A-B944-446B-9530-345C8C5F1187}" srcId="{C7F934EE-0E31-4C3D-9AE3-76E47C292B7D}" destId="{60632944-D34A-48FD-ABAE-CDA227127281}" srcOrd="2" destOrd="0" parTransId="{60E2A5FB-A88C-4FCD-B5CE-EAAAA6F768A2}" sibTransId="{CF337AC4-C322-40D0-9559-CC9EA364B96A}"/>
    <dgm:cxn modelId="{DC00FF2D-BB71-41EA-8F72-3C196C5D23F7}" srcId="{3B548FA9-869A-485C-921D-FF323403E1D5}" destId="{72867515-3E87-471A-85D8-C6257934914C}" srcOrd="2" destOrd="0" parTransId="{5B15ED7F-3262-4336-AFAA-3B676DD80594}" sibTransId="{851A08F1-7D90-4213-AE2C-F7EFD212EEA6}"/>
    <dgm:cxn modelId="{07744D33-DF1E-4F20-93F9-6EEDB7218AFF}" srcId="{4EE02233-E9B6-4023-9B38-3A1AD01FC67C}" destId="{5EB8C0B2-C202-4627-B35C-F9CFA83B5FBD}" srcOrd="2" destOrd="0" parTransId="{A17B46DA-A166-4D42-B3D5-5BB15C43BA02}" sibTransId="{83FF1175-BCB7-48A4-8205-F31AA88ABD06}"/>
    <dgm:cxn modelId="{4AC58F36-FE40-43EF-B549-CCC49B6A5E7A}" srcId="{72867515-3E87-471A-85D8-C6257934914C}" destId="{B7163E38-7979-400D-990A-D9846016F7AD}" srcOrd="0" destOrd="0" parTransId="{50072BA8-AAA4-4E0A-8F52-9A25CB75D3C8}" sibTransId="{7B9D2F07-9F76-4742-AE5B-E62D7FBBAA4F}"/>
    <dgm:cxn modelId="{45F8ED36-D702-4F87-9C64-ED04BB505808}" type="presOf" srcId="{B0109396-C060-4124-8D0C-FCC15A2BBD29}" destId="{824EDBEA-444E-4177-8490-BFC64C14C2DD}" srcOrd="0" destOrd="0" presId="urn:microsoft.com/office/officeart/2005/8/layout/hList1"/>
    <dgm:cxn modelId="{8CE80B5B-5DEA-4014-877E-17DD55805FBB}" type="presOf" srcId="{9A1D7C8A-59B6-4263-88F3-C6C591487A3E}" destId="{C244FF99-6A40-4C3D-ADA3-1D3CDD525ED1}" srcOrd="0" destOrd="3" presId="urn:microsoft.com/office/officeart/2005/8/layout/hList1"/>
    <dgm:cxn modelId="{5C6C4A5D-2DAB-407E-ADFC-A161972E4680}" type="presOf" srcId="{60632944-D34A-48FD-ABAE-CDA227127281}" destId="{C244FF99-6A40-4C3D-ADA3-1D3CDD525ED1}" srcOrd="0" destOrd="2" presId="urn:microsoft.com/office/officeart/2005/8/layout/hList1"/>
    <dgm:cxn modelId="{6DCAE35E-5342-4C1E-95D0-A834A9146385}" srcId="{72867515-3E87-471A-85D8-C6257934914C}" destId="{D1AB963C-025B-4E32-BA4B-512B45D4F52C}" srcOrd="2" destOrd="0" parTransId="{6D23C71F-3783-4777-B8EE-EE7D1F5932E3}" sibTransId="{0E2ADA18-228C-4F79-A3E4-9D4454717259}"/>
    <dgm:cxn modelId="{6B6E095F-FE28-4CAA-BA75-65CD50DBCA04}" type="presOf" srcId="{E08A93B2-419D-4FCD-8574-F4AA02A262BD}" destId="{C244FF99-6A40-4C3D-ADA3-1D3CDD525ED1}" srcOrd="0" destOrd="1" presId="urn:microsoft.com/office/officeart/2005/8/layout/hList1"/>
    <dgm:cxn modelId="{5879BE43-8A7B-416F-886D-9645B89414E5}" srcId="{4EE02233-E9B6-4023-9B38-3A1AD01FC67C}" destId="{84127E36-5E2D-4A96-8A8D-EB31C7BE7046}" srcOrd="5" destOrd="0" parTransId="{4B5E56E0-C051-445C-AA57-CDAD5193471B}" sibTransId="{1F9E5DC5-1FF8-4D30-8071-CB8413BD6CD1}"/>
    <dgm:cxn modelId="{AFB95A46-F65D-4B64-9B73-10B359D09754}" srcId="{C7F934EE-0E31-4C3D-9AE3-76E47C292B7D}" destId="{E08A93B2-419D-4FCD-8574-F4AA02A262BD}" srcOrd="1" destOrd="0" parTransId="{9063ABB3-4468-43DA-972E-511A0A85ED29}" sibTransId="{ED9E57CF-3503-4FB7-96FF-A3E406086DEF}"/>
    <dgm:cxn modelId="{3FA6136A-9B75-4F64-9621-0C126E8D379E}" srcId="{F2A93D27-182F-4FA6-BD01-05A48D1E14C4}" destId="{B0109396-C060-4124-8D0C-FCC15A2BBD29}" srcOrd="0" destOrd="0" parTransId="{373E9307-0FA7-4475-884C-34F7E0755062}" sibTransId="{81BED4CB-112F-411E-8BD3-73D436BAD4F9}"/>
    <dgm:cxn modelId="{5F5D9A6B-87A7-4853-99F5-DC2732598D41}" type="presOf" srcId="{98981806-677F-41EC-9E2C-7C2782EDBAA6}" destId="{3294092B-E9C3-4ADC-9D78-ADC7595CB1BB}" srcOrd="0" destOrd="3" presId="urn:microsoft.com/office/officeart/2005/8/layout/hList1"/>
    <dgm:cxn modelId="{4B79696D-77ED-4E79-9DAB-87DCB0D61C35}" type="presOf" srcId="{3C7E5ADD-8C4D-41F7-9C49-B65202B1DA28}" destId="{9A5CF617-91BA-4FC2-ABDC-B3CEF62BBAE5}" srcOrd="0" destOrd="3" presId="urn:microsoft.com/office/officeart/2005/8/layout/hList1"/>
    <dgm:cxn modelId="{B43B8470-4CEB-4BE2-892C-0C9A715E1886}" type="presOf" srcId="{B7163E38-7979-400D-990A-D9846016F7AD}" destId="{3294092B-E9C3-4ADC-9D78-ADC7595CB1BB}" srcOrd="0" destOrd="0" presId="urn:microsoft.com/office/officeart/2005/8/layout/hList1"/>
    <dgm:cxn modelId="{141C3D52-45C5-43A2-8D6B-02BC9A204810}" srcId="{C7F934EE-0E31-4C3D-9AE3-76E47C292B7D}" destId="{91C0F701-23E7-416D-B14D-AE5627B0D6E9}" srcOrd="0" destOrd="0" parTransId="{80ADC91C-D7A2-4793-BC8C-E2DC178C9AF7}" sibTransId="{C46B61E7-8803-47F6-AD90-4A1A3B82002E}"/>
    <dgm:cxn modelId="{61ACB052-A56F-45F1-B605-7CA5122BEA5E}" type="presOf" srcId="{FDC75319-95C0-4AFF-B607-DC259A19DDD0}" destId="{9A5CF617-91BA-4FC2-ABDC-B3CEF62BBAE5}" srcOrd="0" destOrd="1" presId="urn:microsoft.com/office/officeart/2005/8/layout/hList1"/>
    <dgm:cxn modelId="{45DF6C76-31B6-4A54-9F35-F9719DC514C0}" srcId="{4EE02233-E9B6-4023-9B38-3A1AD01FC67C}" destId="{3C7E5ADD-8C4D-41F7-9C49-B65202B1DA28}" srcOrd="3" destOrd="0" parTransId="{680544EC-31F0-40F8-8BBF-09ADB98DFE1D}" sibTransId="{D9A2D37A-41DA-4B8C-8648-F28F539CB490}"/>
    <dgm:cxn modelId="{C03F3359-D25B-4BD3-81BB-23B24883A7E7}" type="presOf" srcId="{D7D86F96-EA93-478D-BE0C-643112DDCC2B}" destId="{C244FF99-6A40-4C3D-ADA3-1D3CDD525ED1}" srcOrd="0" destOrd="5" presId="urn:microsoft.com/office/officeart/2005/8/layout/hList1"/>
    <dgm:cxn modelId="{0C68D779-1F6E-4A33-86B3-BB9E7B3091B4}" srcId="{4EE02233-E9B6-4023-9B38-3A1AD01FC67C}" destId="{BD9C1F80-8A9F-4953-A689-22E9E7DE0D31}" srcOrd="0" destOrd="0" parTransId="{C033F17F-83CA-466A-B7FA-288E60349F7E}" sibTransId="{DC5BCB00-A263-4695-853E-BF747EA29921}"/>
    <dgm:cxn modelId="{7E6D9D86-9640-4CC3-81C0-A8ED1594D278}" type="presOf" srcId="{84127E36-5E2D-4A96-8A8D-EB31C7BE7046}" destId="{9A5CF617-91BA-4FC2-ABDC-B3CEF62BBAE5}" srcOrd="0" destOrd="5" presId="urn:microsoft.com/office/officeart/2005/8/layout/hList1"/>
    <dgm:cxn modelId="{FC8C9A8C-4121-4833-B49E-0EE77DB7B38C}" type="presOf" srcId="{C7F934EE-0E31-4C3D-9AE3-76E47C292B7D}" destId="{CAB1F774-F481-46AF-8EF0-D9818454EE34}" srcOrd="0" destOrd="0" presId="urn:microsoft.com/office/officeart/2005/8/layout/hList1"/>
    <dgm:cxn modelId="{1208C990-67C1-4E3B-800A-1AF417FD4EFB}" type="presOf" srcId="{CBF14D51-2D9D-4CEE-972E-1C8419F3C27A}" destId="{9A5CF617-91BA-4FC2-ABDC-B3CEF62BBAE5}" srcOrd="0" destOrd="6" presId="urn:microsoft.com/office/officeart/2005/8/layout/hList1"/>
    <dgm:cxn modelId="{A6A9D499-CE1A-4F9E-9F4B-957477ABB5D2}" srcId="{4EE02233-E9B6-4023-9B38-3A1AD01FC67C}" destId="{CBF14D51-2D9D-4CEE-972E-1C8419F3C27A}" srcOrd="6" destOrd="0" parTransId="{53B23E50-0742-4839-A7FD-A5E4EEEC22BE}" sibTransId="{1431C12E-5087-4670-BCFD-5102EEEE2AD8}"/>
    <dgm:cxn modelId="{6C81ED99-E31F-404C-9F5E-4E9C4AD4C1A1}" srcId="{72867515-3E87-471A-85D8-C6257934914C}" destId="{98981806-677F-41EC-9E2C-7C2782EDBAA6}" srcOrd="3" destOrd="0" parTransId="{CBBEBC69-EB8F-4281-9138-138B87EB20D5}" sibTransId="{674825F8-3093-4440-A7EC-8AADD7CB2B4B}"/>
    <dgm:cxn modelId="{F88AA29B-896B-49D5-A826-4B05FBA51D27}" type="presOf" srcId="{B2BC0FD0-5647-46A3-86D2-3ED14F0C21EB}" destId="{3294092B-E9C3-4ADC-9D78-ADC7595CB1BB}" srcOrd="0" destOrd="1" presId="urn:microsoft.com/office/officeart/2005/8/layout/hList1"/>
    <dgm:cxn modelId="{C702BEA0-8977-4C8E-A1FA-A79ABBA67FC7}" type="presOf" srcId="{3B548FA9-869A-485C-921D-FF323403E1D5}" destId="{BA37A6D7-F187-44BD-BD54-F12B21371385}" srcOrd="0" destOrd="0" presId="urn:microsoft.com/office/officeart/2005/8/layout/hList1"/>
    <dgm:cxn modelId="{7A552BA3-3D35-441B-97F7-8232E6FC4748}" srcId="{4EE02233-E9B6-4023-9B38-3A1AD01FC67C}" destId="{7BF20749-1174-484B-889E-BA6314A6CDF3}" srcOrd="7" destOrd="0" parTransId="{8CDF711B-519D-4EB0-BCDF-EA544264C8E8}" sibTransId="{451AEF27-2FB8-4052-9131-45CF91B43214}"/>
    <dgm:cxn modelId="{A1960FAB-A6B7-41C4-8AE0-5E3B947A8412}" srcId="{4EE02233-E9B6-4023-9B38-3A1AD01FC67C}" destId="{FDC75319-95C0-4AFF-B607-DC259A19DDD0}" srcOrd="1" destOrd="0" parTransId="{23DE7658-ACDB-42CD-9D01-805D65F14DBE}" sibTransId="{650BCA2A-D990-416C-9E59-805E89879DF3}"/>
    <dgm:cxn modelId="{804CB2AE-F104-44C8-AC7A-487E8C6B488C}" type="presOf" srcId="{F2A93D27-182F-4FA6-BD01-05A48D1E14C4}" destId="{9F42D532-8670-43F6-B754-B88CC69AB99E}" srcOrd="0" destOrd="0" presId="urn:microsoft.com/office/officeart/2005/8/layout/hList1"/>
    <dgm:cxn modelId="{1E828CB3-FE0D-4737-8D4E-C310CE550E4C}" type="presOf" srcId="{72867515-3E87-471A-85D8-C6257934914C}" destId="{86665DAF-019D-465E-8846-CA121D19A837}" srcOrd="0" destOrd="0" presId="urn:microsoft.com/office/officeart/2005/8/layout/hList1"/>
    <dgm:cxn modelId="{CB8362BC-B493-48FB-B10E-D82860EF94A7}" srcId="{C7F934EE-0E31-4C3D-9AE3-76E47C292B7D}" destId="{35E24C83-8920-4B1F-9044-69D0D70B1B2B}" srcOrd="4" destOrd="0" parTransId="{E391582A-EB0A-4E0C-B33E-AF7F01005A70}" sibTransId="{AA7F92AB-58CD-4323-BE1E-E209319E82E2}"/>
    <dgm:cxn modelId="{68069DBD-B228-47B5-BD03-9DE73C27B3D5}" type="presOf" srcId="{5EB8C0B2-C202-4627-B35C-F9CFA83B5FBD}" destId="{9A5CF617-91BA-4FC2-ABDC-B3CEF62BBAE5}" srcOrd="0" destOrd="2" presId="urn:microsoft.com/office/officeart/2005/8/layout/hList1"/>
    <dgm:cxn modelId="{77D343C7-8F60-42EF-A0DD-50FFAA99366C}" type="presOf" srcId="{D1AB963C-025B-4E32-BA4B-512B45D4F52C}" destId="{3294092B-E9C3-4ADC-9D78-ADC7595CB1BB}" srcOrd="0" destOrd="2" presId="urn:microsoft.com/office/officeart/2005/8/layout/hList1"/>
    <dgm:cxn modelId="{B98D37C8-CDEF-4742-BA54-74B1403EA746}" type="presOf" srcId="{BD9C1F80-8A9F-4953-A689-22E9E7DE0D31}" destId="{9A5CF617-91BA-4FC2-ABDC-B3CEF62BBAE5}" srcOrd="0" destOrd="0" presId="urn:microsoft.com/office/officeart/2005/8/layout/hList1"/>
    <dgm:cxn modelId="{AF4F17CD-0527-4395-B035-1705F527B244}" srcId="{3B548FA9-869A-485C-921D-FF323403E1D5}" destId="{C7F934EE-0E31-4C3D-9AE3-76E47C292B7D}" srcOrd="4" destOrd="0" parTransId="{430ECDC2-C508-4E8C-86DB-E461085A714C}" sibTransId="{046883B4-DE0A-4DD0-812E-F9D8D68939D1}"/>
    <dgm:cxn modelId="{E500F8CD-1A1A-4658-94F5-A0015A798AC5}" type="presOf" srcId="{1CA5B644-19FA-4CA6-811C-5453F119438E}" destId="{9A5CF617-91BA-4FC2-ABDC-B3CEF62BBAE5}" srcOrd="0" destOrd="4" presId="urn:microsoft.com/office/officeart/2005/8/layout/hList1"/>
    <dgm:cxn modelId="{C4A2FFD3-2015-45A9-94AC-1B1643B0DFB9}" srcId="{3B548FA9-869A-485C-921D-FF323403E1D5}" destId="{F2A93D27-182F-4FA6-BD01-05A48D1E14C4}" srcOrd="3" destOrd="0" parTransId="{2D9EF9E6-5484-4EDD-AFFF-1B8FB6351DB5}" sibTransId="{440DA0AA-57A9-4A25-AD65-D7281EBE8C79}"/>
    <dgm:cxn modelId="{B8A51ADD-E17A-47E7-8DCC-5DDFA2744114}" type="presOf" srcId="{7BF20749-1174-484B-889E-BA6314A6CDF3}" destId="{9A5CF617-91BA-4FC2-ABDC-B3CEF62BBAE5}" srcOrd="0" destOrd="7" presId="urn:microsoft.com/office/officeart/2005/8/layout/hList1"/>
    <dgm:cxn modelId="{13DE3CE0-D201-4469-BE24-6F0A6FF57BE2}" srcId="{3B548FA9-869A-485C-921D-FF323403E1D5}" destId="{4EE02233-E9B6-4023-9B38-3A1AD01FC67C}" srcOrd="1" destOrd="0" parTransId="{AC642AC9-F428-4C11-ABF9-DB8271E05E42}" sibTransId="{524F9835-18FE-477C-9335-DC6DA9AFD70E}"/>
    <dgm:cxn modelId="{37BDBDE0-C444-4ED0-A687-62BA466C19E3}" type="presOf" srcId="{91C0F701-23E7-416D-B14D-AE5627B0D6E9}" destId="{C244FF99-6A40-4C3D-ADA3-1D3CDD525ED1}" srcOrd="0" destOrd="0" presId="urn:microsoft.com/office/officeart/2005/8/layout/hList1"/>
    <dgm:cxn modelId="{E322FFE1-5B40-471C-B47A-4FFD8F64A9F9}" srcId="{4EE02233-E9B6-4023-9B38-3A1AD01FC67C}" destId="{1CA5B644-19FA-4CA6-811C-5453F119438E}" srcOrd="4" destOrd="0" parTransId="{412CFB17-282C-480A-8068-C9377E8F1F7F}" sibTransId="{98AB8D3C-4717-42C1-A9A3-CBDA5A33E526}"/>
    <dgm:cxn modelId="{3F6880E8-642D-4D4E-B0F1-00E9C42CDF31}" srcId="{C7F934EE-0E31-4C3D-9AE3-76E47C292B7D}" destId="{D7D86F96-EA93-478D-BE0C-643112DDCC2B}" srcOrd="5" destOrd="0" parTransId="{5C4FC002-FB9A-4CF9-B9AD-E2973AD86853}" sibTransId="{BBDF7181-5822-4B56-A591-E5DF2F5EF04C}"/>
    <dgm:cxn modelId="{3AD809EF-B171-4699-9646-78CCD71DCA11}" type="presOf" srcId="{DED778C8-B769-4E48-A341-61FCE5DFCAF5}" destId="{78A06B88-BCA5-41D2-A9FF-9C562FD51883}" srcOrd="0" destOrd="0" presId="urn:microsoft.com/office/officeart/2005/8/layout/hList1"/>
    <dgm:cxn modelId="{32F349FA-992C-46E1-A6F6-6E015C1D067D}" srcId="{72867515-3E87-471A-85D8-C6257934914C}" destId="{B2BC0FD0-5647-46A3-86D2-3ED14F0C21EB}" srcOrd="1" destOrd="0" parTransId="{7F0F75EC-6126-4100-A6FC-310227F4967D}" sibTransId="{6C0BD2DF-D245-431D-8703-208EFCDCC891}"/>
    <dgm:cxn modelId="{002600DA-E494-4467-BEF8-43B3FE2F014C}" type="presParOf" srcId="{BA37A6D7-F187-44BD-BD54-F12B21371385}" destId="{F68CA886-391C-4672-B3F4-0A664A291245}" srcOrd="0" destOrd="0" presId="urn:microsoft.com/office/officeart/2005/8/layout/hList1"/>
    <dgm:cxn modelId="{942014A5-D4C2-4FDA-913A-D3EB2B9AA920}" type="presParOf" srcId="{F68CA886-391C-4672-B3F4-0A664A291245}" destId="{78A06B88-BCA5-41D2-A9FF-9C562FD51883}" srcOrd="0" destOrd="0" presId="urn:microsoft.com/office/officeart/2005/8/layout/hList1"/>
    <dgm:cxn modelId="{A59D0D33-2F88-4C55-A13D-7F25CA7310F1}" type="presParOf" srcId="{F68CA886-391C-4672-B3F4-0A664A291245}" destId="{3700F102-08EE-4923-93CA-CD16DEC28C73}" srcOrd="1" destOrd="0" presId="urn:microsoft.com/office/officeart/2005/8/layout/hList1"/>
    <dgm:cxn modelId="{C2969BA7-94E4-44BD-9C95-C7C6222F367D}" type="presParOf" srcId="{BA37A6D7-F187-44BD-BD54-F12B21371385}" destId="{2CA95EFA-C8AF-496F-A901-1FF978A5D4B3}" srcOrd="1" destOrd="0" presId="urn:microsoft.com/office/officeart/2005/8/layout/hList1"/>
    <dgm:cxn modelId="{91BFDAC5-B57B-4A1C-BA9F-AF2138227AE5}" type="presParOf" srcId="{BA37A6D7-F187-44BD-BD54-F12B21371385}" destId="{3AD60904-0591-46DC-A4B1-09F194E716DB}" srcOrd="2" destOrd="0" presId="urn:microsoft.com/office/officeart/2005/8/layout/hList1"/>
    <dgm:cxn modelId="{80F53369-8A44-48C7-A23D-C3BDDA1382FE}" type="presParOf" srcId="{3AD60904-0591-46DC-A4B1-09F194E716DB}" destId="{D35E6F29-4407-497D-9666-A3AA23610D4B}" srcOrd="0" destOrd="0" presId="urn:microsoft.com/office/officeart/2005/8/layout/hList1"/>
    <dgm:cxn modelId="{37EF9FD4-EBC9-4B64-92E1-4D5D97CD2C2D}" type="presParOf" srcId="{3AD60904-0591-46DC-A4B1-09F194E716DB}" destId="{9A5CF617-91BA-4FC2-ABDC-B3CEF62BBAE5}" srcOrd="1" destOrd="0" presId="urn:microsoft.com/office/officeart/2005/8/layout/hList1"/>
    <dgm:cxn modelId="{B1446CC6-A20C-4C69-9D82-05F8BFDB6775}" type="presParOf" srcId="{BA37A6D7-F187-44BD-BD54-F12B21371385}" destId="{F2748455-3E6B-41B5-9353-B1800169FD2B}" srcOrd="3" destOrd="0" presId="urn:microsoft.com/office/officeart/2005/8/layout/hList1"/>
    <dgm:cxn modelId="{1E6F9541-BAB3-4604-8C9D-01881E4C3AEF}" type="presParOf" srcId="{BA37A6D7-F187-44BD-BD54-F12B21371385}" destId="{0FDDECB5-2F83-40A9-8A08-5C5828AA8667}" srcOrd="4" destOrd="0" presId="urn:microsoft.com/office/officeart/2005/8/layout/hList1"/>
    <dgm:cxn modelId="{D5EAC154-28E7-4C26-BED7-6A8EAEAAA169}" type="presParOf" srcId="{0FDDECB5-2F83-40A9-8A08-5C5828AA8667}" destId="{86665DAF-019D-465E-8846-CA121D19A837}" srcOrd="0" destOrd="0" presId="urn:microsoft.com/office/officeart/2005/8/layout/hList1"/>
    <dgm:cxn modelId="{A6364B8D-BC09-4E39-AD79-3F826F9CAF22}" type="presParOf" srcId="{0FDDECB5-2F83-40A9-8A08-5C5828AA8667}" destId="{3294092B-E9C3-4ADC-9D78-ADC7595CB1BB}" srcOrd="1" destOrd="0" presId="urn:microsoft.com/office/officeart/2005/8/layout/hList1"/>
    <dgm:cxn modelId="{004D19C5-BF58-462E-A38D-860DD4FBCABE}" type="presParOf" srcId="{BA37A6D7-F187-44BD-BD54-F12B21371385}" destId="{8D231A95-BEF4-40C4-A5F0-411C2DC14F91}" srcOrd="5" destOrd="0" presId="urn:microsoft.com/office/officeart/2005/8/layout/hList1"/>
    <dgm:cxn modelId="{77E90A7E-A22A-4444-9B92-98A3EFE9CA8B}" type="presParOf" srcId="{BA37A6D7-F187-44BD-BD54-F12B21371385}" destId="{D85CAB1B-3696-401F-8EC8-46B25C466893}" srcOrd="6" destOrd="0" presId="urn:microsoft.com/office/officeart/2005/8/layout/hList1"/>
    <dgm:cxn modelId="{585C47A1-24CF-464F-97A8-1FD854C65584}" type="presParOf" srcId="{D85CAB1B-3696-401F-8EC8-46B25C466893}" destId="{9F42D532-8670-43F6-B754-B88CC69AB99E}" srcOrd="0" destOrd="0" presId="urn:microsoft.com/office/officeart/2005/8/layout/hList1"/>
    <dgm:cxn modelId="{DCEA7846-DD15-4E9B-9769-47753D79B45F}" type="presParOf" srcId="{D85CAB1B-3696-401F-8EC8-46B25C466893}" destId="{824EDBEA-444E-4177-8490-BFC64C14C2DD}" srcOrd="1" destOrd="0" presId="urn:microsoft.com/office/officeart/2005/8/layout/hList1"/>
    <dgm:cxn modelId="{ED912824-5E43-403B-8C61-FA6AE0320902}" type="presParOf" srcId="{BA37A6D7-F187-44BD-BD54-F12B21371385}" destId="{B4298D20-B3CC-4CA6-8FEF-131D114828D1}" srcOrd="7" destOrd="0" presId="urn:microsoft.com/office/officeart/2005/8/layout/hList1"/>
    <dgm:cxn modelId="{CF8AB980-783A-44A7-98E4-7C5FF0CCBC89}" type="presParOf" srcId="{BA37A6D7-F187-44BD-BD54-F12B21371385}" destId="{E46244F1-C904-47FC-B75D-6415E5A9ED6B}" srcOrd="8" destOrd="0" presId="urn:microsoft.com/office/officeart/2005/8/layout/hList1"/>
    <dgm:cxn modelId="{7F88D5A0-0E4F-4395-94AF-AF1A4ED559A1}" type="presParOf" srcId="{E46244F1-C904-47FC-B75D-6415E5A9ED6B}" destId="{CAB1F774-F481-46AF-8EF0-D9818454EE34}" srcOrd="0" destOrd="0" presId="urn:microsoft.com/office/officeart/2005/8/layout/hList1"/>
    <dgm:cxn modelId="{06DA60D0-7539-421A-BAB3-8AB818A014C8}" type="presParOf" srcId="{E46244F1-C904-47FC-B75D-6415E5A9ED6B}" destId="{C244FF99-6A40-4C3D-ADA3-1D3CDD525ED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06B88-BCA5-41D2-A9FF-9C562FD51883}">
      <dsp:nvSpPr>
        <dsp:cNvPr id="0" name=""/>
        <dsp:cNvSpPr/>
      </dsp:nvSpPr>
      <dsp:spPr>
        <a:xfrm>
          <a:off x="5589" y="604986"/>
          <a:ext cx="2142620" cy="85704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50000"/>
            </a:lnSpc>
            <a:spcBef>
              <a:spcPct val="0"/>
            </a:spcBef>
            <a:spcAft>
              <a:spcPts val="600"/>
            </a:spcAft>
            <a:buNone/>
          </a:pPr>
          <a:r>
            <a:rPr lang="en-US" sz="1400" b="1" kern="1200" dirty="0">
              <a:latin typeface="+mn-lt"/>
            </a:rPr>
            <a:t>Idea Description</a:t>
          </a:r>
        </a:p>
      </dsp:txBody>
      <dsp:txXfrm>
        <a:off x="5589" y="604986"/>
        <a:ext cx="2142620" cy="857048"/>
      </dsp:txXfrm>
    </dsp:sp>
    <dsp:sp modelId="{3700F102-08EE-4923-93CA-CD16DEC28C73}">
      <dsp:nvSpPr>
        <dsp:cNvPr id="0" name=""/>
        <dsp:cNvSpPr/>
      </dsp:nvSpPr>
      <dsp:spPr>
        <a:xfrm>
          <a:off x="5589" y="1462035"/>
          <a:ext cx="2142620" cy="335164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a:t>
          </a:r>
          <a:r>
            <a:rPr lang="en-US" sz="1200" b="1" i="0" kern="1200" dirty="0" err="1"/>
            <a:t>FareShare</a:t>
          </a:r>
          <a:r>
            <a:rPr lang="en-US" sz="1200" b="0" i="0" kern="1200" dirty="0"/>
            <a:t>: Minimizing Urban Food Waste, Maximizing Community Nutrition" is a cutting-edge digital platform designed to minimize urban food wastage and address community hunger. It connects food donors, such as restaurants, supermarkets, and individuals, with local food rescue organizations and communities in need. This innovative system leverages technology to efficiently redistribute surplus food, reduce waste, and provide essential nutrition to those facing food insecurity.</a:t>
          </a:r>
          <a:endParaRPr lang="de-DE" sz="1200" kern="1200" dirty="0">
            <a:latin typeface="+mn-lt"/>
          </a:endParaRPr>
        </a:p>
      </dsp:txBody>
      <dsp:txXfrm>
        <a:off x="5589" y="1462035"/>
        <a:ext cx="2142620" cy="3351645"/>
      </dsp:txXfrm>
    </dsp:sp>
    <dsp:sp modelId="{D35E6F29-4407-497D-9666-A3AA23610D4B}">
      <dsp:nvSpPr>
        <dsp:cNvPr id="0" name=""/>
        <dsp:cNvSpPr/>
      </dsp:nvSpPr>
      <dsp:spPr>
        <a:xfrm>
          <a:off x="2448177" y="521420"/>
          <a:ext cx="2142620" cy="1191314"/>
        </a:xfrm>
        <a:prstGeom prst="rect">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n-lt"/>
            </a:rPr>
            <a:t>Tool/Coding Language/Platform/Application to be used &amp; How?</a:t>
          </a:r>
          <a:endParaRPr lang="de-DE" sz="1400" b="1" kern="1200" dirty="0">
            <a:latin typeface="+mn-lt"/>
          </a:endParaRPr>
        </a:p>
      </dsp:txBody>
      <dsp:txXfrm>
        <a:off x="2448177" y="521420"/>
        <a:ext cx="2142620" cy="1191314"/>
      </dsp:txXfrm>
    </dsp:sp>
    <dsp:sp modelId="{9A5CF617-91BA-4FC2-ABDC-B3CEF62BBAE5}">
      <dsp:nvSpPr>
        <dsp:cNvPr id="0" name=""/>
        <dsp:cNvSpPr/>
      </dsp:nvSpPr>
      <dsp:spPr>
        <a:xfrm>
          <a:off x="2448177" y="1545601"/>
          <a:ext cx="2142620" cy="3351645"/>
        </a:xfrm>
        <a:prstGeom prst="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de-DE" sz="1200" b="1" kern="1200" dirty="0">
              <a:latin typeface="+mn-lt"/>
            </a:rPr>
            <a:t>Tools</a:t>
          </a:r>
        </a:p>
        <a:p>
          <a:pPr marL="114300" lvl="1" indent="-114300" algn="l" defTabSz="533400">
            <a:lnSpc>
              <a:spcPct val="90000"/>
            </a:lnSpc>
            <a:spcBef>
              <a:spcPct val="0"/>
            </a:spcBef>
            <a:spcAft>
              <a:spcPct val="15000"/>
            </a:spcAft>
            <a:buChar char="•"/>
          </a:pPr>
          <a:r>
            <a:rPr lang="de-DE" sz="1200" kern="1200" dirty="0">
              <a:latin typeface="+mn-lt"/>
            </a:rPr>
            <a:t>Android studio</a:t>
          </a:r>
        </a:p>
        <a:p>
          <a:pPr marL="114300" lvl="1" indent="-114300" algn="l" defTabSz="533400">
            <a:lnSpc>
              <a:spcPct val="90000"/>
            </a:lnSpc>
            <a:spcBef>
              <a:spcPct val="0"/>
            </a:spcBef>
            <a:spcAft>
              <a:spcPct val="15000"/>
            </a:spcAft>
            <a:buChar char="•"/>
          </a:pPr>
          <a:r>
            <a:rPr lang="de-DE" sz="1200" kern="1200" dirty="0">
              <a:latin typeface="+mn-lt"/>
            </a:rPr>
            <a:t>VS Code</a:t>
          </a:r>
        </a:p>
        <a:p>
          <a:pPr marL="114300" lvl="1" indent="-114300" algn="l" defTabSz="533400">
            <a:lnSpc>
              <a:spcPct val="90000"/>
            </a:lnSpc>
            <a:spcBef>
              <a:spcPct val="0"/>
            </a:spcBef>
            <a:spcAft>
              <a:spcPct val="15000"/>
            </a:spcAft>
            <a:buChar char="•"/>
          </a:pPr>
          <a:r>
            <a:rPr lang="de-DE" sz="1200" kern="1200" dirty="0">
              <a:latin typeface="+mn-lt"/>
            </a:rPr>
            <a:t>Sql Database</a:t>
          </a:r>
        </a:p>
        <a:p>
          <a:pPr marL="114300" lvl="1" indent="-114300" algn="l" defTabSz="533400">
            <a:lnSpc>
              <a:spcPct val="90000"/>
            </a:lnSpc>
            <a:spcBef>
              <a:spcPct val="0"/>
            </a:spcBef>
            <a:spcAft>
              <a:spcPct val="15000"/>
            </a:spcAft>
            <a:buChar char="•"/>
          </a:pPr>
          <a:r>
            <a:rPr lang="de-DE" sz="1200" b="1" kern="1200" dirty="0">
              <a:latin typeface="+mn-lt"/>
            </a:rPr>
            <a:t>Language</a:t>
          </a:r>
        </a:p>
        <a:p>
          <a:pPr marL="114300" lvl="1" indent="-114300" algn="l" defTabSz="533400">
            <a:lnSpc>
              <a:spcPct val="90000"/>
            </a:lnSpc>
            <a:spcBef>
              <a:spcPct val="0"/>
            </a:spcBef>
            <a:spcAft>
              <a:spcPct val="15000"/>
            </a:spcAft>
            <a:buChar char="•"/>
          </a:pPr>
          <a:r>
            <a:rPr lang="de-DE" sz="1200" kern="1200" dirty="0">
              <a:latin typeface="+mn-lt"/>
            </a:rPr>
            <a:t>Java </a:t>
          </a:r>
        </a:p>
        <a:p>
          <a:pPr marL="114300" lvl="1" indent="-114300" algn="l" defTabSz="533400">
            <a:lnSpc>
              <a:spcPct val="90000"/>
            </a:lnSpc>
            <a:spcBef>
              <a:spcPct val="0"/>
            </a:spcBef>
            <a:spcAft>
              <a:spcPct val="15000"/>
            </a:spcAft>
            <a:buChar char="•"/>
          </a:pPr>
          <a:r>
            <a:rPr lang="de-DE" sz="1200" kern="1200" dirty="0">
              <a:latin typeface="+mn-lt"/>
            </a:rPr>
            <a:t>Android</a:t>
          </a:r>
        </a:p>
        <a:p>
          <a:pPr marL="114300" lvl="1" indent="-114300" algn="l" defTabSz="533400">
            <a:lnSpc>
              <a:spcPct val="90000"/>
            </a:lnSpc>
            <a:spcBef>
              <a:spcPct val="0"/>
            </a:spcBef>
            <a:spcAft>
              <a:spcPct val="15000"/>
            </a:spcAft>
            <a:buChar char="•"/>
          </a:pPr>
          <a:r>
            <a:rPr lang="de-DE" sz="1200" kern="1200" dirty="0">
              <a:latin typeface="+mn-lt"/>
            </a:rPr>
            <a:t>Java and android languaage can be used to developed our android application.</a:t>
          </a:r>
        </a:p>
      </dsp:txBody>
      <dsp:txXfrm>
        <a:off x="2448177" y="1545601"/>
        <a:ext cx="2142620" cy="3351645"/>
      </dsp:txXfrm>
    </dsp:sp>
    <dsp:sp modelId="{86665DAF-019D-465E-8846-CA121D19A837}">
      <dsp:nvSpPr>
        <dsp:cNvPr id="0" name=""/>
        <dsp:cNvSpPr/>
      </dsp:nvSpPr>
      <dsp:spPr>
        <a:xfrm>
          <a:off x="4890764" y="588576"/>
          <a:ext cx="2142620" cy="999652"/>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n-lt"/>
            </a:rPr>
            <a:t>Recommended or Best Possible Solution(s)</a:t>
          </a:r>
          <a:endParaRPr lang="de-DE" sz="1400" b="1" kern="1200" dirty="0">
            <a:latin typeface="+mn-lt"/>
          </a:endParaRPr>
        </a:p>
      </dsp:txBody>
      <dsp:txXfrm>
        <a:off x="4890764" y="588576"/>
        <a:ext cx="2142620" cy="999652"/>
      </dsp:txXfrm>
    </dsp:sp>
    <dsp:sp modelId="{3294092B-E9C3-4ADC-9D78-ADC7595CB1BB}">
      <dsp:nvSpPr>
        <dsp:cNvPr id="0" name=""/>
        <dsp:cNvSpPr/>
      </dsp:nvSpPr>
      <dsp:spPr>
        <a:xfrm>
          <a:off x="4890764" y="1497686"/>
          <a:ext cx="2142620" cy="3351645"/>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Develop a user-friendly mobile app .</a:t>
          </a:r>
          <a:endParaRPr lang="de-DE" sz="1400" kern="1200" dirty="0">
            <a:latin typeface="+mn-lt"/>
          </a:endParaRPr>
        </a:p>
        <a:p>
          <a:pPr marL="114300" lvl="1" indent="-114300" algn="l" defTabSz="622300">
            <a:lnSpc>
              <a:spcPct val="90000"/>
            </a:lnSpc>
            <a:spcBef>
              <a:spcPct val="0"/>
            </a:spcBef>
            <a:spcAft>
              <a:spcPct val="15000"/>
            </a:spcAft>
            <a:buFont typeface="+mj-lt"/>
            <a:buAutoNum type="arabicPeriod"/>
          </a:pPr>
          <a:r>
            <a:rPr lang="en-US" sz="1400" b="0" i="0" kern="1200" dirty="0"/>
            <a:t>Connect with food donors and recipients.</a:t>
          </a:r>
        </a:p>
        <a:p>
          <a:pPr marL="114300" lvl="1" indent="-114300" algn="l" defTabSz="622300">
            <a:lnSpc>
              <a:spcPct val="90000"/>
            </a:lnSpc>
            <a:spcBef>
              <a:spcPct val="0"/>
            </a:spcBef>
            <a:spcAft>
              <a:spcPct val="15000"/>
            </a:spcAft>
            <a:buFont typeface="+mj-lt"/>
            <a:buAutoNum type="arabicPeriod"/>
          </a:pPr>
          <a:r>
            <a:rPr lang="en-US" sz="1400" b="0" i="0" kern="1200" dirty="0"/>
            <a:t>Implement geolocation and mapping features.</a:t>
          </a:r>
        </a:p>
        <a:p>
          <a:pPr marL="114300" lvl="1" indent="-114300" algn="l" defTabSz="622300">
            <a:lnSpc>
              <a:spcPct val="90000"/>
            </a:lnSpc>
            <a:spcBef>
              <a:spcPct val="0"/>
            </a:spcBef>
            <a:spcAft>
              <a:spcPct val="15000"/>
            </a:spcAft>
            <a:buFont typeface="+mj-lt"/>
            <a:buAutoNum type="arabicPeriod"/>
          </a:pPr>
          <a:r>
            <a:rPr lang="en-US" sz="1400" b="0" i="0" kern="1200" dirty="0"/>
            <a:t>Manage food inventory to reduce waste.</a:t>
          </a:r>
        </a:p>
      </dsp:txBody>
      <dsp:txXfrm>
        <a:off x="4890764" y="1497686"/>
        <a:ext cx="2142620" cy="3351645"/>
      </dsp:txXfrm>
    </dsp:sp>
    <dsp:sp modelId="{9F42D532-8670-43F6-B754-B88CC69AB99E}">
      <dsp:nvSpPr>
        <dsp:cNvPr id="0" name=""/>
        <dsp:cNvSpPr/>
      </dsp:nvSpPr>
      <dsp:spPr>
        <a:xfrm>
          <a:off x="7363198" y="534391"/>
          <a:ext cx="2142620" cy="857048"/>
        </a:xfrm>
        <a:prstGeom prst="rect">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n-lt"/>
            </a:rPr>
            <a:t>Solution Implementation Plan</a:t>
          </a:r>
          <a:endParaRPr lang="de-DE" sz="1400" b="1" kern="1200" dirty="0">
            <a:latin typeface="+mn-lt"/>
          </a:endParaRPr>
        </a:p>
      </dsp:txBody>
      <dsp:txXfrm>
        <a:off x="7363198" y="534391"/>
        <a:ext cx="2142620" cy="857048"/>
      </dsp:txXfrm>
    </dsp:sp>
    <dsp:sp modelId="{824EDBEA-444E-4177-8490-BFC64C14C2DD}">
      <dsp:nvSpPr>
        <dsp:cNvPr id="0" name=""/>
        <dsp:cNvSpPr/>
      </dsp:nvSpPr>
      <dsp:spPr>
        <a:xfrm>
          <a:off x="7333352" y="1462035"/>
          <a:ext cx="2142620" cy="3351645"/>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b="0" i="0" kern="1200" dirty="0"/>
            <a:t>The implementation plan for an efficient food rescue platform involves engaging stakeholders, developing a digital system, optimizing logistics, recruiting volunteers, ensuring legal compliance, collecting data, raising public awareness, continuous improvement, and planning for scalability to minimize food waste and address community hunger</a:t>
          </a:r>
          <a:r>
            <a:rPr lang="en-IN" sz="1200" b="0" i="0" kern="1200" dirty="0"/>
            <a:t>.</a:t>
          </a:r>
          <a:endParaRPr lang="en-GB" sz="1200" b="0" kern="1200" dirty="0"/>
        </a:p>
      </dsp:txBody>
      <dsp:txXfrm>
        <a:off x="7333352" y="1462035"/>
        <a:ext cx="2142620" cy="3351645"/>
      </dsp:txXfrm>
    </dsp:sp>
    <dsp:sp modelId="{CAB1F774-F481-46AF-8EF0-D9818454EE34}">
      <dsp:nvSpPr>
        <dsp:cNvPr id="0" name=""/>
        <dsp:cNvSpPr/>
      </dsp:nvSpPr>
      <dsp:spPr>
        <a:xfrm>
          <a:off x="9775939" y="604986"/>
          <a:ext cx="2142620" cy="857048"/>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mn-lt"/>
            </a:rPr>
            <a:t>Potential Benefits</a:t>
          </a:r>
          <a:endParaRPr lang="de-DE" sz="1400" b="1" kern="1200" dirty="0">
            <a:latin typeface="+mn-lt"/>
          </a:endParaRPr>
        </a:p>
      </dsp:txBody>
      <dsp:txXfrm>
        <a:off x="9775939" y="604986"/>
        <a:ext cx="2142620" cy="857048"/>
      </dsp:txXfrm>
    </dsp:sp>
    <dsp:sp modelId="{C244FF99-6A40-4C3D-ADA3-1D3CDD525ED1}">
      <dsp:nvSpPr>
        <dsp:cNvPr id="0" name=""/>
        <dsp:cNvSpPr/>
      </dsp:nvSpPr>
      <dsp:spPr>
        <a:xfrm>
          <a:off x="9775939" y="1462035"/>
          <a:ext cx="2142620" cy="3351645"/>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IN" sz="1200" b="0" i="0" kern="1200" dirty="0"/>
            <a:t>Reduction of Food Waste</a:t>
          </a:r>
          <a:endParaRPr lang="en-GB" sz="1200" kern="1200" dirty="0"/>
        </a:p>
        <a:p>
          <a:pPr marL="114300" lvl="1" indent="-114300" algn="l" defTabSz="533400">
            <a:lnSpc>
              <a:spcPct val="90000"/>
            </a:lnSpc>
            <a:spcBef>
              <a:spcPct val="0"/>
            </a:spcBef>
            <a:spcAft>
              <a:spcPct val="15000"/>
            </a:spcAft>
            <a:buChar char="•"/>
          </a:pPr>
          <a:r>
            <a:rPr lang="en-IN" sz="1200" b="0" i="0" kern="1200" dirty="0"/>
            <a:t>Nutritional Support</a:t>
          </a:r>
          <a:endParaRPr lang="en-GB" sz="1200" kern="1200" dirty="0"/>
        </a:p>
        <a:p>
          <a:pPr marL="114300" lvl="1" indent="-114300" algn="l" defTabSz="533400">
            <a:lnSpc>
              <a:spcPct val="90000"/>
            </a:lnSpc>
            <a:spcBef>
              <a:spcPct val="0"/>
            </a:spcBef>
            <a:spcAft>
              <a:spcPct val="15000"/>
            </a:spcAft>
            <a:buChar char="•"/>
          </a:pPr>
          <a:r>
            <a:rPr lang="en-IN" sz="1200" b="0" i="0" kern="1200" dirty="0"/>
            <a:t>Cost Savings</a:t>
          </a:r>
          <a:endParaRPr lang="en-GB" sz="1200" kern="1200" dirty="0"/>
        </a:p>
        <a:p>
          <a:pPr marL="114300" lvl="1" indent="-114300" algn="l" defTabSz="533400">
            <a:lnSpc>
              <a:spcPct val="90000"/>
            </a:lnSpc>
            <a:spcBef>
              <a:spcPct val="0"/>
            </a:spcBef>
            <a:spcAft>
              <a:spcPct val="15000"/>
            </a:spcAft>
            <a:buChar char="•"/>
          </a:pPr>
          <a:r>
            <a:rPr lang="en-IN" sz="1200" b="0" i="0" kern="1200" dirty="0"/>
            <a:t>Public Awareness</a:t>
          </a:r>
          <a:endParaRPr lang="en-GB" sz="1200" kern="1200" dirty="0"/>
        </a:p>
        <a:p>
          <a:pPr marL="114300" lvl="1" indent="-114300" algn="l" defTabSz="533400">
            <a:lnSpc>
              <a:spcPct val="90000"/>
            </a:lnSpc>
            <a:spcBef>
              <a:spcPct val="0"/>
            </a:spcBef>
            <a:spcAft>
              <a:spcPct val="15000"/>
            </a:spcAft>
            <a:buChar char="•"/>
          </a:pPr>
          <a:r>
            <a:rPr lang="en-IN" sz="1200" b="0" i="0" kern="1200" dirty="0"/>
            <a:t>Health and Well-being</a:t>
          </a:r>
          <a:endParaRPr lang="en-GB" sz="1200" kern="1200" dirty="0"/>
        </a:p>
        <a:p>
          <a:pPr marL="114300" lvl="1" indent="-114300" algn="l" defTabSz="533400">
            <a:lnSpc>
              <a:spcPct val="90000"/>
            </a:lnSpc>
            <a:spcBef>
              <a:spcPct val="0"/>
            </a:spcBef>
            <a:spcAft>
              <a:spcPct val="15000"/>
            </a:spcAft>
            <a:buChar char="•"/>
          </a:pPr>
          <a:r>
            <a:rPr lang="en-IN" sz="1200" b="0" i="0" kern="1200" dirty="0"/>
            <a:t>Food Security</a:t>
          </a:r>
          <a:endParaRPr lang="en-GB" sz="1200" kern="1200" dirty="0"/>
        </a:p>
        <a:p>
          <a:pPr marL="114300" lvl="1" indent="-114300" algn="l" defTabSz="533400">
            <a:lnSpc>
              <a:spcPct val="90000"/>
            </a:lnSpc>
            <a:spcBef>
              <a:spcPct val="0"/>
            </a:spcBef>
            <a:spcAft>
              <a:spcPct val="15000"/>
            </a:spcAft>
            <a:buChar char="•"/>
          </a:pPr>
          <a:endParaRPr lang="en-GB" sz="1200" kern="1200" dirty="0"/>
        </a:p>
      </dsp:txBody>
      <dsp:txXfrm>
        <a:off x="9775939" y="1462035"/>
        <a:ext cx="2142620" cy="335164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D779-02AF-83F8-BA7E-8C08AAB1EF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5D9AAE-CC9A-9919-B317-E2EC2DC22A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FA8BBF-D596-F7C0-0F18-511A48354B16}"/>
              </a:ext>
            </a:extLst>
          </p:cNvPr>
          <p:cNvSpPr>
            <a:spLocks noGrp="1"/>
          </p:cNvSpPr>
          <p:nvPr>
            <p:ph type="dt" sz="half" idx="10"/>
          </p:nvPr>
        </p:nvSpPr>
        <p:spPr/>
        <p:txBody>
          <a:bodyPr/>
          <a:lstStyle/>
          <a:p>
            <a:fld id="{08C51F05-1417-4518-A0E4-C6ACC25D0107}" type="datetimeFigureOut">
              <a:rPr lang="en-IN" smtClean="0"/>
              <a:t>29-11-2023</a:t>
            </a:fld>
            <a:endParaRPr lang="en-IN"/>
          </a:p>
        </p:txBody>
      </p:sp>
      <p:sp>
        <p:nvSpPr>
          <p:cNvPr id="5" name="Footer Placeholder 4">
            <a:extLst>
              <a:ext uri="{FF2B5EF4-FFF2-40B4-BE49-F238E27FC236}">
                <a16:creationId xmlns:a16="http://schemas.microsoft.com/office/drawing/2014/main" id="{DB0FB068-9B15-C57B-A8AC-91B66A67AA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62A042-69E5-3256-BFCD-173F8AAA01C5}"/>
              </a:ext>
            </a:extLst>
          </p:cNvPr>
          <p:cNvSpPr>
            <a:spLocks noGrp="1"/>
          </p:cNvSpPr>
          <p:nvPr>
            <p:ph type="sldNum" sz="quarter" idx="12"/>
          </p:nvPr>
        </p:nvSpPr>
        <p:spPr/>
        <p:txBody>
          <a:bodyPr/>
          <a:lstStyle/>
          <a:p>
            <a:fld id="{627A04AA-4FCD-4A34-B779-940203AB5F3F}" type="slidenum">
              <a:rPr lang="en-IN" smtClean="0"/>
              <a:t>‹#›</a:t>
            </a:fld>
            <a:endParaRPr lang="en-IN"/>
          </a:p>
        </p:txBody>
      </p:sp>
    </p:spTree>
    <p:extLst>
      <p:ext uri="{BB962C8B-B14F-4D97-AF65-F5344CB8AC3E}">
        <p14:creationId xmlns:p14="http://schemas.microsoft.com/office/powerpoint/2010/main" val="40918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7901-90B0-E0E0-0F5D-D2E32C9F63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9F7F1A-013D-6D3F-5856-3FF0804D98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B5D900-6E0A-B33E-9550-C648C308B420}"/>
              </a:ext>
            </a:extLst>
          </p:cNvPr>
          <p:cNvSpPr>
            <a:spLocks noGrp="1"/>
          </p:cNvSpPr>
          <p:nvPr>
            <p:ph type="dt" sz="half" idx="10"/>
          </p:nvPr>
        </p:nvSpPr>
        <p:spPr/>
        <p:txBody>
          <a:bodyPr/>
          <a:lstStyle/>
          <a:p>
            <a:fld id="{08C51F05-1417-4518-A0E4-C6ACC25D0107}" type="datetimeFigureOut">
              <a:rPr lang="en-IN" smtClean="0"/>
              <a:t>29-11-2023</a:t>
            </a:fld>
            <a:endParaRPr lang="en-IN"/>
          </a:p>
        </p:txBody>
      </p:sp>
      <p:sp>
        <p:nvSpPr>
          <p:cNvPr id="5" name="Footer Placeholder 4">
            <a:extLst>
              <a:ext uri="{FF2B5EF4-FFF2-40B4-BE49-F238E27FC236}">
                <a16:creationId xmlns:a16="http://schemas.microsoft.com/office/drawing/2014/main" id="{82026F5A-6001-BDAF-D8C0-B3BEBD21B8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113518-EE70-A261-D86B-3356400BB811}"/>
              </a:ext>
            </a:extLst>
          </p:cNvPr>
          <p:cNvSpPr>
            <a:spLocks noGrp="1"/>
          </p:cNvSpPr>
          <p:nvPr>
            <p:ph type="sldNum" sz="quarter" idx="12"/>
          </p:nvPr>
        </p:nvSpPr>
        <p:spPr/>
        <p:txBody>
          <a:bodyPr/>
          <a:lstStyle/>
          <a:p>
            <a:fld id="{627A04AA-4FCD-4A34-B779-940203AB5F3F}" type="slidenum">
              <a:rPr lang="en-IN" smtClean="0"/>
              <a:t>‹#›</a:t>
            </a:fld>
            <a:endParaRPr lang="en-IN"/>
          </a:p>
        </p:txBody>
      </p:sp>
    </p:spTree>
    <p:extLst>
      <p:ext uri="{BB962C8B-B14F-4D97-AF65-F5344CB8AC3E}">
        <p14:creationId xmlns:p14="http://schemas.microsoft.com/office/powerpoint/2010/main" val="4000483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AC555-F302-AEC9-E283-5431CA1477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F861D0-972D-7494-7C17-02780BC1D9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CDEB78-E791-1973-D404-167AC95A86CE}"/>
              </a:ext>
            </a:extLst>
          </p:cNvPr>
          <p:cNvSpPr>
            <a:spLocks noGrp="1"/>
          </p:cNvSpPr>
          <p:nvPr>
            <p:ph type="dt" sz="half" idx="10"/>
          </p:nvPr>
        </p:nvSpPr>
        <p:spPr/>
        <p:txBody>
          <a:bodyPr/>
          <a:lstStyle/>
          <a:p>
            <a:fld id="{08C51F05-1417-4518-A0E4-C6ACC25D0107}" type="datetimeFigureOut">
              <a:rPr lang="en-IN" smtClean="0"/>
              <a:t>29-11-2023</a:t>
            </a:fld>
            <a:endParaRPr lang="en-IN"/>
          </a:p>
        </p:txBody>
      </p:sp>
      <p:sp>
        <p:nvSpPr>
          <p:cNvPr id="5" name="Footer Placeholder 4">
            <a:extLst>
              <a:ext uri="{FF2B5EF4-FFF2-40B4-BE49-F238E27FC236}">
                <a16:creationId xmlns:a16="http://schemas.microsoft.com/office/drawing/2014/main" id="{E174D60A-F9C5-2A65-22DF-25448C733F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19EF0F-D289-979E-00B2-014F4AFCE8A5}"/>
              </a:ext>
            </a:extLst>
          </p:cNvPr>
          <p:cNvSpPr>
            <a:spLocks noGrp="1"/>
          </p:cNvSpPr>
          <p:nvPr>
            <p:ph type="sldNum" sz="quarter" idx="12"/>
          </p:nvPr>
        </p:nvSpPr>
        <p:spPr/>
        <p:txBody>
          <a:bodyPr/>
          <a:lstStyle/>
          <a:p>
            <a:fld id="{627A04AA-4FCD-4A34-B779-940203AB5F3F}" type="slidenum">
              <a:rPr lang="en-IN" smtClean="0"/>
              <a:t>‹#›</a:t>
            </a:fld>
            <a:endParaRPr lang="en-IN"/>
          </a:p>
        </p:txBody>
      </p:sp>
    </p:spTree>
    <p:extLst>
      <p:ext uri="{BB962C8B-B14F-4D97-AF65-F5344CB8AC3E}">
        <p14:creationId xmlns:p14="http://schemas.microsoft.com/office/powerpoint/2010/main" val="166951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5C9CB-D213-256B-E5F6-05EDB3DF77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3FD7DB-C4F4-FC9F-B6FA-9FCEF76F54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E966F5-8F89-A1BE-20D9-60D883FDE35A}"/>
              </a:ext>
            </a:extLst>
          </p:cNvPr>
          <p:cNvSpPr>
            <a:spLocks noGrp="1"/>
          </p:cNvSpPr>
          <p:nvPr>
            <p:ph type="dt" sz="half" idx="10"/>
          </p:nvPr>
        </p:nvSpPr>
        <p:spPr/>
        <p:txBody>
          <a:bodyPr/>
          <a:lstStyle/>
          <a:p>
            <a:fld id="{08C51F05-1417-4518-A0E4-C6ACC25D0107}" type="datetimeFigureOut">
              <a:rPr lang="en-IN" smtClean="0"/>
              <a:t>29-11-2023</a:t>
            </a:fld>
            <a:endParaRPr lang="en-IN"/>
          </a:p>
        </p:txBody>
      </p:sp>
      <p:sp>
        <p:nvSpPr>
          <p:cNvPr id="5" name="Footer Placeholder 4">
            <a:extLst>
              <a:ext uri="{FF2B5EF4-FFF2-40B4-BE49-F238E27FC236}">
                <a16:creationId xmlns:a16="http://schemas.microsoft.com/office/drawing/2014/main" id="{A4CAD1C2-7D6C-F613-4BE4-729B2296F6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86C528-3B7B-BE1A-830D-6608226F2050}"/>
              </a:ext>
            </a:extLst>
          </p:cNvPr>
          <p:cNvSpPr>
            <a:spLocks noGrp="1"/>
          </p:cNvSpPr>
          <p:nvPr>
            <p:ph type="sldNum" sz="quarter" idx="12"/>
          </p:nvPr>
        </p:nvSpPr>
        <p:spPr/>
        <p:txBody>
          <a:bodyPr/>
          <a:lstStyle/>
          <a:p>
            <a:fld id="{627A04AA-4FCD-4A34-B779-940203AB5F3F}" type="slidenum">
              <a:rPr lang="en-IN" smtClean="0"/>
              <a:t>‹#›</a:t>
            </a:fld>
            <a:endParaRPr lang="en-IN"/>
          </a:p>
        </p:txBody>
      </p:sp>
    </p:spTree>
    <p:extLst>
      <p:ext uri="{BB962C8B-B14F-4D97-AF65-F5344CB8AC3E}">
        <p14:creationId xmlns:p14="http://schemas.microsoft.com/office/powerpoint/2010/main" val="218673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1E94-A657-8FF9-BA65-DF0E7304E4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D814EB-BD54-1BD5-CF8E-02F6FD0633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7E6D12-9C98-2FFF-6612-547151C0E451}"/>
              </a:ext>
            </a:extLst>
          </p:cNvPr>
          <p:cNvSpPr>
            <a:spLocks noGrp="1"/>
          </p:cNvSpPr>
          <p:nvPr>
            <p:ph type="dt" sz="half" idx="10"/>
          </p:nvPr>
        </p:nvSpPr>
        <p:spPr/>
        <p:txBody>
          <a:bodyPr/>
          <a:lstStyle/>
          <a:p>
            <a:fld id="{08C51F05-1417-4518-A0E4-C6ACC25D0107}" type="datetimeFigureOut">
              <a:rPr lang="en-IN" smtClean="0"/>
              <a:t>29-11-2023</a:t>
            </a:fld>
            <a:endParaRPr lang="en-IN"/>
          </a:p>
        </p:txBody>
      </p:sp>
      <p:sp>
        <p:nvSpPr>
          <p:cNvPr id="5" name="Footer Placeholder 4">
            <a:extLst>
              <a:ext uri="{FF2B5EF4-FFF2-40B4-BE49-F238E27FC236}">
                <a16:creationId xmlns:a16="http://schemas.microsoft.com/office/drawing/2014/main" id="{726CA91B-08B1-A28E-E55E-638510C69F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AF07F6-6250-6F3E-011D-F71FE1C5B96C}"/>
              </a:ext>
            </a:extLst>
          </p:cNvPr>
          <p:cNvSpPr>
            <a:spLocks noGrp="1"/>
          </p:cNvSpPr>
          <p:nvPr>
            <p:ph type="sldNum" sz="quarter" idx="12"/>
          </p:nvPr>
        </p:nvSpPr>
        <p:spPr/>
        <p:txBody>
          <a:bodyPr/>
          <a:lstStyle/>
          <a:p>
            <a:fld id="{627A04AA-4FCD-4A34-B779-940203AB5F3F}" type="slidenum">
              <a:rPr lang="en-IN" smtClean="0"/>
              <a:t>‹#›</a:t>
            </a:fld>
            <a:endParaRPr lang="en-IN"/>
          </a:p>
        </p:txBody>
      </p:sp>
    </p:spTree>
    <p:extLst>
      <p:ext uri="{BB962C8B-B14F-4D97-AF65-F5344CB8AC3E}">
        <p14:creationId xmlns:p14="http://schemas.microsoft.com/office/powerpoint/2010/main" val="1767428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89FF-869B-DEAD-4015-D7CAC1B81C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43F93E-7F5A-4B56-2088-2560E1E5B9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34CA11-8DFB-8363-A9D2-B49CDEE74C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C70E3A-C1B1-CDFC-2821-67CFEA452251}"/>
              </a:ext>
            </a:extLst>
          </p:cNvPr>
          <p:cNvSpPr>
            <a:spLocks noGrp="1"/>
          </p:cNvSpPr>
          <p:nvPr>
            <p:ph type="dt" sz="half" idx="10"/>
          </p:nvPr>
        </p:nvSpPr>
        <p:spPr/>
        <p:txBody>
          <a:bodyPr/>
          <a:lstStyle/>
          <a:p>
            <a:fld id="{08C51F05-1417-4518-A0E4-C6ACC25D0107}" type="datetimeFigureOut">
              <a:rPr lang="en-IN" smtClean="0"/>
              <a:t>29-11-2023</a:t>
            </a:fld>
            <a:endParaRPr lang="en-IN"/>
          </a:p>
        </p:txBody>
      </p:sp>
      <p:sp>
        <p:nvSpPr>
          <p:cNvPr id="6" name="Footer Placeholder 5">
            <a:extLst>
              <a:ext uri="{FF2B5EF4-FFF2-40B4-BE49-F238E27FC236}">
                <a16:creationId xmlns:a16="http://schemas.microsoft.com/office/drawing/2014/main" id="{E4D4D22A-CC77-E4A6-DB75-037CBF3438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BE7F64-3538-3626-3C61-B18466123C08}"/>
              </a:ext>
            </a:extLst>
          </p:cNvPr>
          <p:cNvSpPr>
            <a:spLocks noGrp="1"/>
          </p:cNvSpPr>
          <p:nvPr>
            <p:ph type="sldNum" sz="quarter" idx="12"/>
          </p:nvPr>
        </p:nvSpPr>
        <p:spPr/>
        <p:txBody>
          <a:bodyPr/>
          <a:lstStyle/>
          <a:p>
            <a:fld id="{627A04AA-4FCD-4A34-B779-940203AB5F3F}" type="slidenum">
              <a:rPr lang="en-IN" smtClean="0"/>
              <a:t>‹#›</a:t>
            </a:fld>
            <a:endParaRPr lang="en-IN"/>
          </a:p>
        </p:txBody>
      </p:sp>
    </p:spTree>
    <p:extLst>
      <p:ext uri="{BB962C8B-B14F-4D97-AF65-F5344CB8AC3E}">
        <p14:creationId xmlns:p14="http://schemas.microsoft.com/office/powerpoint/2010/main" val="1014707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A8CB-FABF-B906-0085-E2CB0E578A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D0FB3A-34A9-44C7-AB7F-F58DC42FFA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37EBFB-8002-2C4E-1276-E5CA997EEA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B03833-F273-71AA-9E43-237AE63789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93BB8B-60CF-5159-1EF3-56FB2E7C0F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048C43-D3A7-315C-7212-4B74E93EDE30}"/>
              </a:ext>
            </a:extLst>
          </p:cNvPr>
          <p:cNvSpPr>
            <a:spLocks noGrp="1"/>
          </p:cNvSpPr>
          <p:nvPr>
            <p:ph type="dt" sz="half" idx="10"/>
          </p:nvPr>
        </p:nvSpPr>
        <p:spPr/>
        <p:txBody>
          <a:bodyPr/>
          <a:lstStyle/>
          <a:p>
            <a:fld id="{08C51F05-1417-4518-A0E4-C6ACC25D0107}" type="datetimeFigureOut">
              <a:rPr lang="en-IN" smtClean="0"/>
              <a:t>29-11-2023</a:t>
            </a:fld>
            <a:endParaRPr lang="en-IN"/>
          </a:p>
        </p:txBody>
      </p:sp>
      <p:sp>
        <p:nvSpPr>
          <p:cNvPr id="8" name="Footer Placeholder 7">
            <a:extLst>
              <a:ext uri="{FF2B5EF4-FFF2-40B4-BE49-F238E27FC236}">
                <a16:creationId xmlns:a16="http://schemas.microsoft.com/office/drawing/2014/main" id="{C662A8BA-0BA5-EDD1-A1D6-4F89EB2619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69F165-96FD-A658-B408-D964CA9042E2}"/>
              </a:ext>
            </a:extLst>
          </p:cNvPr>
          <p:cNvSpPr>
            <a:spLocks noGrp="1"/>
          </p:cNvSpPr>
          <p:nvPr>
            <p:ph type="sldNum" sz="quarter" idx="12"/>
          </p:nvPr>
        </p:nvSpPr>
        <p:spPr/>
        <p:txBody>
          <a:bodyPr/>
          <a:lstStyle/>
          <a:p>
            <a:fld id="{627A04AA-4FCD-4A34-B779-940203AB5F3F}" type="slidenum">
              <a:rPr lang="en-IN" smtClean="0"/>
              <a:t>‹#›</a:t>
            </a:fld>
            <a:endParaRPr lang="en-IN"/>
          </a:p>
        </p:txBody>
      </p:sp>
    </p:spTree>
    <p:extLst>
      <p:ext uri="{BB962C8B-B14F-4D97-AF65-F5344CB8AC3E}">
        <p14:creationId xmlns:p14="http://schemas.microsoft.com/office/powerpoint/2010/main" val="152586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B81C-A727-B799-D644-13EA4F089D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9EA1BF-9333-4037-D8D8-584B244FF337}"/>
              </a:ext>
            </a:extLst>
          </p:cNvPr>
          <p:cNvSpPr>
            <a:spLocks noGrp="1"/>
          </p:cNvSpPr>
          <p:nvPr>
            <p:ph type="dt" sz="half" idx="10"/>
          </p:nvPr>
        </p:nvSpPr>
        <p:spPr/>
        <p:txBody>
          <a:bodyPr/>
          <a:lstStyle/>
          <a:p>
            <a:fld id="{08C51F05-1417-4518-A0E4-C6ACC25D0107}" type="datetimeFigureOut">
              <a:rPr lang="en-IN" smtClean="0"/>
              <a:t>29-11-2023</a:t>
            </a:fld>
            <a:endParaRPr lang="en-IN"/>
          </a:p>
        </p:txBody>
      </p:sp>
      <p:sp>
        <p:nvSpPr>
          <p:cNvPr id="4" name="Footer Placeholder 3">
            <a:extLst>
              <a:ext uri="{FF2B5EF4-FFF2-40B4-BE49-F238E27FC236}">
                <a16:creationId xmlns:a16="http://schemas.microsoft.com/office/drawing/2014/main" id="{F3D5B0D9-D2BE-130E-F4A1-3F51CAA314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B35727-64C6-F4DE-E6C8-C98EA45961FD}"/>
              </a:ext>
            </a:extLst>
          </p:cNvPr>
          <p:cNvSpPr>
            <a:spLocks noGrp="1"/>
          </p:cNvSpPr>
          <p:nvPr>
            <p:ph type="sldNum" sz="quarter" idx="12"/>
          </p:nvPr>
        </p:nvSpPr>
        <p:spPr/>
        <p:txBody>
          <a:bodyPr/>
          <a:lstStyle/>
          <a:p>
            <a:fld id="{627A04AA-4FCD-4A34-B779-940203AB5F3F}" type="slidenum">
              <a:rPr lang="en-IN" smtClean="0"/>
              <a:t>‹#›</a:t>
            </a:fld>
            <a:endParaRPr lang="en-IN"/>
          </a:p>
        </p:txBody>
      </p:sp>
    </p:spTree>
    <p:extLst>
      <p:ext uri="{BB962C8B-B14F-4D97-AF65-F5344CB8AC3E}">
        <p14:creationId xmlns:p14="http://schemas.microsoft.com/office/powerpoint/2010/main" val="226338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3868A-5281-3F3D-5693-A507BBBCF689}"/>
              </a:ext>
            </a:extLst>
          </p:cNvPr>
          <p:cNvSpPr>
            <a:spLocks noGrp="1"/>
          </p:cNvSpPr>
          <p:nvPr>
            <p:ph type="dt" sz="half" idx="10"/>
          </p:nvPr>
        </p:nvSpPr>
        <p:spPr/>
        <p:txBody>
          <a:bodyPr/>
          <a:lstStyle/>
          <a:p>
            <a:fld id="{08C51F05-1417-4518-A0E4-C6ACC25D0107}" type="datetimeFigureOut">
              <a:rPr lang="en-IN" smtClean="0"/>
              <a:t>29-11-2023</a:t>
            </a:fld>
            <a:endParaRPr lang="en-IN"/>
          </a:p>
        </p:txBody>
      </p:sp>
      <p:sp>
        <p:nvSpPr>
          <p:cNvPr id="3" name="Footer Placeholder 2">
            <a:extLst>
              <a:ext uri="{FF2B5EF4-FFF2-40B4-BE49-F238E27FC236}">
                <a16:creationId xmlns:a16="http://schemas.microsoft.com/office/drawing/2014/main" id="{7D82DAD1-E587-A7D0-7C3D-662CDBA295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4724E9-15B3-484F-30EB-4BD10E2C8610}"/>
              </a:ext>
            </a:extLst>
          </p:cNvPr>
          <p:cNvSpPr>
            <a:spLocks noGrp="1"/>
          </p:cNvSpPr>
          <p:nvPr>
            <p:ph type="sldNum" sz="quarter" idx="12"/>
          </p:nvPr>
        </p:nvSpPr>
        <p:spPr/>
        <p:txBody>
          <a:bodyPr/>
          <a:lstStyle/>
          <a:p>
            <a:fld id="{627A04AA-4FCD-4A34-B779-940203AB5F3F}" type="slidenum">
              <a:rPr lang="en-IN" smtClean="0"/>
              <a:t>‹#›</a:t>
            </a:fld>
            <a:endParaRPr lang="en-IN"/>
          </a:p>
        </p:txBody>
      </p:sp>
    </p:spTree>
    <p:extLst>
      <p:ext uri="{BB962C8B-B14F-4D97-AF65-F5344CB8AC3E}">
        <p14:creationId xmlns:p14="http://schemas.microsoft.com/office/powerpoint/2010/main" val="2891592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D80A-3DA7-5823-6B26-33BF483CEF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82ACBB-8747-EC29-514E-95AF2DF0FD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BEDC4C-B721-94ED-30DD-3F6A17F05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FB253C-BA4D-B431-4123-3286E5DAF2D2}"/>
              </a:ext>
            </a:extLst>
          </p:cNvPr>
          <p:cNvSpPr>
            <a:spLocks noGrp="1"/>
          </p:cNvSpPr>
          <p:nvPr>
            <p:ph type="dt" sz="half" idx="10"/>
          </p:nvPr>
        </p:nvSpPr>
        <p:spPr/>
        <p:txBody>
          <a:bodyPr/>
          <a:lstStyle/>
          <a:p>
            <a:fld id="{08C51F05-1417-4518-A0E4-C6ACC25D0107}" type="datetimeFigureOut">
              <a:rPr lang="en-IN" smtClean="0"/>
              <a:t>29-11-2023</a:t>
            </a:fld>
            <a:endParaRPr lang="en-IN"/>
          </a:p>
        </p:txBody>
      </p:sp>
      <p:sp>
        <p:nvSpPr>
          <p:cNvPr id="6" name="Footer Placeholder 5">
            <a:extLst>
              <a:ext uri="{FF2B5EF4-FFF2-40B4-BE49-F238E27FC236}">
                <a16:creationId xmlns:a16="http://schemas.microsoft.com/office/drawing/2014/main" id="{065B7AA3-1B09-21C8-70EE-7CBEDC2F67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4D1218-E8FF-F5C9-8ED1-651BCA9D3079}"/>
              </a:ext>
            </a:extLst>
          </p:cNvPr>
          <p:cNvSpPr>
            <a:spLocks noGrp="1"/>
          </p:cNvSpPr>
          <p:nvPr>
            <p:ph type="sldNum" sz="quarter" idx="12"/>
          </p:nvPr>
        </p:nvSpPr>
        <p:spPr/>
        <p:txBody>
          <a:bodyPr/>
          <a:lstStyle/>
          <a:p>
            <a:fld id="{627A04AA-4FCD-4A34-B779-940203AB5F3F}" type="slidenum">
              <a:rPr lang="en-IN" smtClean="0"/>
              <a:t>‹#›</a:t>
            </a:fld>
            <a:endParaRPr lang="en-IN"/>
          </a:p>
        </p:txBody>
      </p:sp>
    </p:spTree>
    <p:extLst>
      <p:ext uri="{BB962C8B-B14F-4D97-AF65-F5344CB8AC3E}">
        <p14:creationId xmlns:p14="http://schemas.microsoft.com/office/powerpoint/2010/main" val="305139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A114-155D-5813-A375-D70A4A94F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B241A6-12E5-8F3E-8DD7-FAB7F9A47B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09FC4F-0D8C-D103-FFCF-A443531A0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6E519-D387-C3C7-99F9-FAA3D7A8C0F4}"/>
              </a:ext>
            </a:extLst>
          </p:cNvPr>
          <p:cNvSpPr>
            <a:spLocks noGrp="1"/>
          </p:cNvSpPr>
          <p:nvPr>
            <p:ph type="dt" sz="half" idx="10"/>
          </p:nvPr>
        </p:nvSpPr>
        <p:spPr/>
        <p:txBody>
          <a:bodyPr/>
          <a:lstStyle/>
          <a:p>
            <a:fld id="{08C51F05-1417-4518-A0E4-C6ACC25D0107}" type="datetimeFigureOut">
              <a:rPr lang="en-IN" smtClean="0"/>
              <a:t>29-11-2023</a:t>
            </a:fld>
            <a:endParaRPr lang="en-IN"/>
          </a:p>
        </p:txBody>
      </p:sp>
      <p:sp>
        <p:nvSpPr>
          <p:cNvPr id="6" name="Footer Placeholder 5">
            <a:extLst>
              <a:ext uri="{FF2B5EF4-FFF2-40B4-BE49-F238E27FC236}">
                <a16:creationId xmlns:a16="http://schemas.microsoft.com/office/drawing/2014/main" id="{EB83718C-7637-6A2A-AF5D-0ED8071BC3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E9A3EE-D7D2-3E99-0957-56FABC24D9D6}"/>
              </a:ext>
            </a:extLst>
          </p:cNvPr>
          <p:cNvSpPr>
            <a:spLocks noGrp="1"/>
          </p:cNvSpPr>
          <p:nvPr>
            <p:ph type="sldNum" sz="quarter" idx="12"/>
          </p:nvPr>
        </p:nvSpPr>
        <p:spPr/>
        <p:txBody>
          <a:bodyPr/>
          <a:lstStyle/>
          <a:p>
            <a:fld id="{627A04AA-4FCD-4A34-B779-940203AB5F3F}" type="slidenum">
              <a:rPr lang="en-IN" smtClean="0"/>
              <a:t>‹#›</a:t>
            </a:fld>
            <a:endParaRPr lang="en-IN"/>
          </a:p>
        </p:txBody>
      </p:sp>
    </p:spTree>
    <p:extLst>
      <p:ext uri="{BB962C8B-B14F-4D97-AF65-F5344CB8AC3E}">
        <p14:creationId xmlns:p14="http://schemas.microsoft.com/office/powerpoint/2010/main" val="301048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36A4F-2DF4-D1D5-1BBB-9F07C37370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2B62E0-AED5-EC2E-41FC-8940D8682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F78E66-08AC-181C-01FE-47487E28F2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51F05-1417-4518-A0E4-C6ACC25D0107}" type="datetimeFigureOut">
              <a:rPr lang="en-IN" smtClean="0"/>
              <a:t>29-11-2023</a:t>
            </a:fld>
            <a:endParaRPr lang="en-IN"/>
          </a:p>
        </p:txBody>
      </p:sp>
      <p:sp>
        <p:nvSpPr>
          <p:cNvPr id="5" name="Footer Placeholder 4">
            <a:extLst>
              <a:ext uri="{FF2B5EF4-FFF2-40B4-BE49-F238E27FC236}">
                <a16:creationId xmlns:a16="http://schemas.microsoft.com/office/drawing/2014/main" id="{530FAF9F-9167-F3E0-78D5-BC34F7B77D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2E74A4-6845-464B-AC91-106C37A928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A04AA-4FCD-4A34-B779-940203AB5F3F}" type="slidenum">
              <a:rPr lang="en-IN" smtClean="0"/>
              <a:t>‹#›</a:t>
            </a:fld>
            <a:endParaRPr lang="en-IN"/>
          </a:p>
        </p:txBody>
      </p:sp>
    </p:spTree>
    <p:extLst>
      <p:ext uri="{BB962C8B-B14F-4D97-AF65-F5344CB8AC3E}">
        <p14:creationId xmlns:p14="http://schemas.microsoft.com/office/powerpoint/2010/main" val="3126542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allpaperflare.com/computer-engineering-science-tech-wallpaper-bjlej"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diagramData" Target="../diagrams/data1.xml"/><Relationship Id="rId16" Type="http://schemas.openxmlformats.org/officeDocument/2006/relationships/image" Target="../media/image11.svg"/><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6.png"/><Relationship Id="rId5" Type="http://schemas.openxmlformats.org/officeDocument/2006/relationships/diagramColors" Target="../diagrams/colors1.xml"/><Relationship Id="rId15" Type="http://schemas.openxmlformats.org/officeDocument/2006/relationships/image" Target="../media/image10.png"/><Relationship Id="rId10" Type="http://schemas.openxmlformats.org/officeDocument/2006/relationships/image" Target="../media/image5.svg"/><Relationship Id="rId4" Type="http://schemas.openxmlformats.org/officeDocument/2006/relationships/diagramQuickStyle" Target="../diagrams/quickStyle1.xml"/><Relationship Id="rId9" Type="http://schemas.openxmlformats.org/officeDocument/2006/relationships/image" Target="../media/image4.png"/><Relationship Id="rId14" Type="http://schemas.openxmlformats.org/officeDocument/2006/relationships/image" Target="../media/image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8">
            <a:extLst>
              <a:ext uri="{FF2B5EF4-FFF2-40B4-BE49-F238E27FC236}">
                <a16:creationId xmlns:a16="http://schemas.microsoft.com/office/drawing/2014/main" id="{F4B5BB6D-FB58-9F29-1653-213521D7727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8750" r="18750"/>
          <a:stretch/>
        </p:blipFill>
        <p:spPr>
          <a:xfrm>
            <a:off x="5335200" y="2"/>
            <a:ext cx="6858000" cy="6858000"/>
          </a:xfrm>
          <a:prstGeom prst="rect">
            <a:avLst/>
          </a:prstGeom>
        </p:spPr>
      </p:pic>
      <p:sp>
        <p:nvSpPr>
          <p:cNvPr id="4" name="Titel 7">
            <a:extLst>
              <a:ext uri="{FF2B5EF4-FFF2-40B4-BE49-F238E27FC236}">
                <a16:creationId xmlns:a16="http://schemas.microsoft.com/office/drawing/2014/main" id="{9904004B-0521-F5BA-4125-7B77682D5CD4}"/>
              </a:ext>
            </a:extLst>
          </p:cNvPr>
          <p:cNvSpPr txBox="1">
            <a:spLocks/>
          </p:cNvSpPr>
          <p:nvPr/>
        </p:nvSpPr>
        <p:spPr>
          <a:xfrm>
            <a:off x="224165" y="1171557"/>
            <a:ext cx="4944780" cy="1620000"/>
          </a:xfrm>
          <a:prstGeom prst="rect">
            <a:avLst/>
          </a:prstGeom>
        </p:spPr>
        <p:txBody>
          <a:bodyPr vert="horz" lIns="0" tIns="0" rIns="0" bIns="0" rtlCol="0" anchor="ctr" anchorCtr="0">
            <a:noAutofit/>
          </a:bodyPr>
          <a:lstStyle>
            <a:lvl1pPr algn="l" defTabSz="967710" rtl="0" eaLnBrk="1" latinLnBrk="0" hangingPunct="1">
              <a:lnSpc>
                <a:spcPts val="8500"/>
              </a:lnSpc>
              <a:spcBef>
                <a:spcPct val="0"/>
              </a:spcBef>
              <a:buNone/>
              <a:defRPr lang="en-US" sz="8500" kern="1200" smtClean="0">
                <a:solidFill>
                  <a:schemeClr val="bg1"/>
                </a:solidFill>
                <a:latin typeface="+mj-lt"/>
                <a:ea typeface="+mn-ea"/>
                <a:cs typeface="+mn-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00000"/>
              </a:lnSpc>
            </a:pPr>
            <a:r>
              <a:rPr lang="de-DE" sz="4500" b="1" dirty="0">
                <a:solidFill>
                  <a:schemeClr val="tx2">
                    <a:lumMod val="50000"/>
                  </a:schemeClr>
                </a:solidFill>
                <a:latin typeface="+mn-lt"/>
              </a:rPr>
              <a:t>Tech Championship</a:t>
            </a:r>
          </a:p>
          <a:p>
            <a:pPr algn="ctr">
              <a:lnSpc>
                <a:spcPct val="100000"/>
              </a:lnSpc>
            </a:pPr>
            <a:r>
              <a:rPr lang="de-DE" sz="4500" b="1" dirty="0">
                <a:solidFill>
                  <a:schemeClr val="tx2">
                    <a:lumMod val="50000"/>
                  </a:schemeClr>
                </a:solidFill>
                <a:latin typeface="+mn-lt"/>
              </a:rPr>
              <a:t>Program</a:t>
            </a:r>
          </a:p>
        </p:txBody>
      </p:sp>
      <p:sp>
        <p:nvSpPr>
          <p:cNvPr id="2" name="Textplatzhalter 10">
            <a:extLst>
              <a:ext uri="{FF2B5EF4-FFF2-40B4-BE49-F238E27FC236}">
                <a16:creationId xmlns:a16="http://schemas.microsoft.com/office/drawing/2014/main" id="{D3D35076-4947-F21A-D505-F72498075FEF}"/>
              </a:ext>
            </a:extLst>
          </p:cNvPr>
          <p:cNvSpPr txBox="1">
            <a:spLocks/>
          </p:cNvSpPr>
          <p:nvPr/>
        </p:nvSpPr>
        <p:spPr>
          <a:xfrm>
            <a:off x="224165" y="5996509"/>
            <a:ext cx="1692900" cy="546124"/>
          </a:xfrm>
          <a:prstGeom prst="rect">
            <a:avLst/>
          </a:prstGeom>
        </p:spPr>
        <p:txBody>
          <a:bodyPr vert="horz" lIns="0" tIns="0" rIns="0" bIns="0" rtlCol="0" anchor="b" anchorCtr="0">
            <a:noAutofit/>
          </a:bodyPr>
          <a:lstStyle>
            <a:lvl1pPr marL="0" indent="0" algn="l" defTabSz="967710" rtl="0" eaLnBrk="1" latinLnBrk="0" hangingPunct="1">
              <a:lnSpc>
                <a:spcPct val="100000"/>
              </a:lnSpc>
              <a:spcBef>
                <a:spcPts val="0"/>
              </a:spcBef>
              <a:buFont typeface="+mj-lt"/>
              <a:buNone/>
              <a:defRPr sz="1100" kern="1200">
                <a:solidFill>
                  <a:schemeClr val="bg1"/>
                </a:solidFill>
                <a:latin typeface="Allianz Neo" panose="020B0504020203020204" pitchFamily="34" charset="0"/>
                <a:ea typeface="+mn-ea"/>
                <a:cs typeface="+mn-cs"/>
              </a:defRPr>
            </a:lvl1pPr>
            <a:lvl2pPr marL="288000" indent="-288000" algn="l" defTabSz="967710" rtl="0" eaLnBrk="1" latinLnBrk="0" hangingPunct="1">
              <a:lnSpc>
                <a:spcPct val="100000"/>
              </a:lnSpc>
              <a:spcBef>
                <a:spcPts val="0"/>
              </a:spcBef>
              <a:buFont typeface="+mj-lt"/>
              <a:buAutoNum type="arabicPeriod"/>
              <a:defRPr sz="2000" kern="1200">
                <a:solidFill>
                  <a:schemeClr val="bg1"/>
                </a:solidFill>
                <a:latin typeface="Allianz Neo" panose="020B0504020203020204" pitchFamily="34" charset="0"/>
                <a:ea typeface="+mn-ea"/>
                <a:cs typeface="+mn-cs"/>
              </a:defRPr>
            </a:lvl2pPr>
            <a:lvl3pPr marL="288000" indent="-288000" algn="l" defTabSz="967710" rtl="0" eaLnBrk="1" latinLnBrk="0" hangingPunct="1">
              <a:lnSpc>
                <a:spcPct val="100000"/>
              </a:lnSpc>
              <a:spcBef>
                <a:spcPts val="0"/>
              </a:spcBef>
              <a:buFont typeface="Arial" panose="020B0604020202020204" pitchFamily="34" charset="0"/>
              <a:buChar char="•"/>
              <a:defRPr sz="2000" kern="1200">
                <a:solidFill>
                  <a:schemeClr val="bg1"/>
                </a:solidFill>
                <a:latin typeface="Allianz Neo" panose="020B0504020203020204" pitchFamily="34" charset="0"/>
                <a:ea typeface="+mn-ea"/>
                <a:cs typeface="+mn-cs"/>
              </a:defRPr>
            </a:lvl3pPr>
            <a:lvl4pPr marL="288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Allianz Neo" panose="020B0504020203020204" pitchFamily="34" charset="0"/>
                <a:ea typeface="+mn-ea"/>
                <a:cs typeface="+mn-cs"/>
              </a:defRPr>
            </a:lvl4pPr>
            <a:lvl5pPr marL="576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Allianz Neo" panose="020B0504020203020204" pitchFamily="34" charset="0"/>
                <a:ea typeface="+mn-ea"/>
                <a:cs typeface="+mn-cs"/>
              </a:defRPr>
            </a:lvl5pPr>
            <a:lvl6pPr marL="0" indent="0" algn="l" defTabSz="967710" rtl="0" eaLnBrk="1" latinLnBrk="0" hangingPunct="1">
              <a:lnSpc>
                <a:spcPct val="100000"/>
              </a:lnSpc>
              <a:spcBef>
                <a:spcPts val="2400"/>
              </a:spcBef>
              <a:buFont typeface="Arial" panose="020B0604020202020204" pitchFamily="34" charset="0"/>
              <a:buNone/>
              <a:defRPr sz="800" kern="1200">
                <a:solidFill>
                  <a:schemeClr val="bg1"/>
                </a:solidFill>
                <a:latin typeface="+mn-lt"/>
                <a:ea typeface="+mn-ea"/>
                <a:cs typeface="+mn-cs"/>
              </a:defRPr>
            </a:lvl6pPr>
            <a:lvl7pPr marL="0" indent="0" algn="l" defTabSz="967710" rtl="0" eaLnBrk="1" latinLnBrk="0" hangingPunct="1">
              <a:lnSpc>
                <a:spcPct val="100000"/>
              </a:lnSpc>
              <a:spcBef>
                <a:spcPts val="600"/>
              </a:spcBef>
              <a:buFont typeface="Arial" panose="020B0604020202020204" pitchFamily="34" charset="0"/>
              <a:buNone/>
              <a:defRPr sz="1800" kern="1200">
                <a:solidFill>
                  <a:srgbClr val="FF0000"/>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a:lstStyle>
          <a:p>
            <a:pPr marL="0" marR="0" lvl="0" indent="0" algn="l" defTabSz="967710" rtl="0" eaLnBrk="1" fontAlgn="auto" latinLnBrk="0" hangingPunct="1">
              <a:lnSpc>
                <a:spcPct val="100000"/>
              </a:lnSpc>
              <a:spcBef>
                <a:spcPts val="0"/>
              </a:spcBef>
              <a:spcAft>
                <a:spcPts val="0"/>
              </a:spcAft>
              <a:buClrTx/>
              <a:buSzTx/>
              <a:buFont typeface="+mj-lt"/>
              <a:buNone/>
              <a:tabLst/>
              <a:defRPr/>
            </a:pPr>
            <a:r>
              <a:rPr kumimoji="0" lang="en-US" sz="1200" b="0" i="0" u="none" strike="noStrike" kern="1200" cap="none" spc="0" normalizeH="0" baseline="0" noProof="0" dirty="0">
                <a:ln>
                  <a:noFill/>
                </a:ln>
                <a:solidFill>
                  <a:schemeClr val="bg2">
                    <a:lumMod val="10000"/>
                  </a:schemeClr>
                </a:solidFill>
                <a:effectLst/>
                <a:uLnTx/>
                <a:uFillTx/>
                <a:latin typeface="+mn-lt"/>
                <a:ea typeface="+mn-ea"/>
                <a:cs typeface="+mn-cs"/>
              </a:rPr>
              <a:t>College Name: VIT ,</a:t>
            </a:r>
            <a:r>
              <a:rPr kumimoji="0" lang="en-US" sz="1200" b="0" i="0" u="none" strike="noStrike" kern="1200" cap="none" spc="0" normalizeH="0" baseline="0" noProof="0" dirty="0" err="1">
                <a:ln>
                  <a:noFill/>
                </a:ln>
                <a:solidFill>
                  <a:schemeClr val="bg2">
                    <a:lumMod val="10000"/>
                  </a:schemeClr>
                </a:solidFill>
                <a:effectLst/>
                <a:uLnTx/>
                <a:uFillTx/>
                <a:latin typeface="+mn-lt"/>
                <a:ea typeface="+mn-ea"/>
                <a:cs typeface="+mn-cs"/>
              </a:rPr>
              <a:t>pune</a:t>
            </a:r>
            <a:endParaRPr kumimoji="0" lang="en-US" sz="12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
        <p:nvSpPr>
          <p:cNvPr id="6" name="Textplatzhalter 11">
            <a:extLst>
              <a:ext uri="{FF2B5EF4-FFF2-40B4-BE49-F238E27FC236}">
                <a16:creationId xmlns:a16="http://schemas.microsoft.com/office/drawing/2014/main" id="{FAF6FF31-B11A-F4A6-7CE0-9BADA00B254D}"/>
              </a:ext>
            </a:extLst>
          </p:cNvPr>
          <p:cNvSpPr txBox="1">
            <a:spLocks/>
          </p:cNvSpPr>
          <p:nvPr/>
        </p:nvSpPr>
        <p:spPr>
          <a:xfrm>
            <a:off x="3508702" y="6107345"/>
            <a:ext cx="1692900" cy="546124"/>
          </a:xfrm>
          <a:prstGeom prst="rect">
            <a:avLst/>
          </a:prstGeom>
        </p:spPr>
        <p:txBody>
          <a:bodyPr vert="horz" lIns="0" tIns="0" rIns="0" bIns="0" rtlCol="0" anchor="b" anchorCtr="0">
            <a:noAutofit/>
          </a:bodyPr>
          <a:lstStyle>
            <a:lvl1pPr marL="0" indent="0" algn="l" defTabSz="967710" rtl="0" eaLnBrk="1" latinLnBrk="0" hangingPunct="1">
              <a:lnSpc>
                <a:spcPct val="100000"/>
              </a:lnSpc>
              <a:spcBef>
                <a:spcPts val="0"/>
              </a:spcBef>
              <a:buFont typeface="+mj-lt"/>
              <a:buNone/>
              <a:defRPr sz="1100" kern="1200">
                <a:solidFill>
                  <a:schemeClr val="bg1"/>
                </a:solidFill>
                <a:latin typeface="Allianz Neo" panose="020B0504020203020204" pitchFamily="34" charset="0"/>
                <a:ea typeface="+mn-ea"/>
                <a:cs typeface="+mn-cs"/>
              </a:defRPr>
            </a:lvl1pPr>
            <a:lvl2pPr marL="288000" indent="-288000" algn="l" defTabSz="967710" rtl="0" eaLnBrk="1" latinLnBrk="0" hangingPunct="1">
              <a:lnSpc>
                <a:spcPct val="100000"/>
              </a:lnSpc>
              <a:spcBef>
                <a:spcPts val="0"/>
              </a:spcBef>
              <a:buFont typeface="+mj-lt"/>
              <a:buAutoNum type="arabicPeriod"/>
              <a:defRPr sz="2000" kern="1200">
                <a:solidFill>
                  <a:schemeClr val="bg1"/>
                </a:solidFill>
                <a:latin typeface="Allianz Neo" panose="020B0504020203020204" pitchFamily="34" charset="0"/>
                <a:ea typeface="+mn-ea"/>
                <a:cs typeface="+mn-cs"/>
              </a:defRPr>
            </a:lvl2pPr>
            <a:lvl3pPr marL="288000" indent="-288000" algn="l" defTabSz="967710" rtl="0" eaLnBrk="1" latinLnBrk="0" hangingPunct="1">
              <a:lnSpc>
                <a:spcPct val="100000"/>
              </a:lnSpc>
              <a:spcBef>
                <a:spcPts val="0"/>
              </a:spcBef>
              <a:buFont typeface="Arial" panose="020B0604020202020204" pitchFamily="34" charset="0"/>
              <a:buChar char="•"/>
              <a:defRPr sz="2000" kern="1200">
                <a:solidFill>
                  <a:schemeClr val="bg1"/>
                </a:solidFill>
                <a:latin typeface="Allianz Neo" panose="020B0504020203020204" pitchFamily="34" charset="0"/>
                <a:ea typeface="+mn-ea"/>
                <a:cs typeface="+mn-cs"/>
              </a:defRPr>
            </a:lvl3pPr>
            <a:lvl4pPr marL="288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Allianz Neo" panose="020B0504020203020204" pitchFamily="34" charset="0"/>
                <a:ea typeface="+mn-ea"/>
                <a:cs typeface="+mn-cs"/>
              </a:defRPr>
            </a:lvl4pPr>
            <a:lvl5pPr marL="576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Allianz Neo" panose="020B0504020203020204" pitchFamily="34" charset="0"/>
                <a:ea typeface="+mn-ea"/>
                <a:cs typeface="+mn-cs"/>
              </a:defRPr>
            </a:lvl5pPr>
            <a:lvl6pPr marL="0" indent="0" algn="l" defTabSz="967710" rtl="0" eaLnBrk="1" latinLnBrk="0" hangingPunct="1">
              <a:lnSpc>
                <a:spcPct val="100000"/>
              </a:lnSpc>
              <a:spcBef>
                <a:spcPts val="2400"/>
              </a:spcBef>
              <a:buFont typeface="Arial" panose="020B0604020202020204" pitchFamily="34" charset="0"/>
              <a:buNone/>
              <a:defRPr sz="800" kern="1200">
                <a:solidFill>
                  <a:schemeClr val="bg1"/>
                </a:solidFill>
                <a:latin typeface="+mn-lt"/>
                <a:ea typeface="+mn-ea"/>
                <a:cs typeface="+mn-cs"/>
              </a:defRPr>
            </a:lvl6pPr>
            <a:lvl7pPr marL="0" indent="0" algn="l" defTabSz="967710" rtl="0" eaLnBrk="1" latinLnBrk="0" hangingPunct="1">
              <a:lnSpc>
                <a:spcPct val="100000"/>
              </a:lnSpc>
              <a:spcBef>
                <a:spcPts val="600"/>
              </a:spcBef>
              <a:buFont typeface="Arial" panose="020B0604020202020204" pitchFamily="34" charset="0"/>
              <a:buNone/>
              <a:defRPr sz="1800" kern="1200">
                <a:solidFill>
                  <a:srgbClr val="FF0000"/>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a:lstStyle>
          <a:p>
            <a:pPr marL="0" marR="0" lvl="0" indent="0" algn="l" defTabSz="967710" rtl="0" eaLnBrk="1" fontAlgn="auto" latinLnBrk="0" hangingPunct="1">
              <a:lnSpc>
                <a:spcPct val="100000"/>
              </a:lnSpc>
              <a:spcBef>
                <a:spcPts val="0"/>
              </a:spcBef>
              <a:spcAft>
                <a:spcPts val="0"/>
              </a:spcAft>
              <a:buClrTx/>
              <a:buSzTx/>
              <a:buFont typeface="+mj-lt"/>
              <a:buNone/>
              <a:tabLst/>
              <a:defRPr/>
            </a:pPr>
            <a:r>
              <a:rPr kumimoji="0" lang="en-US" sz="1200" b="0" i="0" u="none" strike="noStrike" kern="1200" cap="none" spc="0" normalizeH="0" baseline="0" noProof="0" dirty="0">
                <a:ln>
                  <a:noFill/>
                </a:ln>
                <a:solidFill>
                  <a:schemeClr val="bg2">
                    <a:lumMod val="10000"/>
                  </a:schemeClr>
                </a:solidFill>
                <a:effectLst/>
                <a:uLnTx/>
                <a:uFillTx/>
                <a:latin typeface="+mn-lt"/>
                <a:ea typeface="+mn-ea"/>
                <a:cs typeface="+mn-cs"/>
              </a:rPr>
              <a:t>Location, Pune</a:t>
            </a:r>
            <a:br>
              <a:rPr kumimoji="0" lang="en-US" sz="1200" b="0" i="0" u="none" strike="noStrike" kern="1200" cap="none" spc="0" normalizeH="0" baseline="0" noProof="0" dirty="0">
                <a:ln>
                  <a:noFill/>
                </a:ln>
                <a:solidFill>
                  <a:schemeClr val="bg2">
                    <a:lumMod val="10000"/>
                  </a:schemeClr>
                </a:solidFill>
                <a:effectLst/>
                <a:uLnTx/>
                <a:uFillTx/>
                <a:latin typeface="+mn-lt"/>
                <a:ea typeface="+mn-ea"/>
                <a:cs typeface="+mn-cs"/>
              </a:rPr>
            </a:br>
            <a:r>
              <a:rPr lang="en-US" sz="1200" dirty="0">
                <a:solidFill>
                  <a:schemeClr val="bg2">
                    <a:lumMod val="10000"/>
                  </a:schemeClr>
                </a:solidFill>
                <a:latin typeface="+mn-lt"/>
              </a:rPr>
              <a:t>November</a:t>
            </a:r>
            <a:r>
              <a:rPr kumimoji="0" lang="en-US" sz="1200" b="0" i="0" u="none" strike="noStrike" kern="1200" cap="none" spc="0" normalizeH="0" baseline="0" noProof="0" dirty="0">
                <a:ln>
                  <a:noFill/>
                </a:ln>
                <a:solidFill>
                  <a:schemeClr val="bg2">
                    <a:lumMod val="10000"/>
                  </a:schemeClr>
                </a:solidFill>
                <a:effectLst/>
                <a:uLnTx/>
                <a:uFillTx/>
                <a:latin typeface="+mn-lt"/>
                <a:ea typeface="+mn-ea"/>
                <a:cs typeface="+mn-cs"/>
              </a:rPr>
              <a:t> 30, 2023</a:t>
            </a:r>
          </a:p>
        </p:txBody>
      </p:sp>
      <p:sp>
        <p:nvSpPr>
          <p:cNvPr id="7" name="TextBox 6">
            <a:extLst>
              <a:ext uri="{FF2B5EF4-FFF2-40B4-BE49-F238E27FC236}">
                <a16:creationId xmlns:a16="http://schemas.microsoft.com/office/drawing/2014/main" id="{3D98E969-A26D-FAB1-B497-F10D42A52B11}"/>
              </a:ext>
            </a:extLst>
          </p:cNvPr>
          <p:cNvSpPr txBox="1"/>
          <p:nvPr/>
        </p:nvSpPr>
        <p:spPr>
          <a:xfrm>
            <a:off x="224165" y="3305787"/>
            <a:ext cx="4944779" cy="1754326"/>
          </a:xfrm>
          <a:prstGeom prst="rect">
            <a:avLst/>
          </a:prstGeom>
          <a:noFill/>
        </p:spPr>
        <p:txBody>
          <a:bodyPr wrap="square" rtlCol="0">
            <a:spAutoFit/>
          </a:bodyPr>
          <a:lstStyle/>
          <a:p>
            <a:endParaRPr lang="en-US" dirty="0">
              <a:solidFill>
                <a:srgbClr val="0070C0"/>
              </a:solidFill>
            </a:endParaRPr>
          </a:p>
          <a:p>
            <a:pPr marL="285750" indent="-285750">
              <a:buFont typeface="Arial" panose="020B0604020202020204" pitchFamily="34" charset="0"/>
              <a:buChar char="•"/>
            </a:pPr>
            <a:r>
              <a:rPr lang="en-US" b="1" dirty="0">
                <a:solidFill>
                  <a:schemeClr val="bg2">
                    <a:lumMod val="10000"/>
                  </a:schemeClr>
                </a:solidFill>
              </a:rPr>
              <a:t>Idea Title: </a:t>
            </a:r>
            <a:r>
              <a:rPr lang="en-US" b="0" i="0" dirty="0">
                <a:solidFill>
                  <a:schemeClr val="bg2">
                    <a:lumMod val="10000"/>
                  </a:schemeClr>
                </a:solidFill>
                <a:effectLst/>
                <a:latin typeface="Söhne"/>
              </a:rPr>
              <a:t>"</a:t>
            </a:r>
            <a:r>
              <a:rPr lang="en-US" b="0" i="0" dirty="0" err="1">
                <a:solidFill>
                  <a:schemeClr val="bg2">
                    <a:lumMod val="10000"/>
                  </a:schemeClr>
                </a:solidFill>
                <a:effectLst/>
                <a:latin typeface="Söhne"/>
              </a:rPr>
              <a:t>FareShare</a:t>
            </a:r>
            <a:r>
              <a:rPr lang="en-US" b="0" i="0" dirty="0">
                <a:solidFill>
                  <a:schemeClr val="bg2">
                    <a:lumMod val="10000"/>
                  </a:schemeClr>
                </a:solidFill>
                <a:effectLst/>
                <a:latin typeface="Söhne"/>
              </a:rPr>
              <a:t>: Minimizing Urban Food Waste, Maximizing Community Nutrition"</a:t>
            </a:r>
            <a:endParaRPr lang="en-US" dirty="0">
              <a:solidFill>
                <a:schemeClr val="bg2">
                  <a:lumMod val="10000"/>
                </a:schemeClr>
              </a:solidFill>
            </a:endParaRPr>
          </a:p>
          <a:p>
            <a:endParaRPr lang="en-US" dirty="0">
              <a:solidFill>
                <a:schemeClr val="bg2">
                  <a:lumMod val="10000"/>
                </a:schemeClr>
              </a:solidFill>
            </a:endParaRPr>
          </a:p>
          <a:p>
            <a:r>
              <a:rPr lang="en-US" b="1" dirty="0">
                <a:solidFill>
                  <a:schemeClr val="bg2">
                    <a:lumMod val="10000"/>
                  </a:schemeClr>
                </a:solidFill>
              </a:rPr>
              <a:t>Presenter: </a:t>
            </a:r>
            <a:r>
              <a:rPr lang="en-US" dirty="0">
                <a:solidFill>
                  <a:schemeClr val="bg2">
                    <a:lumMod val="10000"/>
                  </a:schemeClr>
                </a:solidFill>
              </a:rPr>
              <a:t> </a:t>
            </a:r>
          </a:p>
          <a:p>
            <a:r>
              <a:rPr lang="en-US" dirty="0">
                <a:solidFill>
                  <a:schemeClr val="bg2">
                    <a:lumMod val="10000"/>
                  </a:schemeClr>
                </a:solidFill>
              </a:rPr>
              <a:t>Dhanshree Shinde</a:t>
            </a:r>
            <a:endParaRPr lang="de-DE" dirty="0">
              <a:solidFill>
                <a:schemeClr val="bg2">
                  <a:lumMod val="10000"/>
                </a:schemeClr>
              </a:solidFill>
            </a:endParaRPr>
          </a:p>
        </p:txBody>
      </p:sp>
    </p:spTree>
    <p:extLst>
      <p:ext uri="{BB962C8B-B14F-4D97-AF65-F5344CB8AC3E}">
        <p14:creationId xmlns:p14="http://schemas.microsoft.com/office/powerpoint/2010/main" val="3356491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48A6F8-FF68-08C2-4B7E-986D116385E5}"/>
              </a:ext>
            </a:extLst>
          </p:cNvPr>
          <p:cNvSpPr txBox="1"/>
          <p:nvPr/>
        </p:nvSpPr>
        <p:spPr>
          <a:xfrm>
            <a:off x="133925" y="181290"/>
            <a:ext cx="11924150" cy="646331"/>
          </a:xfrm>
          <a:prstGeom prst="rect">
            <a:avLst/>
          </a:prstGeom>
          <a:solidFill>
            <a:srgbClr val="0070C0"/>
          </a:solidFill>
        </p:spPr>
        <p:txBody>
          <a:bodyPr wrap="square" rtlCol="0" anchor="ctr">
            <a:spAutoFit/>
          </a:bodyPr>
          <a:lstStyle/>
          <a:p>
            <a:r>
              <a:rPr lang="en-US" dirty="0">
                <a:solidFill>
                  <a:schemeClr val="bg1"/>
                </a:solidFill>
              </a:rPr>
              <a:t>Problem Statement : Develop an efficient food rescue platform to minimize urban food wastage and address community hunger</a:t>
            </a:r>
          </a:p>
        </p:txBody>
      </p:sp>
      <p:graphicFrame>
        <p:nvGraphicFramePr>
          <p:cNvPr id="8" name="Diagram 7">
            <a:extLst>
              <a:ext uri="{FF2B5EF4-FFF2-40B4-BE49-F238E27FC236}">
                <a16:creationId xmlns:a16="http://schemas.microsoft.com/office/drawing/2014/main" id="{455D0A1F-3DE0-62BA-2AC7-C81C33D5DFB3}"/>
              </a:ext>
            </a:extLst>
          </p:cNvPr>
          <p:cNvGraphicFramePr/>
          <p:nvPr>
            <p:extLst>
              <p:ext uri="{D42A27DB-BD31-4B8C-83A1-F6EECF244321}">
                <p14:modId xmlns:p14="http://schemas.microsoft.com/office/powerpoint/2010/main" val="834091720"/>
              </p:ext>
            </p:extLst>
          </p:nvPr>
        </p:nvGraphicFramePr>
        <p:xfrm>
          <a:off x="267850" y="1835427"/>
          <a:ext cx="1192415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Graphic 9" descr="Lightbulb and pencil with solid fill">
            <a:extLst>
              <a:ext uri="{FF2B5EF4-FFF2-40B4-BE49-F238E27FC236}">
                <a16:creationId xmlns:a16="http://schemas.microsoft.com/office/drawing/2014/main" id="{B42AE2A9-8F2F-238C-D1B6-2B124AC5D4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4364" y="827621"/>
            <a:ext cx="914400" cy="914400"/>
          </a:xfrm>
          <a:prstGeom prst="rect">
            <a:avLst/>
          </a:prstGeom>
        </p:spPr>
      </p:pic>
      <p:pic>
        <p:nvPicPr>
          <p:cNvPr id="12" name="Graphic 11" descr="Qr Code with solid fill">
            <a:extLst>
              <a:ext uri="{FF2B5EF4-FFF2-40B4-BE49-F238E27FC236}">
                <a16:creationId xmlns:a16="http://schemas.microsoft.com/office/drawing/2014/main" id="{BD265D0B-573D-7346-CCF8-6C4BA7D43C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00400" y="829930"/>
            <a:ext cx="914400" cy="914400"/>
          </a:xfrm>
          <a:prstGeom prst="rect">
            <a:avLst/>
          </a:prstGeom>
        </p:spPr>
      </p:pic>
      <p:pic>
        <p:nvPicPr>
          <p:cNvPr id="16" name="Graphic 15" descr="Person with idea with solid fill">
            <a:extLst>
              <a:ext uri="{FF2B5EF4-FFF2-40B4-BE49-F238E27FC236}">
                <a16:creationId xmlns:a16="http://schemas.microsoft.com/office/drawing/2014/main" id="{3D5491A2-DBE7-0643-C6A5-EA9BAD0DAB1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68109" y="827621"/>
            <a:ext cx="914400" cy="914400"/>
          </a:xfrm>
          <a:prstGeom prst="rect">
            <a:avLst/>
          </a:prstGeom>
        </p:spPr>
      </p:pic>
      <p:pic>
        <p:nvPicPr>
          <p:cNvPr id="20" name="Graphic 19" descr="Blueprint with solid fill">
            <a:extLst>
              <a:ext uri="{FF2B5EF4-FFF2-40B4-BE49-F238E27FC236}">
                <a16:creationId xmlns:a16="http://schemas.microsoft.com/office/drawing/2014/main" id="{863A6046-C190-060C-BEE2-3DA127DC601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114145" y="817811"/>
            <a:ext cx="914400" cy="914400"/>
          </a:xfrm>
          <a:prstGeom prst="rect">
            <a:avLst/>
          </a:prstGeom>
        </p:spPr>
      </p:pic>
      <p:pic>
        <p:nvPicPr>
          <p:cNvPr id="22" name="Graphic 21" descr="Diamond with solid fill">
            <a:extLst>
              <a:ext uri="{FF2B5EF4-FFF2-40B4-BE49-F238E27FC236}">
                <a16:creationId xmlns:a16="http://schemas.microsoft.com/office/drawing/2014/main" id="{66C8A191-5FF9-9D7F-9167-5AA5FF3554B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460181" y="837431"/>
            <a:ext cx="914400" cy="914400"/>
          </a:xfrm>
          <a:prstGeom prst="rect">
            <a:avLst/>
          </a:prstGeom>
        </p:spPr>
      </p:pic>
    </p:spTree>
    <p:extLst>
      <p:ext uri="{BB962C8B-B14F-4D97-AF65-F5344CB8AC3E}">
        <p14:creationId xmlns:p14="http://schemas.microsoft.com/office/powerpoint/2010/main" val="10950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el 4">
            <a:extLst>
              <a:ext uri="{FF2B5EF4-FFF2-40B4-BE49-F238E27FC236}">
                <a16:creationId xmlns:a16="http://schemas.microsoft.com/office/drawing/2014/main" id="{83D4191F-DA14-8796-E18C-31856ABD0C10}"/>
              </a:ext>
            </a:extLst>
          </p:cNvPr>
          <p:cNvSpPr txBox="1">
            <a:spLocks/>
          </p:cNvSpPr>
          <p:nvPr/>
        </p:nvSpPr>
        <p:spPr>
          <a:xfrm>
            <a:off x="1119720" y="2962573"/>
            <a:ext cx="9324974" cy="9328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bg2">
                    <a:lumMod val="10000"/>
                  </a:schemeClr>
                </a:solidFill>
                <a:latin typeface="+mn-lt"/>
              </a:rPr>
              <a:t>Thank You..!!</a:t>
            </a:r>
          </a:p>
        </p:txBody>
      </p:sp>
    </p:spTree>
    <p:extLst>
      <p:ext uri="{BB962C8B-B14F-4D97-AF65-F5344CB8AC3E}">
        <p14:creationId xmlns:p14="http://schemas.microsoft.com/office/powerpoint/2010/main" val="3500434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277</Words>
  <Application>Microsoft Office PowerPoint</Application>
  <PresentationFormat>Widescreen</PresentationFormat>
  <Paragraphs>36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Söhne</vt:lpstr>
      <vt:lpstr>Office Theme</vt:lpstr>
      <vt:lpstr>PowerPoint Presentation</vt:lpstr>
      <vt:lpstr>PowerPoint Presentation</vt:lpstr>
      <vt:lpstr>PowerPoint Presentation</vt:lpstr>
    </vt:vector>
  </TitlesOfParts>
  <Company>Allianz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 Ruia, Neelesh (Allianz Technology)</dc:creator>
  <cp:lastModifiedBy>Dhanshree Shinde</cp:lastModifiedBy>
  <cp:revision>5</cp:revision>
  <dcterms:created xsi:type="dcterms:W3CDTF">2023-11-03T06:51:04Z</dcterms:created>
  <dcterms:modified xsi:type="dcterms:W3CDTF">2023-11-29T12:19:43Z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e5f591a-3248-43e9-9b70-1ad50135772d_Enabled">
    <vt:lpwstr>true</vt:lpwstr>
  </property>
  <property fmtid="{D5CDD505-2E9C-101B-9397-08002B2CF9AE}" pid="3" name="MSIP_Label_ce5f591a-3248-43e9-9b70-1ad50135772d_SetDate">
    <vt:lpwstr>2023-11-03T07:02:01Z</vt:lpwstr>
  </property>
  <property fmtid="{D5CDD505-2E9C-101B-9397-08002B2CF9AE}" pid="4" name="MSIP_Label_ce5f591a-3248-43e9-9b70-1ad50135772d_Method">
    <vt:lpwstr>Privileged</vt:lpwstr>
  </property>
  <property fmtid="{D5CDD505-2E9C-101B-9397-08002B2CF9AE}" pid="5" name="MSIP_Label_ce5f591a-3248-43e9-9b70-1ad50135772d_Name">
    <vt:lpwstr>ce5f591a-3248-43e9-9b70-1ad50135772d</vt:lpwstr>
  </property>
  <property fmtid="{D5CDD505-2E9C-101B-9397-08002B2CF9AE}" pid="6" name="MSIP_Label_ce5f591a-3248-43e9-9b70-1ad50135772d_SiteId">
    <vt:lpwstr>6e06e42d-6925-47c6-b9e7-9581c7ca302a</vt:lpwstr>
  </property>
  <property fmtid="{D5CDD505-2E9C-101B-9397-08002B2CF9AE}" pid="7" name="MSIP_Label_ce5f591a-3248-43e9-9b70-1ad50135772d_ActionId">
    <vt:lpwstr>cdcb2c44-479e-41c5-b7f2-ab039183b476</vt:lpwstr>
  </property>
  <property fmtid="{D5CDD505-2E9C-101B-9397-08002B2CF9AE}" pid="8" name="MSIP_Label_ce5f591a-3248-43e9-9b70-1ad50135772d_ContentBits">
    <vt:lpwstr>0</vt:lpwstr>
  </property>
  <property fmtid="{D5CDD505-2E9C-101B-9397-08002B2CF9AE}" pid="9" name="_AdHocReviewCycleID">
    <vt:i4>1559929368</vt:i4>
  </property>
  <property fmtid="{D5CDD505-2E9C-101B-9397-08002B2CF9AE}" pid="10" name="_NewReviewCycle">
    <vt:lpwstr/>
  </property>
  <property fmtid="{D5CDD505-2E9C-101B-9397-08002B2CF9AE}" pid="11" name="_EmailSubject">
    <vt:lpwstr>Solution Submission Template</vt:lpwstr>
  </property>
  <property fmtid="{D5CDD505-2E9C-101B-9397-08002B2CF9AE}" pid="12" name="_AuthorEmail">
    <vt:lpwstr>EXTERN.HANDE_PRAMOD@allianz.de</vt:lpwstr>
  </property>
  <property fmtid="{D5CDD505-2E9C-101B-9397-08002B2CF9AE}" pid="13" name="_AuthorEmailDisplayName">
    <vt:lpwstr>Hande, Pramod (Allianz Technology)</vt:lpwstr>
  </property>
  <property fmtid="{D5CDD505-2E9C-101B-9397-08002B2CF9AE}" pid="14" name="_PreviousAdHocReviewCycleID">
    <vt:i4>-591255179</vt:i4>
  </property>
  <property fmtid="{D5CDD505-2E9C-101B-9397-08002B2CF9AE}" pid="15" name="MSIP_Label_38f1469a-2c2a-4aee-b92b-090d4c5468ff_Enabled">
    <vt:lpwstr>true</vt:lpwstr>
  </property>
  <property fmtid="{D5CDD505-2E9C-101B-9397-08002B2CF9AE}" pid="16" name="MSIP_Label_38f1469a-2c2a-4aee-b92b-090d4c5468ff_SetDate">
    <vt:lpwstr>2023-11-03T14:55:03Z</vt:lpwstr>
  </property>
  <property fmtid="{D5CDD505-2E9C-101B-9397-08002B2CF9AE}" pid="17" name="MSIP_Label_38f1469a-2c2a-4aee-b92b-090d4c5468ff_Method">
    <vt:lpwstr>Standard</vt:lpwstr>
  </property>
  <property fmtid="{D5CDD505-2E9C-101B-9397-08002B2CF9AE}" pid="18" name="MSIP_Label_38f1469a-2c2a-4aee-b92b-090d4c5468ff_Name">
    <vt:lpwstr>Confidential - Unmarked</vt:lpwstr>
  </property>
  <property fmtid="{D5CDD505-2E9C-101B-9397-08002B2CF9AE}" pid="19" name="MSIP_Label_38f1469a-2c2a-4aee-b92b-090d4c5468ff_SiteId">
    <vt:lpwstr>2a6e6092-73e4-4752-b1a5-477a17f5056d</vt:lpwstr>
  </property>
  <property fmtid="{D5CDD505-2E9C-101B-9397-08002B2CF9AE}" pid="20" name="MSIP_Label_38f1469a-2c2a-4aee-b92b-090d4c5468ff_ActionId">
    <vt:lpwstr>4740b023-9a35-457b-aa46-95f5591e3a85</vt:lpwstr>
  </property>
  <property fmtid="{D5CDD505-2E9C-101B-9397-08002B2CF9AE}" pid="21" name="MSIP_Label_38f1469a-2c2a-4aee-b92b-090d4c5468ff_ContentBits">
    <vt:lpwstr>0</vt:lpwstr>
  </property>
</Properties>
</file>