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60.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8.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ink/ink37.xml" ContentType="application/inkml+xml"/>
  <Override PartName="/ppt/ink/ink36.xml" ContentType="application/inkml+xml"/>
  <Override PartName="/ppt/ink/ink39.xml" ContentType="application/inkml+xml"/>
  <Override PartName="/ppt/ink/ink38.xml" ContentType="application/inkml+xml"/>
  <Override PartName="/ppt/ink/ink35.xml" ContentType="application/inkml+xml"/>
  <Override PartName="/ppt/ink/ink45.xml" ContentType="application/inkml+xml"/>
  <Override PartName="/ppt/ink/ink40.xml" ContentType="application/inkml+xml"/>
  <Override PartName="/ppt/ink/ink47.xml" ContentType="application/inkml+xml"/>
  <Override PartName="/ppt/ink/ink48.xml" ContentType="application/inkml+xml"/>
  <Override PartName="/ppt/ink/ink49.xml" ContentType="application/inkml+xml"/>
  <Override PartName="/ppt/notesMasters/notesMaster1.xml" ContentType="application/vnd.openxmlformats-officedocument.presentationml.notesMaster+xml"/>
  <Override PartName="/ppt/ink/ink51.xml" ContentType="application/inkml+xml"/>
  <Override PartName="/ppt/ink/ink50.xml" ContentType="application/inkml+xml"/>
  <Override PartName="/ppt/ink/ink44.xml" ContentType="application/inkml+xml"/>
  <Override PartName="/ppt/ink/ink43.xml" ContentType="application/inkml+xml"/>
  <Override PartName="/ppt/ink/ink42.xml" ContentType="application/inkml+xml"/>
  <Override PartName="/ppt/ink/ink41.xml" ContentType="application/inkml+xml"/>
  <Override PartName="/ppt/ink/ink46.xml" ContentType="application/inkml+xml"/>
  <Override PartName="/ppt/ink/ink10.xml" ContentType="application/inkml+xml"/>
  <Override PartName="/ppt/ink/ink11.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2.xml" ContentType="application/inkml+xml"/>
  <Override PartName="/ppt/ink/ink15.xml" ContentType="application/inkml+xml"/>
  <Override PartName="/ppt/ink/ink16.xml" ContentType="application/inkml+xml"/>
  <Override PartName="/ppt/ink/ink14.xml" ContentType="application/inkml+xml"/>
  <Override PartName="/ppt/ink/ink13.xml" ContentType="application/inkml+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21.xml" ContentType="application/inkml+xml"/>
  <Override PartName="/ppt/ink/ink20.xml" ContentType="application/inkml+xml"/>
  <Override PartName="/ppt/ink/ink19.xml" ContentType="application/inkml+xml"/>
  <Override PartName="/ppt/ink/ink18.xml" ContentType="application/inkml+xml"/>
  <Override PartName="/ppt/ink/ink22.xml" ContentType="application/inkml+xml"/>
  <Override PartName="/ppt/ink/ink23.xml" ContentType="application/inkml+xml"/>
  <Override PartName="/ppt/ink/ink17.xml" ContentType="application/inkml+xml"/>
  <Override PartName="/ppt/ink/ink28.xml" ContentType="application/inkml+xml"/>
  <Override PartName="/ppt/ink/ink27.xml" ContentType="application/inkml+xml"/>
  <Override PartName="/ppt/ink/ink29.xml" ContentType="application/inkml+xml"/>
  <Override PartName="/ppt/ink/ink30.xml" ContentType="application/inkml+xml"/>
  <Override PartName="/ppt/ink/ink31.xml" ContentType="application/inkml+xml"/>
  <Override PartName="/ppt/ink/ink34.xml" ContentType="application/inkml+xml"/>
  <Override PartName="/ppt/ink/ink33.xml" ContentType="application/inkml+xml"/>
  <Override PartName="/ppt/ink/ink32.xml" ContentType="application/inkml+xml"/>
  <Override PartName="/ppt/ink/ink25.xml" ContentType="application/inkml+xml"/>
  <Override PartName="/ppt/ink/ink24.xml" ContentType="application/inkml+xml"/>
  <Override PartName="/ppt/ink/ink26.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83"/>
  </p:notesMasterIdLst>
  <p:sldIdLst>
    <p:sldId id="256" r:id="rId2"/>
    <p:sldId id="257" r:id="rId3"/>
    <p:sldId id="258" r:id="rId4"/>
    <p:sldId id="373" r:id="rId5"/>
    <p:sldId id="3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375" r:id="rId20"/>
    <p:sldId id="376" r:id="rId21"/>
    <p:sldId id="377" r:id="rId22"/>
    <p:sldId id="404" r:id="rId23"/>
    <p:sldId id="405" r:id="rId24"/>
    <p:sldId id="380" r:id="rId25"/>
    <p:sldId id="381" r:id="rId26"/>
    <p:sldId id="382" r:id="rId27"/>
    <p:sldId id="383" r:id="rId28"/>
    <p:sldId id="384" r:id="rId29"/>
    <p:sldId id="385" r:id="rId30"/>
    <p:sldId id="406" r:id="rId31"/>
    <p:sldId id="407" r:id="rId32"/>
    <p:sldId id="388" r:id="rId33"/>
    <p:sldId id="389" r:id="rId34"/>
    <p:sldId id="390" r:id="rId35"/>
    <p:sldId id="391" r:id="rId36"/>
    <p:sldId id="392" r:id="rId37"/>
    <p:sldId id="393" r:id="rId38"/>
    <p:sldId id="398" r:id="rId39"/>
    <p:sldId id="399" r:id="rId40"/>
    <p:sldId id="400" r:id="rId41"/>
    <p:sldId id="408" r:id="rId42"/>
    <p:sldId id="409" r:id="rId43"/>
    <p:sldId id="410" r:id="rId44"/>
    <p:sldId id="411" r:id="rId45"/>
    <p:sldId id="414" r:id="rId46"/>
    <p:sldId id="413" r:id="rId47"/>
    <p:sldId id="415" r:id="rId48"/>
    <p:sldId id="416" r:id="rId49"/>
    <p:sldId id="417" r:id="rId50"/>
    <p:sldId id="418" r:id="rId51"/>
    <p:sldId id="419" r:id="rId52"/>
    <p:sldId id="420" r:id="rId53"/>
    <p:sldId id="421" r:id="rId54"/>
    <p:sldId id="422" r:id="rId55"/>
    <p:sldId id="423" r:id="rId56"/>
    <p:sldId id="424" r:id="rId57"/>
    <p:sldId id="425" r:id="rId58"/>
    <p:sldId id="426" r:id="rId59"/>
    <p:sldId id="427" r:id="rId60"/>
    <p:sldId id="428" r:id="rId61"/>
    <p:sldId id="429" r:id="rId62"/>
    <p:sldId id="430" r:id="rId63"/>
    <p:sldId id="431" r:id="rId64"/>
    <p:sldId id="432" r:id="rId65"/>
    <p:sldId id="433" r:id="rId66"/>
    <p:sldId id="434" r:id="rId67"/>
    <p:sldId id="435" r:id="rId68"/>
    <p:sldId id="436" r:id="rId69"/>
    <p:sldId id="437" r:id="rId70"/>
    <p:sldId id="438" r:id="rId71"/>
    <p:sldId id="439" r:id="rId72"/>
    <p:sldId id="440" r:id="rId73"/>
    <p:sldId id="441" r:id="rId74"/>
    <p:sldId id="442" r:id="rId75"/>
    <p:sldId id="443" r:id="rId76"/>
    <p:sldId id="444" r:id="rId77"/>
    <p:sldId id="445" r:id="rId78"/>
    <p:sldId id="446" r:id="rId79"/>
    <p:sldId id="447" r:id="rId80"/>
    <p:sldId id="448" r:id="rId81"/>
    <p:sldId id="44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3" autoAdjust="0"/>
  </p:normalViewPr>
  <p:slideViewPr>
    <p:cSldViewPr snapToGrid="0">
      <p:cViewPr varScale="1">
        <p:scale>
          <a:sx n="68" d="100"/>
          <a:sy n="68"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3.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1T05:35:41.506"/>
    </inkml:context>
    <inkml:brush xml:id="br0">
      <inkml:brushProperty name="width" value="0.05292" units="cm"/>
      <inkml:brushProperty name="height" value="0.05292" units="cm"/>
      <inkml:brushProperty name="color" value="#FF0000"/>
    </inkml:brush>
  </inkml:definitions>
  <inkml:trace contextRef="#ctx0" brushRef="#br0">29716 1687 0,'0'25'109,"0"24"-93,0 1-16,0-25 16,0 24-16,-50 1 15,50 24-15,0 1 16,0-1-16,0 0 16,0 1-16,0-1 15,0 25-15,0 1 0,0-1 16,0 0-1,0 0-15,-49 25 0,49-24 16,0-1-16,0-25 16,0 1-16,0 24 15,-25-25-15,25 25 16,-50-24-16,50-1 16,0 1-16,-24-26 15,24 1-15,0 0 16,0-26-16,0 26 15,-50-25-15,50 0 16,0 49 0,0-49-1,-25-25 1,25 25-16</inkml:trace>
  <inkml:trace contextRef="#ctx0" brushRef="#br0" timeOffset="1026.9982">29642 4167 0,'-50'0'0,"25"0"31,100 0 63,-51 0-79,26 0-15,24 0 16,26 0-16,-1 0 16,50-49-16,-25 49 15,25 0-15,49 0 16,25 0-16,-24 0 16,-1 0-16,1 0 15,-26 0-15,1 0 16,-50 0-16,0 0 0,0 0 15,-50 0-15,1 0 16,-26 0-16,1 0 16,0 0-16,-26 0 15,26 0-15,-25 0 16</inkml:trace>
  <inkml:trace contextRef="#ctx0" brushRef="#br0" timeOffset="3509.0245">29766 2927 0,'-50'0'140,"75"0"-15,24 0-93,-24 0-17,0 0 1,49 0-1,1 0 1,-50 0-16,-1 0 16,1 0-16,25 0 15,24 0 1,-49 0-16,25 0 0,-1 0 16,1 0-16,0 0 15,24 0-15,-49 0 16,0 0-16,-1 0 15,51 0 1,-26 0 0,1 0-1,-25 0-15,0 0 16,24 0-16,-24 0 16,0 0-16,24 0 15,-24 0-15,25 0 16,-25 0-1,24 0 1,1 0 0,-1 0-16,26 0 15,-50 0 1,0 0-16,24 0 16,1 0-1,-1 0 1,1 0-1,-25 0 1,24 0-16,-24 0 16,0 0-16,25 0 15,-1 0-15,-24 0 16,0 0 0,0 0-16,24 0 0,-24 0 15,0 0-15,0 0 16,24 0-16,-24 0 15,0 0 1,-50 0 93</inkml:trace>
  <inkml:trace contextRef="#ctx0" brushRef="#br0" timeOffset="4740.0263">28897 2753 0,'25'0'46,"50"0"-30,-26 0 0,1 0-1,-25 0 1,-25-24 15</inkml:trace>
  <inkml:trace contextRef="#ctx0" brushRef="#br0" timeOffset="5213.0247">28848 2803 0,'-25'25'0,"0"24"16,25-24-1,-49 25 1,49-25 0,0-1-1,24 1 17,1-25-17,25 0-15,-1 0 31,1 0-31,-25 0 16,-25 75 31,0-26-31,-25-24-1,-25 25 1,1-50-1,24 0-15,-49 0 16,49-25 0,0 0 15,25 0-31</inkml:trace>
  <inkml:trace contextRef="#ctx0" brushRef="#br0" timeOffset="5706.0267">29270 2828 0,'0'49'125,"0"-24"-125,0 0 15,0 25-15,0-26 16,24 1-16,-24 25 16,0-25-16,0-1 15,0 1-15,50-25 16,-50-25 15,25 1-15,-25-26-1,0-24-15,74-26 0,-74 26 16,0 24-16,0 26 16,0-1-1,-25 25 1</inkml:trace>
  <inkml:trace contextRef="#ctx0" brushRef="#br0" timeOffset="6756.0257">30361 4093 0,'0'-25'16,"0"75"77,0-26-77,0 26-16,0-25 0,0 0 31,0 24-15,0-74 46</inkml:trace>
  <inkml:trace contextRef="#ctx0" brushRef="#br0" timeOffset="7416.025">30162 4614 0,'-49'49'140,"49"1"-124,0-1 0,0-24-1,25-25-15,24 50 16,1-50-1,-25 0-15,49-50 16,-74 1 0,0 24-1,0-25-15,0 25 16,-25-24 0,1 49-1,24-25-15,-25 25 16,-25 0-1,25 0 1,25 25-16</inkml:trace>
  <inkml:trace contextRef="#ctx0" brushRef="#br0" timeOffset="9206.0283">29468 4142 0,'0'0'0,"0"25"109,0 0-93,0 0-16,0 24 15,0-24-15,-25 0 0,25 25 16</inkml:trace>
  <inkml:trace contextRef="#ctx0" brushRef="#br0" timeOffset="9712.0242">29245 4663 0,'-25'0'94,"-25"0"-79,50 50 1,0 24-1,0-49 1,25-25-16,-25 25 16,50-25-16,-25 0 15,24-25 1,1-25 0,-50 1-1,0 24-15,0 0 16,-99-24-1,74 49-15,-25 0 16,25 0 0</inkml:trace>
  <inkml:trace contextRef="#ctx0" brushRef="#br0" timeOffset="10558.0258">30187 4514 0,'0'-49'32,"0"24"-1,0 75 31,0-26-62,0 26 16,0 24-16,-25-24 16,25 0-16,0-1 15,0-24-15,0 25 0,0-1 16,0-24 0,50-25 15,0 0-16,-25-25-15,-1 25 16,-24-24-16,50 24 16,-50-50-16,0 0 15</inkml:trace>
  <inkml:trace contextRef="#ctx0" brushRef="#br0" timeOffset="10815.0243">29964 4762 0,'0'0'0,"50"0"62,-26 0-46,1-24-16,25 24 15,24 0-15,-49-25 0,0 25 16,0 0 0</inkml:trace>
  <inkml:trace contextRef="#ctx0" brushRef="#br0" timeOffset="11324.0258">31204 4093 0,'0'-25'0,"0"75"78,0-26-78,0 1 16,0 25-16,0-25 15,0-1-15,-49 26 16,49 0 0,0-1-1,0-24 1</inkml:trace>
  <inkml:trace contextRef="#ctx0" brushRef="#br0" timeOffset="11879.0252">30981 4787 0,'0'-25'0,"0"1"16,50 24 0,-26-50-1,1 50 1,25 0-1,-25 0 1,-25 25-16,0 0 16,0-1-1,-25 51 1,-25-75 0,25 25-16,-24 0 15,-1-25 1,50 49-1,25-49 32,25 0-47,-1 0 16,1 0-16,-1 0 16,1-25-16,0 25 15,-25 0-15,-1 0 16,-24-24-1</inkml:trace>
  <inkml:trace contextRef="#ctx0" brushRef="#br0" timeOffset="12205.025">31403 4713 0,'0'-50'16,"0"75"46,0 0-46,0 0-16,0 24 16,0-24-16,0 0 15,0 0-15,0 49 16,0-49-1,74-25 17,-49-25-32,25 25 15,-26-74-15,26 49 16,-50 0-16</inkml:trace>
  <inkml:trace contextRef="#ctx0" brushRef="#br0" timeOffset="12406.0284">31353 4762 0,'50'0'47,"-1"0"-31,1 0-16,24 0 15,-24 0-15,0-74 16,-1 49-16</inkml:trace>
  <inkml:trace contextRef="#ctx0" brushRef="#br0" timeOffset="12876.0246">32246 3919 0,'0'25'63,"0"25"-63,0-26 15,0 26 1,0-25-16,0 49 16,0-24-1,0-25-15,0-1 16</inkml:trace>
  <inkml:trace contextRef="#ctx0" brushRef="#br0" timeOffset="13461.0227">32072 4539 0,'50'-25'63,"-25"25"-48,0 0 1,24 0-1,-24 0 1,-50 50 15,-24-50-15,49 25-16,-25-25 16,74 0 62,1 49-78,0-49 15,-25 25 1,-25 0 0,0 25-1,-25-1 1,0-49-16,-25 50 15,25-50-15,1 0 16,-1 0-16,-50 0 16,75-25-1,25-25 1,0 1 0</inkml:trace>
  <inkml:trace contextRef="#ctx0" brushRef="#br0" timeOffset="13783.0292">32544 4514 0,'25'0'47,"-25"25"-16,0 0-31,0 0 16,0 24-16,0-24 15,0 0-15,0 0 16,0 49 0,0-49-1,49-25 16,1-25-31,-1 0 16,-24 1-16,25-26 16</inkml:trace>
  <inkml:trace contextRef="#ctx0" brushRef="#br0" timeOffset="13972.0287">32544 4614 0,'25'0'31,"-1"0"-31,1 0 16,25 0-16,-25 0 16,-1-25-16</inkml:trace>
  <inkml:trace contextRef="#ctx0" brushRef="#br0" timeOffset="21732.3314">29319 868 0,'0'25'32,"0"0"-17,0 24 1,0 1-1,0 0-15,0 24 0,0-49 16,-49 0-16,49 24 16,0-24-1</inkml:trace>
  <inkml:trace contextRef="#ctx0" brushRef="#br0" timeOffset="22078.3373">29294 868 0,'0'0'0,"0"-25"0,-49 25 16,98 0 15,1 0-15,24 0-16,-49 25 15,0-25-15,25 50 16,-50-25-16,49 24 16,-49-24-16,0 0 15,0 0-15,0 24 16,0-24-16,-49 25 0,-1-26 15,-24-24-15,49 50 16,0-50-16,-25 0 16,26 0-1,24-50 1,24 1-16</inkml:trace>
  <inkml:trace contextRef="#ctx0" brushRef="#br0" timeOffset="22428.3338">30038 943 0,'0'-25'16,"-74"25"31,24 49-32,50-24-15,-49 25 16,49-25-16,0-1 16,-50 26-16,50-25 15,0 0-15,0-1 16,25 26-16,0-50 16,24 25-16,1-25 15,24 0-15,1 0 16,-26 0-16,-24 0 15,-50-25 17,-24 25-17</inkml:trace>
  <inkml:trace contextRef="#ctx0" brushRef="#br0" timeOffset="22812.3354">29468 1364 0,'74'0'47,"-24"0"-31,24 0-16,26 0 16,73 0-16,1 0 15,-50 0-15,0-25 16,-50 25-16,-24 0 15,-25 0-15,-50 0 47,-25 0-47</inkml:trace>
  <inkml:trace contextRef="#ctx0" brushRef="#br0" timeOffset="23148.3324">29369 1538 0,'25'0'31,"49"0"-31,25 0 15,25 0-15,50-25 16,24 25-16,-49 0 16,-50 0-16,-24 0 15,-26 0-15,1 0 16,-75 0 46,-24 0-46</inkml:trace>
  <inkml:trace contextRef="#ctx0" brushRef="#br0" timeOffset="28935.1728">29319 6152 0,'50'0'47,"-50"24"-16,0 26-15,0-25 0,0 0-16,0 24 15,0 26-15,0-1 16,0 0-16,0 1 16,-25-26-16,25 26 15,0-1-15,0 1 16,0 24-16,0-25 15,0 1-15,-50-1 16,50 25-16,0-24 0,0-1 16,-24 1-16,24-26 15,0 26-15,0-26 16,0 1-16,0-1 16,-50 1-16,50 24 15,0-24-15,-50 25 16,50-26-16,0 1 15,0-1-15,0 1 16,0-25-16,-24 24 16,24-24-16,0 25 15,0-1 1,0-24-16,0 0 16,0 0-16,0 24 0,0 1 15,0-25 1,-50 24-1,50-24 17,-25-25-17</inkml:trace>
  <inkml:trace contextRef="#ctx0" brushRef="#br0" timeOffset="29910.2503">28724 8682 0,'-25'0'16,"25"24"46,50-24-30,24 0-32,50 0 15,75 0-15,49-24 16,0 24-16,0 0 16,0 0-16,99 0 15,-49 0-15,24 0 16,-24 0-16,-1 0 15,-49 0-15,25 0 0,-25 0 16,-49 0 0,-75 0-16,-75 0 0,-24 0 15,0 0 1,25 0 0</inkml:trace>
  <inkml:trace contextRef="#ctx0" brushRef="#br0" timeOffset="31328.2527">28848 5581 0,'0'0'0,"0"-25"16,0 50 31,-25 25-31,25 24-16,0 0 15,-25-24-15,25 0 16,0-25-16,0 24 15,0-24 1,0-75 31,0 26-31,0-51-16,0 25 0,0-24 15,0 0 1,0-1-16,25 1 0,-25 49 15,50-25 1,-26 75 15,-24 0-15,50 0-16,-50 49 16,25-24-16,-25-1 15,49 1-15,-49 0 16,0-1-16,0-24 15,0 0-15,0 0 16,0-50 31</inkml:trace>
  <inkml:trace contextRef="#ctx0" brushRef="#br0" timeOffset="31562.2523">28823 5755 0,'-50'0'16,"75"0"-1,0 0 1,25 0-16,-1-25 15,-24 25-15,49 0 16,-24-25 0,0 25-1</inkml:trace>
  <inkml:trace contextRef="#ctx0" brushRef="#br0" timeOffset="31877.2636">29518 5531 0,'0'-49'0,"-25"-1"15,0 50 17,-25 50-17,50-1 1,-24-24-16,24 25 15,0-25-15,0-1 16,0 26 0,49-50-16,-24 0 15,0 0-15,24 0 16,-24 0-16,0 0 16,25 0-16,-50-25 0,24-24 31</inkml:trace>
  <inkml:trace contextRef="#ctx0" brushRef="#br0" timeOffset="34958.2648">28897 6077 0,'50'0'31,"-25"0"-15,24 0 0,-24-49-1,25 49-15,0 0 16,24-50-16,0 50 15,-24-50-15,0 50 16,-1 0-16,-74 0 47,1 0-31</inkml:trace>
  <inkml:trace contextRef="#ctx0" brushRef="#br0" timeOffset="35297.2688">28922 6201 0,'50'0'63,"-25"0"-63,24-25 15,1 25-15,49-24 16,-24 24-16,-26-50 16,1 50-16,-25 0 15,-25-25-15,49 25 16</inkml:trace>
  <inkml:trace contextRef="#ctx0" brushRef="#br0" timeOffset="41157.4978">29170 8582 0,'0'-24'110,"0"-1"-95,0 0 1,0-25 0,0 26-1,50-26 1,-50 25 0,25-24-1,-25 24 1,0 0-1,0-25 1,25 50-16,-25-24 16,0-1-1,49-25 1,-49 25 0,25 1-1,-25-26 1,25 50-1,-25-25 1,49 25-16,-49-25 16,25 25-16,0 0 15,-25-25 1,50 25 0,-26-49-1,1 49 16,-25-25-15,50 25 0,-25 0-1,-25-25 17,24 25-32,1 0 15,25 0 16,-25 0-15,-1 0 15,26 0-15,0 0 15,-26 0-15,1 0 15,-25 25-15,50-25-1,-50 50 1,25-50 0,-25 24-16,0 1 31,24-25-31,-24 25 15,0 50 17,25-75-32,-25 24 15,0 1 1,50-25-16,-50 25 0,25 25 16,-25-26 15,24-24-31,-24 25 15,0 25 1,50-50-16,-50 49 16,0-24-1,0 0 1,25 25 15,-25-26-15,0 1-1,0 25 1,0-25 15,0-1-15,25-24 0,-25 25-1,0 25 1,0-25 15,0-1-15,49 26 15,-49-25-15,0 0-1,0 24 16,0-24-15,0 0 15,0 0-15,25 24 0,-25 1-1,0 0 1,0-1-1,0 1-15,0-25 16,50-25 15,-50 49-31,0-24 32,25-25-17,-25 25-15,0 24 31,24-49-31,-24 25 16,25 0 0,25 25-1,-25-26 17,24 26-17,-49-25 1,25-25-1,0 25 1,24-25 0,-24 0-1,0 49 1,25-49 0,-26 0-1,1 25 1,50-25-16,-51 0 31,1 0-31,0 0 16,25 0-1,-26 0 1,1 0 0,25 0-1,-25 0 16,-1-25-15,26-24 0,-50 24 15,25 25-31,-25-25 16,25-25-1,-25 1 1,49 49-1,-49-50-15,0 25 16,25 25 0,-25-49-16,0 24 15,0 0 1,25-24 0,-25-26-1,50 50-15,-50 1 16,0-26-1,0-25-15,24 75 16,-24-49-16,0 24 16,0 0-16,0-24 15,0 24-15,0-25 16,25 50 0,-25-49-16,0 24 15,0-50 1,0 26-1,0-1 1,50 25 0,-50-24-1,0-1 1,0-24 0,0 49-16,25 25 15,-25-50-15,0 26 16,24-26-16,-24 25 15,50 25 1,-50-49-16,25-1 16,-25 0-1,0 25 1,25 25 0,-25-24-16,49-26 15,-24 25 1,-25 0-1,50 25 1,-26 0 0,-24-49-16,25 49 15,25 0 1,-1 0 0,-24 0-1,0 0 1,0 0-1,49 0 1,-49 0 0,0 0-1,0 0 1,24 0 0,-49 25-1,25-25-15,0 0 16,-25 24-1,25-24 1,24 25 0,-24 25-1,-25-25 1,50-25 0,-50 24-16,0 26 15,25-50 1,-25 50-16,0-25 15,24-25-15,-24 24 16</inkml:trace>
  <inkml:trace contextRef="#ctx0" brushRef="#br0" timeOffset="43231.5539">32445 8037 0,'0'25'157,"0"24"-142,0-24 1,0 0-16,0 24 15,49 1-15,-49 0 16,0-1-16,0 1 16,0-1-16,0 1 15,0 24-15,25-24 16,-25 0-16,0-1 16,0 1-16,0-1 15,0 1-15,0 24 16,0 26-16,0-26 15,50 1-15,-50-1 0,0-24 16,0 49-16,0-50 16,0-24-1,0-50 17,0-24-17,-50-1-15</inkml:trace>
  <inkml:trace contextRef="#ctx0" brushRef="#br0" timeOffset="46064.5718">29195 10492 0,'25'0'47,"0"0"-47,49 0 16,-24 0-16,-1 0 16,-24 0-16,0 0 15,25 0 1,-75 0 15,0 0-15</inkml:trace>
  <inkml:trace contextRef="#ctx0" brushRef="#br0" timeOffset="47204.5715">29840 10220 0,'0'-25'16,"50"50"31,-50-1-32,0 51-15,0-26 16,0 1-16,0 24 0,0 1 16,0-26-16,0-24 15,0 0-15,-25 25 16,25-75 31,0-25-47,0 1 15,0-26-15,0 1 16,25-1-16,-25 1 16,0 24-16,0 26 15,0-26-15,24 25 16,26 25 15,-50 25-15,25 25-16,-25-1 15,0-24-15,25 0 16,-25 49 0,49-74-1,-24-25 17,-25 1-32,25-26 15,-25 25-15,0-24 16,49-1-16,-49 25 15,0-24 1,25 73 15,-25 1-31,0 25 16,0-1-16,50 1 16,-50 24-1,0-24-15,0 0 0,0-1 16,0-24-16,0 25 15,0-1 1,0-24 0,25-25 31</inkml:trace>
  <inkml:trace contextRef="#ctx0" brushRef="#br0" timeOffset="47715.5729">30634 10592 0,'0'-25'16,"0"-25"-1,0 1 1,-25 49 0,-25 0-1,26 0 1,-26 0 0,50 24-16,-25-24 15,25 75-15,0-26 16,0-24-1,25-25 17,25 0-17,-26 0 1,26-25-16,-50-24 31,0 74 0,0-1-15,0 1 0,50 25-1,-1-50 1,-24 0 0</inkml:trace>
  <inkml:trace contextRef="#ctx0" brushRef="#br0" timeOffset="48995.5765">30956 10616 0,'25'-49'0,"-25"24"16,0 0-1,-50 25 17,26 0-17,-26 0-15,25 0 16,25 25-16,-25-25 15,25 50-15,0 24 16,0-49 0,50-25-1,-25 0 1,0 0-16,24-25 16,-49-25-16,0 26 15,0-1-15,0 0 16,0-25-16,0 26 31,0 73 16,0-24-47,0 0 16,0 24-16,0 1 15,0 0-15,0 24 16,0 0-16,0 1 15,0-1-15,0 1 16,0-26-16,-25-24 0,1-25 16,24 50-16,-50-50 15,0 0 1,1-25 0,49 0-16,-50-25 15,50 26-15,0-1 16,0-25-16,0 1 15,0-1-15,25 25 16,25-24-16,-26 24 16,51-25-16,-26 25 15,51-24-15,-76 24 16,26-49-16,-50 49 31,0 0-15,0 75 62,0-1-62,0 26-1,0-26 1,0-24-1,0-99 48,0 24-63,0 25 16,0 0-16,50 25 15,-50-49-15,49 49 16,-49-50-1,50 50-15,-25 0 16,-25 50 0,0-25-16,49-1 15,-49 26-15,0-25 16,0 0-16,0 24 16,0 1-1,50-50 16,-50-25-31,50 25 16,-50-74-16,24 49 16,-24 0-16,0-25 15,50 26-15,-50-1 16,0 50 46,0-1-62,0 1 16,0 25-16,0-1 16,0-24-1,25-25-15,0 0 47,-25-25-47</inkml:trace>
  <inkml:trace contextRef="#ctx0" brushRef="#br0" timeOffset="49134.5742">31552 10468 0,'0'-50'0,"-25"0"16,25 26 15</inkml:trace>
  <inkml:trace contextRef="#ctx0" brushRef="#br0" timeOffset="49754.5726">31651 10071 0,'0'-25'15,"49"25"17,-49 25-1,0 24-15,0 26-1,0-1-15,0 1 0,0-1 16,0-24-16,0 24 15,0-49-15,0 49 16,0-49-16,0 0 16,0 24-1,25-49 1,0-49 0,-25 24-16,0 0 15,50-49 1,-50 24-1,24 1 1,-24 98 31,50 1-31,-50-1-1,25-49-15,-25 25 16,25-25-1,24 0 1,-24 0 0,-25-25-1,0-24 1,25 24-16,-25-25 16,0 1-1,-25 24 1,-49-49-1</inkml:trace>
  <inkml:trace contextRef="#ctx0" brushRef="#br0" timeOffset="49986.572">31477 10220 0,'0'0'0,"25"0"31,0 0-15,24 0-16,1 0 16,0 0-16,24 0 15,-49-50-15,0 50 16</inkml:trace>
  <inkml:trace contextRef="#ctx0" brushRef="#br0" timeOffset="51045.5746">32519 10542 0,'0'-50'31,"-25"50"-15,25-24-1,-49 24 1,49-25-16,-50 25 16,0 0-1,1 0 1,24 0-1,-25 0 1,25 74-16,25-49 16,0 25-1,0-26-15,0 26 16,75-50 0,-50 0-1,49 0 1,-49-50-16,0 26 15,-25-1-15,74-25 16,-74 1-16,25-26 16,-25 1-16,0-25 15,50 24-15,-50 1 16,0 49-16,0-25 16,0 100 46,-50 0-62,50-1 16,0 26-16,0-1 15,0 0-15,0-24 16,0 24-16,0-24 16,25 0-16,-25-26 15,25-24-15,-25 25 16,24-25-16,26 0 15,0 0 1,-50-25 0,74 25-16,-74-74 0,25 24 15,-25 1-15,0-1 16,0 25-16,0 1 16,0 48 46,-50 26-62,50-25 16,0 0-16,0 24 15,0 1-15,0-25 16,25-25-16,-25 49 16,50-49-16,-26 0 15,1 0 1,-25-25 15,0-24-15</inkml:trace>
  <inkml:trace contextRef="#ctx0" brushRef="#br0" timeOffset="51944.6181">29195 11609 0,'25'0'31,"25"0"-31,-1 0 16,1 0-16,-1 0 0,-24 0 15</inkml:trace>
  <inkml:trace contextRef="#ctx0" brushRef="#br0" timeOffset="52674.6185">29890 11385 0,'49'-49'16,"-49"24"-1,25 25 1,-25 50 31,0-1-31,0 1-16,0 24 15,0-24-15,0-1 16,0-24-16,0 25 15,0-25 1</inkml:trace>
  <inkml:trace contextRef="#ctx0" brushRef="#br0" timeOffset="53033.618">30038 11261 0,'0'-24'31,"50"24"0,-25 0-15,24 24-16,-24-24 15,0 50 1,-25-25-16,75 24 0,-75-24 16,0 25-16,0-1 15,0-24-15,0 0 16,0 0-16,0 24 16,-50-24-16,50 0 15,-50-25-15,25 74 16,-24-74-16,24 0 15</inkml:trace>
  <inkml:trace contextRef="#ctx0" brushRef="#br0" timeOffset="53968.616">30485 11559 0,'0'0'0,"25"-25"15,-25 75 63,0-25-62,0-1-16,0 26 16,0-25-16,0 24 15,0 1 1,25-50 0,24 0-1,1 0 1,-1 0-1,-49-50-15,25 26 16,-25-26-16,0 0 0,0-24 16,0 24 15,0 75 16,75-25-16,-51 0-15,1 0-1,0 0 1,-25 50 46,0-1-46,0 1 0,0 0-1,0-1 1,25-49-16,24 25 16,-24-25-1,0 0-15,25 0 16,-26-74-1,-24 49-15,0 0 16,0-25 0,0 26-16,0-1 15,0 50 32,0 24-31,0-24-16,0 0 15,0 24 1,0-24 0,25-25-16,50 0 15,-1 0-15,-49 0 16,0-25-16,-25-24 16,0-1-16</inkml:trace>
  <inkml:trace contextRef="#ctx0" brushRef="#br0" timeOffset="54187.6195">30535 11162 0,'24'0'32</inkml:trace>
  <inkml:trace contextRef="#ctx0" brushRef="#br0" timeOffset="54953.6171">31428 11609 0,'0'0'0,"0"-25"15,-50 25 48,25 0-47,25 49-1,0 1 1,0-25-16,0 0 15,0 24-15,25 1 16,25-50 0,-1 0-16,-24 0 15,25 0-15,-1 0 0,1-50 16,-25 1-16,24-1 16,-49 0-16,50-24 15,-50-25-15,0-50 16,0 75-16,0 24 15,0 25-15,0-25 16,-25 50 31,25 50-31,0-25-16,-25 25 15,25 24-15,0 0 16,0 26-16,0-26 0,0-24 15,0-1 1,0 1-16,0-25 0,0-1 16,25-24-1,25 0 1</inkml:trace>
  <inkml:trace contextRef="#ctx0" brushRef="#br0" timeOffset="57010.6408">31973 11534 0,'0'-25'0,"0"50"93,0 0-93,0 0 16,0 24-16,0-24 16,0 0-16,0 25 15,0-1 1,25-98 15,25-1-15,-50 25-1</inkml:trace>
  <inkml:trace contextRef="#ctx0" brushRef="#br0" timeOffset="57180.6421">32048 11361 0,'0'0'0</inkml:trace>
  <inkml:trace contextRef="#ctx0" brushRef="#br0" timeOffset="57486.6401">31676 11311 0,'0'50'47,"24"-50"-16,26 0-15,-25 0-16,0 0 16,24 0-16,-24 0 15,25-25-15,-1 25 16</inkml:trace>
  <inkml:trace contextRef="#ctx0" brushRef="#br0" timeOffset="58652.6748">32469 11609 0,'0'0'0,"0"-25"15,0-25 1,-49 50 15,24 0-15,-25 0-16,1 0 15,-1 25 1,25 0 0,25 24-1,0 1 1,0 0-1,0-26 1,75-24 0,-50 0-16,24 0 15,-24 0-15,0 0 16,24-74 0,-49 49-16,0 0 0,0-24 15,0 24-15,0-25 16,-49 50-1,-26 0 1,26 0 0,24 0-1,25 75 1,0-26 0,50-24-1,-26-25-15,26 0 16,0 0-16,-1 0 15,-24 0-15,25 0 16,-1 0 0,-49-25-16,0-49 15,0 49 1,0 100 46,0-51-46,0 1-16,0 0 16,25-25-16,-25 74 15,50-49 1,-50-50 15,0 1-15,0-26-16,0 0 15,0 1-15,0-1 16,0 25-16,24-24 16,1 49-1,25 0 1,24 25 0,-74-1-16,50 1 15,-50 25-15,25-25 16,-25-1-16,0 26 0,0-25 15,-25 0 1</inkml:trace>
  <inkml:trace contextRef="#ctx0" brushRef="#br0" timeOffset="61113.6655">29170 8582 0,'0'-49'0,"0"74"78,0-1-63,0 26-15,0 24 16,0 1-16,0 24 16,0 0-16,0-24 15,0-1-15,0 1 16,0-1-16,0 0 0,-24-24 15,24 0-15,0-1 16,0 1 0,0-75 46,-25-25-46</inkml:trace>
  <inkml:trace contextRef="#ctx0" brushRef="#br0" timeOffset="63118.5184">29021 8880 0,'0'-25'31,"-24"25"-15,-26 0 15,25 0-15,-24 50-1,49 24 1,-50-74-16,50 50 16,0-25-1,25 0 1,24-25-1,1 0 1,0 0 0,-50-25-16,49 25 15,-49-50-15,0 25 16,-49-24 15,24 49-31,0 0 16,-25 0-16</inkml:trace>
  <inkml:trace contextRef="#ctx0" brushRef="#br0" timeOffset="64220.1906">30559 8806 0,'0'0'0,"0"24"79,0 1-64,0 50-15,0-51 16,0 1-16,0 25 15,0-25 1,25-25 0,25 0-1,-1 0 1,-49-50 0,0 25-16</inkml:trace>
  <inkml:trace contextRef="#ctx0" brushRef="#br0" timeOffset="64438.1868">30485 8880 0,'25'0'46,"0"0"-30,-1 0-16,26 0 16,-25 0-16,0 0 15,24 0-15</inkml:trace>
  <inkml:trace contextRef="#ctx0" brushRef="#br0" timeOffset="65402.1868">31576 8855 0,'0'-25'16,"25"25"62,0 0-62,25 0-1,-1 0 1,1 0 0,-50 25-1,0 0 17,-25 25-32,0-50 15,0 49-15,-24-49 16,49 25-16,-50-25 15,50 25 1,25-25 31,25 0-47,-26 0 16,1 0-16,0 0 15,25 0-15,-1 0 16,1 0-16,-25 0 15,24-25-15,-24 25 0</inkml:trace>
  <inkml:trace contextRef="#ctx0" brushRef="#br0" timeOffset="65703.1904">32023 8806 0,'0'0'0,"-25"0"31,25 49 16,0-24-47,0 0 16,0 24-16,0-24 15,0 25 1,0-25-1,25-25 1,49 0 0,-24 0-1,-50-25 1</inkml:trace>
  <inkml:trace contextRef="#ctx0" brushRef="#br0" timeOffset="65909.1869">31849 8930 0,'25'0'47,"0"0"-47,24 0 16,1 0-16,0 0 15,-1 0-15,26 0 16,-26-50-16,1 50 16</inkml:trace>
  <inkml:trace contextRef="#ctx0" brushRef="#br0" timeOffset="66608.1977">32916 8855 0,'-25'-25'31,"25"1"16,25 24-31,-25 49 31,0-24-32,0 0 16,25-25 48,-25 25-79,49-25 15,-49 49 1,0-24-16,0 0 15,-49-25 1,-1 50 0,25-50-1,25-25 17</inkml:trace>
  <inkml:trace contextRef="#ctx0" brushRef="#br0" timeOffset="66950.1885">33114 8830 0,'0'0'0,"25"0"62,-25 25-46,0 25-1,-25-1 1,25-24-16,0 50 16,0-26-1,0-24 1,25-25 15,25-25-15,-26 1-1,-24-1 1</inkml:trace>
  <inkml:trace contextRef="#ctx0" brushRef="#br0" timeOffset="67175.187">33065 8979 0,'49'-25'31,"-24"25"-15,0 0-16,24-49 15,-24 49 1,0 0-16,-25-25 16</inkml:trace>
  <inkml:trace contextRef="#ctx0" brushRef="#br0" timeOffset="125679.4374">2828 5110 0,'0'-25'15,"0"75"95,0-1-110,0 1 0,0-1 15,0 26-15,0-1 16,0 25-16,0 50 16,0-50-16,0-24 15,0-1-15,0 1 16,0-26-16,-50 1 16,50-25-16,0 24 15,0 1 1,0-25-1,0-50 17,0-25-32,0-24 15</inkml:trace>
  <inkml:trace contextRef="#ctx0" brushRef="#br0" timeOffset="126670.4392">2828 5085 0,'0'-25'15,"0"-24"32,25 49-31,-1 0 0,26 0-16,24 0 15,1 0-15,-1 0 16,25 0-16,1 0 15,-1 0-15,50-50 16,0 50-16,49 0 16,-24 0-16,-50 0 15,0 0-15,-25-25 16,-25 25-16,-24 0 16,-1 0-16,-24 0 15,-25-49 1,25 49-1,-25 24 126,0 26-141,0-25 16,0 0-16,0 24 0,0 50 15,0 50-15,0-50 16,0 25-16,0 25 16,0-25-16,0-24 15,0-26-15,0-24 16,0 24-16,0 0 15,0-24-15,0 24 16,0-24-16,0 0 16,0-26-16,0 26 15,0-25-15,0 24 16,0-24 0,-50-25-1,50 50-15,0-75 47,0-25-31</inkml:trace>
  <inkml:trace contextRef="#ctx0" brushRef="#br0" timeOffset="128810.4354">4465 6573 0,'49'0'78,"-24"0"-78,25 0 16,-1 0-16,1 0 15,24 0-15,-49 0 16,0 0-1,-25 25 17,-50-25-17,1 50-15,-1-50 16,1 24-16,-1-24 16,0 50-16,26-50 15,-1 0-15,25 25 0,-50-25 16,50 25 15,25-25-15,25 0-16,-1 0 15,26 0-15,-1 0 16,-24 0-16,-1 0 16,-49 24-16,50-24 15,-50 50-15,0-25 16,-25 25-1,0-50 1,-24 24-16,-1-24 0,-24 50 16,24-50-16,25 0 15,25 25-15,-25-25 16,25 25 15,50-25-15,0 0-1,-1 0-15,1 0 16,-1 0-16,1 0 16,-25 0-16,25 49 15,-50-24 17,-25-25-32,25 25 15,-75-25 1,50 0-16,1 49 0,-1-49 15,-25 0-15,25 25 16,50-25 15,0 0-15,25 0-16,-26 0 16,-24 50 62,0-1-47,0 26-15,0-50-16,0-1 15,0 1-15,-24 25 16,24-25-16,0-1 15,0 51-15,0-50 16,-25-1-16,25 26 16,0-25-16,0 0 15,0 24 1,0 1-16,0-1 16,0-24-1,0 25-15,0-25 16,0 24 15,0-24 0,-25-25 110,-25 0-125,26 0-1,-26 0 1,-24 0-1,49 0-15,-25 0 16,-24 0-16,24 25 16,1-25-16,-1 0 15,0 0-15,1 0 16,-26 50-16,26-50 16,-1 0-16,1 0 0,-1 0 15,-24 49 1,24-49-16,-25 0 0,51 0 15,-1 0-15,0 0 16,-25 0-16,26 0 16,-1 0-16,-25 0 15,25 0-15,1 0 16,-26 0 0,0 0-1,26 0 1,-26 0-1,25 0 1,-24 0 0,24 0 15,25-25 31,0 1-46,0-1 15</inkml:trace>
  <inkml:trace contextRef="#ctx0" brushRef="#br0" timeOffset="130021.4371">2853 7094 0,'0'0'0,"-50"-49"16,50 98 62,0 1-62,0 24-16,0 25 15,0-24-15,0-26 16,0 26-16,0-26 16,0 1-16,0 0 15,25 24-15,-25 0 16,0 1-16,0-1 16,0-24-16,0 0 15,0-1-15,0-24 0,0 0 16,0 24-1,0 1 1,-25-50 0,25 25-16,25-25 47,-25 25-1,25-25-30,-1 0 0,26 0-1,0 0 1,-1 0 0,-24 0-16,0 0 15,24 0-15,-24 0 16,25 0-16,-1 0 15,1-50-15,-25 50 16,0 0 0,-50 0 93</inkml:trace>
  <inkml:trace contextRef="#ctx0" brushRef="#br0" timeOffset="132282.8529">2108 6176 0,'0'0'0,"25"0"125,25 0-125,-25 0 0,-1 0 16,26 0-1,0 0-15,49 50 0,-25-50 16,25 0-1,26 0-15,48 0 0,-49 0 16,-25 0-16,-49 0 16,0 0-16,-26 0 15</inkml:trace>
  <inkml:trace contextRef="#ctx0" brushRef="#br0" timeOffset="132868.8528">2580 6499 0,'49'0'94,"-24"0"-78,0 0-16,0 0 15,49 0-15,-49 0 16,0 0-16,24 0 16,-73 0 46,-26 0-46</inkml:trace>
  <inkml:trace contextRef="#ctx0" brushRef="#br0" timeOffset="133361.8509">2704 6524 0,'0'24'79,"0"26"-64,0 0 1,0-26-16,0 1 15,0 0-15,0 25 16,0-26-16,0 1 16,0 25-16,0-25 15,0 24 1,0-24-16,0 25 16,0-1-16,0 1 15,0-25 1,0 0-16,0 24 15,0-24 17,0-50 30,25-24-46</inkml:trace>
  <inkml:trace contextRef="#ctx0" brushRef="#br0" timeOffset="134695.8623">1811 6796 0,'49'0'94,"-24"0"-79,0 0 1,-25-49-16,25 49 16</inkml:trace>
  <inkml:trace contextRef="#ctx0" brushRef="#br0" timeOffset="135087.8509">1761 6846 0,'-25'0'0,"25"50"15,-24-50 1,24 25-16,0-1 16,0 1-1,0 25-15,0-25 16,24-25-1,26 0 1,24 0 0,-49 0-1,25 49 1,-25-49 0,-25 25-1,0 25 1,-50-1-1,25-24-15,-24-25 16,24 25-16,-25-25 16,1 0-1,49-50 1,0 1 0</inkml:trace>
  <inkml:trace contextRef="#ctx0" brushRef="#br0" timeOffset="135469.8522">2108 6846 0,'25'0'47,"0"0"-32,-25 50-15,50-50 16,-50 25-16,24-25 16,-24 24-1,0-48 32,25-1-47,-25 0 16,0-25-16,0-24 15,0 24-15,0 25 16,0 1 15</inkml:trace>
  <inkml:trace contextRef="#ctx0" brushRef="#br0" timeOffset="137089.8509">5283 6747 0,'0'-50'15,"0"75"32,0 0-47,0 24 16,0-24-16,0 25 15,0 0-15,0-26 16,0 1-16,0 25 16,0-1-1</inkml:trace>
  <inkml:trace contextRef="#ctx0" brushRef="#br0" timeOffset="137525.8529">5531 6772 0,'-24'0'31,"24"-25"-31,0 50 63,0 24-48,0 1 1,0-25-16,0 0 0,0 24 31,24-49-15,1 0-1,0 0 1,0 0 0,-25-74-16,0 49 15,0 0-15,0-25 16,0 26 0,-50 24-1,1 0 1,24 0-1</inkml:trace>
  <inkml:trace contextRef="#ctx0" brushRef="#br0" timeOffset="138381.8529">5879 6921 0,'-25'0'0,"75"0"109,-1 0-109,1 0 16,-25-25 15,-25 0-16,-25 25 1,-25-25 0,25 25-1,25-50-15,-49 50 16,49-24-16,0-1 16,25 25-1,-25-50 1,74 50-16,-49 0 15,0 0-15,-1 0 16,26-25-16,-25 25 16,0 0-16,24 0 15,-49 50 1,0-25-16,0 0 16,0-1-16,0 51 15,0-50 1,50-25 31,24 0-32,1-25 1,-51 25 0,-24-25 15</inkml:trace>
  <inkml:trace contextRef="#ctx0" brushRef="#br0" timeOffset="145870.4503">3473 4787 0,'0'-25'15,"-25"25"1,74 0 218,-24 0-187,-25 25 0,25 25 0,25-25-16,-26 24-15,26-49-1,-50 25-15,50-25 16,-25 0 0,-25 25-1,24-25 1,-73 50 124,24-26-108,0-24-32,25 50 15,-50-50-15,50 50 16,-49-50-16,49 74 16,-25-74-16,25 25 15,0 0 16</inkml:trace>
  <inkml:trace contextRef="#ctx0" brushRef="#br0" timeOffset="155105.4263">967 4192 0,'0'-50'15,"-24"50"48,-26 0-47,50 25-1,0 25-15,0-25 16,-25-1-16,25 26 15,0-25-15,0 0 16,75-25 15,-26 0-31,-24 0 16,0 0-16,0 0 16,24 0-1,-49-50 1,0 25-16,0-49 0,0 49 15,0 0-15,0 0 16,-25 25-16,25-49 16,-49 49-16,24 0 15,25-25 1,-25 25 0</inkml:trace>
  <inkml:trace contextRef="#ctx0" brushRef="#br0" timeOffset="155651.4303">1538 4142 0,'-50'0'0,"25"0"16,1 0 15,-26 25-15,50 0-1,0 0 1,0 0 15,25-25-15,0 49-1,-1-49 1,26 25-16,-50 25 31,-25-50 1,-24 0-17,24 0 1,25-50 15</inkml:trace>
  <inkml:trace contextRef="#ctx0" brushRef="#br0" timeOffset="156035.4293">1662 4242 0,'50'0'47,"-26"0"-32,-24-25 1,25 25-16,-25-25 16,0-25 15,-49 50 0,49 25-31,-25-25 16,25 25-16,-50 0 15,50 24 1,0-24 0,25 0-1,25-25 1,-26 0-16,1 0 15,25 0-15,-1 0 16,-49-25 0</inkml:trace>
  <inkml:trace contextRef="#ctx0" brushRef="#br0" timeOffset="156252.4283">1935 4167 0,'0'0'0,"0"50"63,0-25-48,0 24-15,0-24 16,49-25 15,1 0-31,-25 0 16,24-25-16,1-49 15</inkml:trace>
  <inkml:trace contextRef="#ctx0" brushRef="#br0" timeOffset="158417.4299">4713 3994 0,'0'0'0,"0"-25"32,0 50 30,0-1-62,0 26 16,0-25-16,0 0 15,0-1-15,0 26 16,0-25-16,0 0 16,0-1-16,0 26 15,0-75 48</inkml:trace>
  <inkml:trace contextRef="#ctx0" brushRef="#br0" timeOffset="158857.4301">5011 4018 0,'0'-24'0,"-25"24"31,-50 0 16,75 49-32,-24-24-15,24 0 16,0 24-16,0-24 16,0 0-16,0 25 15,24-50 1,1 0-16,25 0 16,-1 0-16,1 0 15,-25 0-15,0 0 16,24 0-1,-49-50-15,0 25 16,0-24-16,-25 24 0,1 25 16,-1-25-16,-25 25 15,25 0 1</inkml:trace>
  <inkml:trace contextRef="#ctx0" brushRef="#br0" timeOffset="159261.427">5407 4068 0,'-49'0'46,"24"0"-14,25 25-1,0 0-15,0 24 15,74-49-16,-74 25-15,50-25 16,-50 25-16,50-25 16,-50 49-16,0-24 15,-25-25 17,-25 0-17,1 0 1</inkml:trace>
  <inkml:trace contextRef="#ctx0" brushRef="#br0" timeOffset="159648.4273">5631 4118 0,'24'0'47,"1"-50"-32,25 50 1,-50-25-16,0 0 31,-25 25-15,0 0-1,-24 0 1,-1 50-16,50 24 16,0-24-1,0-25 1,25-25 0,24 0-1,-24 0-15,0 0 16,49 0-16,-49 0 15</inkml:trace>
  <inkml:trace contextRef="#ctx0" brushRef="#br0" timeOffset="159907.4288">5953 4068 0,'-49'0'31,"49"25"1,0 24-17,0-24 1,0 0 0,49-25-16,1 0 15,-25 0 1,-1 0-1,-24-25-15,25 25 0,-25-49 16</inkml:trace>
  <inkml:trace contextRef="#ctx0" brushRef="#br0" timeOffset="163144.3177">3621 5904 0,'0'-25'47,"0"-25"16,25 50-48,-25-25-15,50 25 16,0 0-1,-26 0 1,1 0 0,25 0-1,24 0 1,-49 0-16,-25 25 0,25-25 16,-25 50-16,0-1 15,0-24-15,49 0 16,-49 25-1,0-1-15,25-24 16,-25 0-16,0 24 16,0-24-16,0 0 15,0 0-15,0 24 16,0-24-16,0 0 16,0 25-16,0-26 15,0 1-15,0 0 16,0 25-16,0-26 15,0 1-15,-49 25 0,49-25 16,0-1 0,-25 26-16,25-25 15,0 0-15,-25-25 0,25 74 16,-50-74-16,50 25 16,-24-25-16,24 25 15,-25-25-15,-25 49 16,25-49-1,1 0 17,-26 0-1,75-24 16</inkml:trace>
  <inkml:trace contextRef="#ctx0" brushRef="#br0" timeOffset="163628.3176">3845 6697 0,'0'-49'16,"0"73"31,0 26-32,0 0 1,-50-1 0,25 1-1,-24 0 1,24-26 15,25 26-15,0-25 31,50-25-16,-26 0-16,26 0-15,-25 0 16,0 0-16,24 25 16,-24-25-1,-25 49-15,0-74 63</inkml:trace>
  <inkml:trace contextRef="#ctx0" brushRef="#br0" timeOffset="199041.6979">13469 4514 0,'0'-49'15,"-25"49"79,25-25-63,-49 25-15,73 25 234,1 0-234,25 24-1,-25 1 1,24-25-1,-24-25 1,-25 24-16,25-24 16,0 0-1,-25 50 1,-25-25 156,-25-25-157,50 25-15,-49-25 0,49 49 16,-50-49-16,50 75 16,-50-75-16,50 49 15,-24-24 1</inkml:trace>
  <inkml:trace contextRef="#ctx0" brushRef="#br0" timeOffset="210375.9907">21878 8657 0,'0'-50'16,"0"25"-1,-25 25-15,25-24 0,-25-26 16,25 25 15,-49 25-31,49-25 31,0 75 47,49 0-62,-49-26 0,75 26-16,-51-25 0,26 0 15,-50 24-15,50-49 16,-50 50-16,49-50 16,-24 25-1,-25 24 95,-25-49-110,25 50 15,-49-25-15,49-1 16,-50 26-16,50-25 15,-25-25-15,25 50 16,0-1-16,-25-24 16,25 0-16,0 24 15,0-73 32,0-1-31,0 0-16</inkml:trace>
  <inkml:trace contextRef="#ctx0" brushRef="#br0" timeOffset="250588.441">11311 10939 0,'0'0'0,"25"0"125,24 0-109,-24 0-16,0 0 15,-25 25-15,50-25 16,-1 0-1,-49 49 17,-25-49 15</inkml:trace>
  <inkml:trace contextRef="#ctx0" brushRef="#br0" timeOffset="251526.4408">11261 13816 0,'25'0'110,"25"0"-95,-25 0 1,-1 0 15</inkml:trace>
  <inkml:trace contextRef="#ctx0" brushRef="#br0" timeOffset="307749.7381">15776 12030 0,'0'-25'281,"0"1"-250,0-1 0,0 0-15,0-25 15,0 26-15,0-1-1,0-25 1,0 25 31,25 25-16,-25-24-31,0-26 31,49 50-15,-49-25 0,25 0 15,-25 1-15,25 24-1,-25-50 1,0 25 15,49 0 0,-49-24 1,25 49-17,-25-25 1,0 0 15,25 25-15,-25-49-1,0 24 17,50 25-32,-50-25 15,0 0 1,24 25-1,-24-49 1,25 24 15,-25-25-15,50 50 0,-50-50-1,0 26 1,25 24-1,-1-25 1,26-25-16,-50 25 16,25 25-1,-25-24-15,25 24 16,-25-50 0,49 0-1,-49 26 1,25 24-1,-25-25-15,25-25 16,-25 25 0,50 25-1,-50-24 1,24 24 0,-24-50-1,25 50-15,25-25 31,-25 25 1,-25-25-32,24 25 15,-24-49 1,50 49-16,-25 0 31,0 0-15,-25-25-1,24 25 1,26 0-16,-25 0 31,0 0 1,-1 0-1,26 0 0,-25 0 0,0 25 1,24-25-1,-24 25 0,0-25 0,-25 24-31,49-24 32,-49 50-17,0-25 16,25-25-31,-25 25 32,25-25-17,-25 24 1,50-24-16,-26 50 31,-24-25 0,25-25 1,-25 25-17,0 24 1,0-24 0,0 0-1,0 0-15,50-25 16,-50 49 15,25-49-31,-25 25 16,24-25-1,-24 25-15,50 24 16,-50-24 0,25-25-1,-25 25 1,25 25 15,-25-25-31,0-1 31,49-24-31,-49 50 16,25-25-16,-25 0 31,25 24-15,-25-24-1,0 25 1,50-50 0,-50 24-1,0 26 1,24-50 0,-24 25-1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3T06:05:48.436"/>
    </inkml:context>
    <inkml:brush xml:id="br0">
      <inkml:brushProperty name="width" value="0.05292" units="cm"/>
      <inkml:brushProperty name="height" value="0.05292" units="cm"/>
    </inkml:brush>
  </inkml:definitions>
  <inkml:trace contextRef="#ctx0" brushRef="#br0">16991 5110 0,'0'0'0,"0"-50"31,25 50 63,-25 25-79,25 0 1,-25 0-16,49 74 16,-49-74-1,25 24-15,-25 1 32,50-50-32,-50 25 15,0-50 32,25 0-31,-25 0-1,0-24-15,0-26 0,0 1 16,0-1-16,0 51 16,0-1-1,24 25 32</inkml:trace>
  <inkml:trace contextRef="#ctx0" brushRef="#br0" timeOffset="698.001">17388 5159 0,'25'0'110,"-25"25"-95,25-25-15,-1 0 16,26 0 0</inkml:trace>
  <inkml:trace contextRef="#ctx0" brushRef="#br0" timeOffset="997.0013">17363 5283 0,'0'25'31,"50"-25"0,24 0-15,-24 0 0,-25 0-1</inkml:trace>
  <inkml:trace contextRef="#ctx0" brushRef="#br0" timeOffset="1898.0047">17760 4887 0,'0'-25'16,"50"50"31,-50 24-31,25 1-16,-25-1 15,0 1-15,74 24 16,-74-49-16,0 0 15,25 25-15,-25-26 16,25-24 0,-25-24 15,0-26-31,49-24 16,-49-1-16,0 1 15,0-25-15,0-1 16,0 51-16,0 24 0,25 50 78</inkml:trace>
  <inkml:trace contextRef="#ctx0" brushRef="#br0" timeOffset="2694.0053">18207 5085 0,'0'0'0,"0"25"78,0 0-78,0-1 15,0 26-15,0-25 0,0 24 16,0-24 0,0-50 46,0 1-62,49-26 16,-49 0-16,0 1 15,50 49-15,-50-25 16,25 25-16,-1 0 31,26 0-15,-50 50-16,0-1 0,0-24 16,0 0-1,0 24-15,25-73 63,-25-26-48,25 50 1,-25-50-16,49 50 16,-49-24-1,50 24-15,-25 0 16,-25 24-1,49 26-15,-49-25 16,25 0-16,-25 49 16,0-49-1,0-50 48</inkml:trace>
  <inkml:trace contextRef="#ctx0" brushRef="#br0" timeOffset="3420.0013">18976 4936 0,'0'0'0,"24"0"16,1 0-1,0 0 17,-25-49-17,-25 49 32,0 0-31,-24 0-1,49 24 1,-50-24-16,50 25 16,0 0-1,0 25 16,25-50-31,25 0 16,-26 0-16,1 24 16,50-24-1,-75 25-15,24-25 16,-24 50-16,25-25 16,-25-1-1,0 26 1,-49-25-1,-1-25-15,25 0 16,0 0-16,-24 0 16,-1 0-16,25 0 15,1 0 1,24-50 0,0 25-16,24-24 15</inkml:trace>
  <inkml:trace contextRef="#ctx0" brushRef="#br0" timeOffset="3757">19298 4986 0,'0'49'109,"0"1"-109,0 24 31,0-49-31</inkml:trace>
  <inkml:trace contextRef="#ctx0" brushRef="#br0" timeOffset="3944.0001">19298 4887 0,'0'-50'16,"-25"50"-16,25-25 31,25 25 16</inkml:trace>
  <inkml:trace contextRef="#ctx0" brushRef="#br0" timeOffset="4530.0026">19472 4986 0,'0'49'93,"0"-24"-77,0 25 0,49-50-16,-49 25 15,0-1 17,0-73 14,0 24-46,0 0 16,0-49 0,25 74-16,0 0 31,0 0-15,24 0-1,-49 25-15,25-25 16,-25 49-16,0-24 15,0 0-15,25-25 0,-25 49 16</inkml:trace>
  <inkml:trace contextRef="#ctx0" brushRef="#br0" timeOffset="5544.0075">19968 4986 0,'0'25'78,"0"24"-62,0 1-1,0-1 1,25-49-1,24 0 1,1 0 0,-25 0-1,-25-49-15,24-1 16,-24 75 62,50 25-62,-25-26-1,0-24-15,24 0 16,1 0 0,-50-24-1,25 24-15,-25-50 16,0 25-16,0-24 15,0-1 1,-75 25 0,50 25-1,25-49 1</inkml:trace>
  <inkml:trace contextRef="#ctx0" brushRef="#br0" timeOffset="5959.0012">20414 4787 0,'0'-25'0,"0"1"16,0-26 15,25 75 31,-25 49-62,0-49 16,0 25-16,50-1 16,-50-24-16,0 0 15,0 0-15,0 24 16,0-24-16,24 0 15,-24 25-15,0-1 16,25-49 15,25 0-15,-1-25 0,-24 1-1,-25-1-15,75-25 0,-75 25 16,0 1-1</inkml:trace>
  <inkml:trace contextRef="#ctx0" brushRef="#br0" timeOffset="6218.0035">20513 4812 0,'25'0'63,"25"0"-48,-1 0 1,1 0-1</inkml:trace>
  <inkml:trace contextRef="#ctx0" brushRef="#br0" timeOffset="7628.0336">17239 5904 0,'0'-25'46,"0"50"1,0 24-47,0-24 16,0 0-16,0 0 16,0 24-16,0 1 15,0-25 1,25-25 15,0 0-15,0 0-1,-25-75-15</inkml:trace>
  <inkml:trace contextRef="#ctx0" brushRef="#br0" timeOffset="7858.0269">17214 5755 0</inkml:trace>
  <inkml:trace contextRef="#ctx0" brushRef="#br0" timeOffset="8393.0273">17537 5978 0,'0'0'0,"0"-25"31,-25 25-31,50 0 47,0 0-32,0 0-15,49 0 16,-24 0 0</inkml:trace>
  <inkml:trace contextRef="#ctx0" brushRef="#br0" timeOffset="8610.0303">17562 6052 0,'0'50'16,"49"-50"0,-24 0-1,25 0 1,-1 0-16,-24 0 15,25 0 1</inkml:trace>
  <inkml:trace contextRef="#ctx0" brushRef="#br0" timeOffset="9508.0268">18231 5804 0,'0'25'78,"0"0"-78,0 0 16,0 24-16,0-24 16,0 0-16,0 25 15,0-26-15,0 26 16,0-100 46</inkml:trace>
  <inkml:trace contextRef="#ctx0" brushRef="#br0" timeOffset="9778.0268">18033 5779 0,'0'-24'15,"25"-1"17,24 25-17,26 0 1,-26 0-16,1 0 0,0 0 15,-26 0-15,26 0 16,-25 0 0,-50 0 31</inkml:trace>
  <inkml:trace contextRef="#ctx0" brushRef="#br0" timeOffset="10709.0257">17983 6127 0,'50'0'46,"0"0"-30,24 0-16,-24 0 16,-1 0-16,26 0 15,-26 0-15,-24 0 16,0 0-16,24 0 16,-49-50 15,0 25 0,0 1-15,0 48 46,0 26-46,0 0-1,0-26 1,0-48 47,0-1-48,50 0-15,-50-25 16,25 26-16,25-26 15,-26 50 1,1 0 0,-25 25-1,25-25 1,-25 74-16,0-24 16,0-25-1,0-50 48,0-25-48,0 25 1,74-24-16,-49 24 16,0 25-1,49 0 1,-49 0-1,0 25 1,-25 24 0,50 1-16,-50-25 15,-25-25 32,25-25-16</inkml:trace>
  <inkml:trace contextRef="#ctx0" brushRef="#br0" timeOffset="11558.0258">19546 5680 0,'50'0'15,"-75"0"17,-50 0-17,26 0 1,24 0-16,0 25 16,-24 25-16,49-26 15,-50-24-15,50 50 16,0-25-1,50-25-15,-26 0 16,26 0 0,-25 50-16,24-50 0,1 24 15,-25-24-15,0 50 16,24-25 0,-49 0-1,0 24 1,-49-24-1,24-25-15,0 50 16,-25-50-16,26 0 16,-1 0-16,0 0 15,-49 0 1,74-50 0,0 0-16,24 50 15,1-49-15</inkml:trace>
  <inkml:trace contextRef="#ctx0" brushRef="#br0" timeOffset="11896.0267">19769 5904 0,'0'-25'16,"25"25"31,-25 25-31,0 24-1,0 1 1,0-1-1,0-24 1,25-25 31</inkml:trace>
  <inkml:trace contextRef="#ctx0" brushRef="#br0" timeOffset="12049.0284">19819 5779 0,'0'-24'16</inkml:trace>
  <inkml:trace contextRef="#ctx0" brushRef="#br0" timeOffset="12584.0273">19943 5928 0,'0'-49'46,"0"74"1,0 24-31,25-24 0,-25 25-16,0-26 15,0 1 1,0-50 46,0-49-46,25 49 0,-25-24-16,49 49 15,-49-25-15,25 25 16,0 0-1,0 0 1,24 0-16,-24 99 31,-25-25-15,0-49 0,0 0-1</inkml:trace>
  <inkml:trace contextRef="#ctx0" brushRef="#br0" timeOffset="13251.0258">20389 5854 0,'0'0'0,"0"50"94,0 24-94,0-49 15,0 0-15,0-1 16,25-24 0,0 0 15,25 0-16,-50-49 1,24-1 0,-24 75 46,0 0-46,50 0-1,-25-25 1,-25 49-16,25-49 16,24 0-1,-49-25 1,50 25 0,-50-49-16,0 24 15,0-25 1,-25 50-16,25-24 15,-74 24-15,49 0 16,0-50-16,25 0 31</inkml:trace>
  <inkml:trace contextRef="#ctx0" brushRef="#br0" timeOffset="13676.03">20811 5631 0,'0'-25'15,"0"0"1,25 25 0,-25 25 62,0 0-78,0 49 15,0-24-15,0-26 16,0 1-16,0 25 16,0-25-16,0 0 15,0-1-15,0 51 16,25-75 31,24 0-47,-49-25 15,50 25-15,-50-50 16,25 50-16,-25-24 16,0-1-1</inkml:trace>
  <inkml:trace contextRef="#ctx0" brushRef="#br0" timeOffset="13917.0308">20712 5779 0,'50'0'47,"-26"0"-31,1 0-16,25 0 15,-25 0 1,-25-49 0,0 24-16</inkml:trace>
  <inkml:trace contextRef="#ctx0" brushRef="#br0" timeOffset="524099.1705">24061 12948 0,'0'-25'140,"49"25"-93,1 0-31,-25 0 15,24 0-15,1 0-1,-1 0 1,-24 0 0,0 0 30,0 0-14,24 0-1,-24 0 0,0 0-15,25 0 15,-26 0-15,1 25 31,25-25-16,-25 0-16,-1 0 17,1 0-1,25 0 0,-25 0 0,-1 0 1,1 0-1,25 0 16,-25 0-16,0 0 16,24 0-16,-24 0 16,0 0 0,0 0 0,24 0-16,-24 0 0,0 0 16,24 0 0</inkml:trace>
  <inkml:trace contextRef="#ctx0" brushRef="#br0" timeOffset="526594.1698">25251 12898 0,'0'25'31,"25"-25"1,25 0-17,-26 0 1,1 0 15,0 0-15,49 0-1,-49 0 1,0 0 0,0 0-1,24 0 1,-24 0 0,0 0-1,25 0 16,-26 0 1,1 0-17,0 0 17,25 0-17,-26 0 16,1 0-15,25 0 15,-25 0-15,0 0 15,-1 0-15,-24-49-1,50 49 1,-25 0 31,0 0-31,24 0 15,-24 0-16,0 0 17,0 0-17,24 0 17,-24 0-17,0 0 16,24 0 1,-24 0-32,0 0 31,0 0 0,24 0-15,-24 0 15,0 0-15,0 0 15,24 0 0,-24 0-15,0 0-1,25 0 17,-50 24-17,24-24 1,1 0 0,0 0 15,25 0 0,-26 0-15,1 0 15,25 0-15,-25 0-1,-1 0 16,1 0-15,25 0 15,-25 0-15,0 0 15,24 0 16</inkml:trace>
  <inkml:trace contextRef="#ctx0" brushRef="#br0" timeOffset="528900.1888">27260 12898 0,'25'0'31,"0"0"-15,49 0-1,-49 0 1,0 50 0,25-50-1,-1 0 1,1 0-1,-25 0-15,-1 0 16,26 0 0,-25 0-1,0 0 1,24 0 15,-24 0 0,0 0-15,24 0 0,1 0-1,0 0 1,-26 0 31,1 0-32,0 0 1,25 0 0,-25 0-1,-1 0 17,26 0-17,-25 0 1,0 0-16,-1 0 31,26 0-15,-25 0-1,0 0 17,24 0-17,-24 0 1,0 0-1,24-25 1,-24 25 0,0 0-1,0 0-15,24 0 32,-24 0-17,0 0 1,25 0-1,-26 0 1,1 0 0,0 0-1,25 0 1,-26 0 0,1 0-1,0 0 1,25 0-1,-26 0 1,1 0 0,25 0-1,-25 0 1,0 0 0,-1 0-1,26 0 16,-25 0-15,0 0 15,24 0-15,-24 0 15,0 25 0,24-25 16,-24 0-15,0 0-17,0 0 16,24 0-15,-24 0 0,0 0-1,0 0 1,24 0 15,-24 0 0,0 0 1</inkml:trace>
  <inkml:trace contextRef="#ctx0" brushRef="#br0" timeOffset="530226.1932">29741 12948 0,'0'-25'125,"49"25"-93,1 0-17,0 0 1,-1 0-16,-24 0 15,25 0-15,-26 0 16,1 0 0,25 0 15,-1 0-15,-24 0-1,25 0 1,0 0-1,-26 0 1,1 0 0,0 0-1,25 0 1,-26 0 0,1 0 15,25 0-16,-25 0 17,-1 0-17,1 0 1,25 0 0,-25 0-1,-1 0 1,-24-25-1,0-24 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3T06:11:19.282"/>
    </inkml:context>
    <inkml:brush xml:id="br0">
      <inkml:brushProperty name="width" value="0.05292" units="cm"/>
      <inkml:brushProperty name="height" value="0.05292" units="cm"/>
    </inkml:brush>
  </inkml:definitions>
  <inkml:trace contextRef="#ctx0" brushRef="#br0">16321 5581 0,'0'0'0,"0"50"47,25-50-32,25 0 1,-25 0-16,0 0 16,-1 0-16,26 0 15,-75 0 32</inkml:trace>
  <inkml:trace contextRef="#ctx0" brushRef="#br0" timeOffset="226.9987">16371 5755 0,'-50'0'16,"50"24"-1,25 26 17,25-50-17,0 0 1,-1 0 0,1 0-1,-50-25-15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5T04:06:41.458"/>
    </inkml:context>
    <inkml:brush xml:id="br0">
      <inkml:brushProperty name="width" value="0.05292" units="cm"/>
      <inkml:brushProperty name="height" value="0.05292" units="cm"/>
    </inkml:brush>
  </inkml:definitions>
  <inkml:trace contextRef="#ctx0" brushRef="#br0">4688 6598 0,'0'0'0,"-25"-25"16,50 25 15,25 0-15,-1 50-1,-49-1-15,75-24 16,-50 25-16,24-25 15,-49-1-15,50 26 16,-50 0 0,25-50-16,-25 25 15</inkml:trace>
  <inkml:trace contextRef="#ctx0" brushRef="#br0" timeOffset="296.9978">5011 6474 0,'0'0'0,"-50"0"47,50 25-31,-50 0-1,26 24-15,-51 26 16,50-1-16,-24 0 0,24 26 16,25-26-1,-50-24-15,50-25 0,0-1 16,25-24 31</inkml:trace>
  <inkml:trace contextRef="#ctx0" brushRef="#br0" timeOffset="709.0049">5159 6896 0,'0'25'94,"0"123"-63,0-98-31,0-25 16,0 0-1,25-25 17,0 0-17,25 0 1,-1 0-1,1-50 1,-1 25 0</inkml:trace>
  <inkml:trace contextRef="#ctx0" brushRef="#br0" timeOffset="1398.998">5457 6697 0,'-25'0'0,"75"0"78,-1 0-78,-24 0 15,0 0-15,49 0 16</inkml:trace>
  <inkml:trace contextRef="#ctx0" brushRef="#br0" timeOffset="1651.9997">5457 6846 0,'50'0'46,"-1"0"-30,1 0-16,-25 0 16,-1 0-16</inkml:trace>
  <inkml:trace contextRef="#ctx0" brushRef="#br0" timeOffset="2627.9971">5928 6672 0,'0'-24'15,"0"48"64,0 26-79,0-25 15,0 0-15,0-1 0,0 26 16,25-50-16,-25 25 15,25-25-15,49 0 16,-49 0 0,-25-25-16,25 25 15,-25-50-15,50-24 16,-50 49 0,0 50 46,0 25-62,49-50 16,-49 49-1,50-49-15,-1 0 16,1 0 0,-50-25-16,50 1 15,-50-1 1,0-25-16,0 25 15,-25 1-15,-25-51 16,25 75 0,-49-25-1</inkml:trace>
  <inkml:trace contextRef="#ctx0" brushRef="#br0" timeOffset="3043.9963">6524 6424 0,'0'-24'16,"0"-26"15,0 75 32,0 0-63,0-1 0,0 26 15,0 0-15,0-1 16,0-24-16,0 0 16,0 24-16,0-24 15,0 0-15,0 0 16,0 24-1,24-49-15,1 0 32,25 0-17,-25 0 1,-1 0 0,-24-24-16,50 24 15,-50-25-15,0 0 16</inkml:trace>
  <inkml:trace contextRef="#ctx0" brushRef="#br0" timeOffset="13025.3107">7144 6648 0,'0'0'0,"25"0"62,24 0-46,1 24-16,-1-24 15,1 0-15,0 0 16,-26 0-16</inkml:trace>
  <inkml:trace contextRef="#ctx0" brushRef="#br0" timeOffset="13275.3005">7193 6772 0,'-49'0'16,"49"24"15,49-24-16,1 0-15,24 0 16,-24 0-16,-25 0 16,0 0-16</inkml:trace>
  <inkml:trace contextRef="#ctx0" brushRef="#br0" timeOffset="14222.3025">7913 6648 0,'0'-25'16,"0"99"93,24-24-109,-24-1 16,0 1-16,0-25 15,25 25-15,-25-26 16,0 1-16,0 25 16,0-1-1,0-24-15,0 0 0,0 25 16,0-26 0,-25-24-16,-24 0 31,-26 0-16,51 0-15,-1 0 0,0 0 16,-49 0 0,74-74-16</inkml:trace>
  <inkml:trace contextRef="#ctx0" brushRef="#br0" timeOffset="14723.3022">7962 6350 0,'0'-25'109</inkml:trace>
  <inkml:trace contextRef="#ctx0" brushRef="#br0" timeOffset="15836.3083">8136 6672 0,'0'-49'0,"0"-1"31,0 25-15,0 50 46,0 25-62,0-1 16,25 1-1,-25-25 1,25-25 0,24 49-1,-24-49 1,0 0 0,-25-24-1,49-1-15,-49-25 16,25 50 62,25 0-62,-50 50-1,25-50-15,-1 25 31,26-25 1,-50-50-17,25 0-15,-25 26 16,0-1-16,0-25 16,0 25-1,-50 25-15,1 0 16,24 0-1</inkml:trace>
  <inkml:trace contextRef="#ctx0" brushRef="#br0" timeOffset="16351.3102">8781 6350 0,'0'-50'16,"0"75"62,0 25-62,25-25-16,-25-1 15,0 26-15,0 24 16,0-24-1,0-25 1,0 24 0,0 1-1,49-50 1,-49 25-16,25-25 16,0 0-1,24 0 1,1 0-1,-50-50 17</inkml:trace>
  <inkml:trace contextRef="#ctx0" brushRef="#br0" timeOffset="28352.3114">4713 7590 0,'0'0'0,"25"0"62,-1 0-46,1 0-1,25 0 1,0 0 0,-26 0-16,1 0 15,25 0-15,-25 0 16,24 0-1,-24 0 1,-25-25-16</inkml:trace>
  <inkml:trace contextRef="#ctx0" brushRef="#br0" timeOffset="28663.3136">4762 7689 0,'50'0'63,"0"0"-63,-1 0 15,1 0-15,0 0 16,-1 0-16,1 0 16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3T06:31:46.777"/>
    </inkml:context>
    <inkml:brush xml:id="br0">
      <inkml:brushProperty name="width" value="0.05292" units="cm"/>
      <inkml:brushProperty name="height" value="0.05292" units="cm"/>
      <inkml:brushProperty name="color" value="#FF0000"/>
    </inkml:brush>
  </inkml:definitions>
  <inkml:trace contextRef="#ctx0" brushRef="#br0">3398 7119 0,'-25'0'0,"75"0"94,0 0-78,-1 0-1,-24 0 1,25 0-16,-26 0 15,1 0-15,0 0 16,25 0-16,-25 0 0,24 0 16,-24 0 15,-25-50 47</inkml:trace>
  <inkml:trace contextRef="#ctx0" brushRef="#br0" timeOffset="129158.1843">21134 3349 0,'24'-100'0,"150"51"16,-100 49-16,-49 0 15,0 0-15,25 0 16,-1 0-16,-24 0 16,-25 25-16,0 74 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07T05:24:48.839"/>
    </inkml:context>
    <inkml:brush xml:id="br0">
      <inkml:brushProperty name="width" value="0.05292" units="cm"/>
      <inkml:brushProperty name="height" value="0.05292" units="cm"/>
    </inkml:brush>
  </inkml:definitions>
  <inkml:trace contextRef="#ctx0" brushRef="#br0">18058 1910 0,'25'0'156,"49"0"-140,-24 0 0,-26 0-1,1 0-15,25 0 16,-1 0-16,-24 0 16,0 25-16,49-25 15,-24 0-15,0 0 0,-1 0 16,1 0-16,0 49 15,24-49-15,-24 0 16,-1 0-16,1 0 16,-1 0-16,1 0 15,0 0-15,24 25 16,-24-25-16,-1 0 16,1 0-16,-25 0 15,24 0-15,1 50 16,-1-50-16,1 0 15,0 0-15,-1 0 0,1 0 16,24 0 0,-24 0-16,0 0 15,-1 25-15,1-25 16,-1 0-16,26 0 16,-26 0-16,26 0 0,-1 0 15,-24 0-15,-1 0 16,1 0-16,0 0 15,-1 0-15,1 0 16,24 0-16,1 49 16,-1-49-16,1 0 15,-26 0-15,1 0 16,24 0-16,1 25 0,-26-25 16,26 0-1,-26 0-15,1 0 0,-1 0 16,1 0-16,0 0 15,-26 0-15,51 0 16,-26 0 0,-24 0-16,25 0 0,0 0 15,-1 0-15,26 0 16,-26 0-16,1 0 16,-1 0-16,-24 0 15,25 0-15,-25 0 16,-1 0-16,1 0 15,25 0-15,-1 0 16,26 0-16,-1 0 0,-24 0 16,-1 0-16,-24 0 15,25 0 1,-1 0 0,-24 0-1,25 0 1,0 50-1,-26-50 1,-73 0 15,-75 0-15</inkml:trace>
  <inkml:trace contextRef="#ctx0" brushRef="#br0" timeOffset="2826.8937">1315 3969 0,'0'-25'15,"0"50"95,0 24-110,0-24 15,0 0-15,0 0 16,0 24-16,0 1 15,0-25-15,0 0 16,0 49-16,0-24 16,0-1-16,-25-24 15,25 25 1,0-75 46,0-25-46,0-24-16</inkml:trace>
  <inkml:trace contextRef="#ctx0" brushRef="#br0" timeOffset="3198.8887">967 4043 0,'0'-49'16,"0"24"15,25 25-31,50-50 16,-51 50-1,26-25-15,-25 25 16,0 0-16,24-24 16,-24 24-16,0 0 15,49 0-15,-24 0 16,-1 0-16,1 0 0,-25 0 16,24 0-1,-73 0 16,-51 0-15</inkml:trace>
  <inkml:trace contextRef="#ctx0" brushRef="#br0" timeOffset="3648.8891">819 4366 0,'24'0'63,"51"0"-48,-26 0 1,1 0-16,24 0 16,-24 0-16,24 0 15,1 0-15,-26 49 16,1-49-16,0 0 0,-26 0 15,1 0-15,25 0 16</inkml:trace>
  <inkml:trace contextRef="#ctx0" brushRef="#br0" timeOffset="4591.8914">1712 4341 0,'0'-25'0,"-25"25"16,25-25 15,0 75 32,0-25-63,0 24 15,0 26 1,-50-1 0,50-49-1,0-50 63,0 0-62,0-49-16,0 49 16,0 0-16,0 0 0,25 25 15,-25-74-15,0 49 16,25 25 0,0-25-1,49 25 1,-49 0-16,0 0 15,-25 50 17,0 0-17,0 24-15,-100-49 32,51 24-32,24-49 15,25-24 63,25 24-46,24 0-17,-49 24 1,50-24-16,-25 25 15,24-25-15,-24 50 16,0-50-16,-25 49 16,74-49-16,-74 25 15,25-25 1,-25-25 78</inkml:trace>
  <inkml:trace contextRef="#ctx0" brushRef="#br0" timeOffset="5275.8854">2307 4291 0,'25'0'109,"-1"0"-93,1 0-1,25 0-15,-1 0 16,-24 0 0</inkml:trace>
  <inkml:trace contextRef="#ctx0" brushRef="#br0" timeOffset="5611.8827">2232 4465 0,'25'0'63,"25"0"-63,-25 0 15,-1 0-15,51-25 16,-1 25 0,-49 0-1,0 0-15,0 0 16</inkml:trace>
  <inkml:trace contextRef="#ctx0" brushRef="#br0" timeOffset="7950.2084">2902 3994 0,'0'24'94,"50"26"-79,-50 0 1,0-1-16,0 1 0,25 24 16,-25-24-16,0-25 15,0 24 1,49-49-16,-49 25 31,25-25-15,0 0-1,-25-74 1,49 49-16,-49-25 16,25-24-16,-25-1 15,50 26-15,-50-26 16,25 26-16,-25-26 15,0 51-15,49-51 0,-49 50 16,0-24 0</inkml:trace>
  <inkml:trace contextRef="#ctx0" brushRef="#br0" timeOffset="8914.2071">2704 4663 0,'0'0'0,"49"0"78,26 0-78,-1 0 16,1 0-16,24 0 16,0 0-16,0 0 15,-24 0-15,-1 0 16,-24 0-16,-1 0 15,-24 0-15,25 0 16,-50-25 78</inkml:trace>
  <inkml:trace contextRef="#ctx0" brushRef="#br0" timeOffset="9720.2963">2927 5060 0,'0'50'94,"0"-25"-78,0 24-16,0 1 15,0-1-15,0 1 16,0-25-16,0 0 0,0-1 16,0 26-1,0-25 16</inkml:trace>
  <inkml:trace contextRef="#ctx0" brushRef="#br0" timeOffset="10487.2991">3001 5085 0,'0'-25'16,"0"0"15,0-24-15,0 24-1,75 0 1,-26 25 0,-24-49-16,25 49 15,-1 0-15,-24-25 16,0 25-16,25 0 15,-1 25 1,-49 24 0,0 1-1,-25-1 1,-49 1 0,49-50-1,0 0-15,-24 25 16,24-25-16,-25 0 15,75 0 48,25 0-47,-1 0-1,-24 0 1,25 0 15,-50 49-31,25-24 16,24 25-1,1 24 1,-50-49-16,49-25 16,-49 50-16,25-50 15,-25 24-15,50-24 16,-50-24 62</inkml:trace>
  <inkml:trace contextRef="#ctx0" brushRef="#br0" timeOffset="13117.3218">4713 4266 0,'49'0'93,"1"0"-93,-25 0 16,25 0-16,-26 0 16,26 0-16,0 0 15</inkml:trace>
  <inkml:trace contextRef="#ctx0" brushRef="#br0" timeOffset="13424.3195">4713 4415 0,'25'0'31,"24"0"-16,26 0-15,-1 0 16,1 0-16,-26 0 16,1 0-16,-25 0 15</inkml:trace>
  <inkml:trace contextRef="#ctx0" brushRef="#br0" timeOffset="14236.3191">5879 3919 0,'0'-25'16,"0"75"62,0 0-62,0-1-16,0 1 15,0-1-15,-50 1 16,50 0-16,0-1 0,0-24 15,0 0 1</inkml:trace>
  <inkml:trace contextRef="#ctx0" brushRef="#br0" timeOffset="14714.8882">6201 4068 0,'0'-25'16,"-49"25"62,24 25-63,25 25-15,0-26 16,-50 1-16,50 25 16,25 24-1,49-49 1,-49-25-16,25 0 15,-25 0-15,-1 0 16,26 0-16,-25 0 16,-25-50-16,0 26 15,0-1-15,0 0 16,0-25-16,-25 1 16,-25 49-1,26-25 1,-1 25 31</inkml:trace>
  <inkml:trace contextRef="#ctx0" brushRef="#br0" timeOffset="15195.889">6747 4093 0,'0'-25'16,"-25"0"0,0 25 15,0 0-16,-24 25 1,49 49 0,-25-24-1,25 0 1,0-1 0,50 1-1,-1-50 1,-24 0-16,0 0 15,24 0-15,26 0 16,-50 0 0,-25-50-1,0 25-15,0 1 0,0-26 16,0 25-16,-25-24 16,-25-1-1,25 50 1,-24 0 15,-1 25-31</inkml:trace>
  <inkml:trace contextRef="#ctx0" brushRef="#br0" timeOffset="16132.8849">7665 3969 0,'0'-25'16,"49"25"-16,-49-50 16,-49 50 15,-26 0-16,50 0 1,1 25-16,-1-25 16,-25 25-16,25-25 15,25 25-15,-24-25 0,24 49 16,0-24 0,0 0-1,24-25 1,1 0-16,0 50 15,25-50-15,-26 0 16,1 0-16,25 24 16,-25-24-16,-1 50 15,26-50 1,-50 25-16,0 0 31,-25-25-31,0 49 16,-24-49-1,-1 0-15,1 0 0,-26 0 16,26 0-16,24 0 16,0 0-16,25-25 15,0-24 17</inkml:trace>
  <inkml:trace contextRef="#ctx0" brushRef="#br0" timeOffset="16473.8882">7937 4043 0,'0'25'109,"0"25"-93,0-26-16,0 1 15,25-25 1</inkml:trace>
  <inkml:trace contextRef="#ctx0" brushRef="#br0" timeOffset="16651.8881">8012 3919 0,'0'-49'16,"0"24"-1</inkml:trace>
  <inkml:trace contextRef="#ctx0" brushRef="#br0" timeOffset="17209.8819">8161 3969 0,'0'49'94,"0"1"-78,0 0-1,0-1 1,0-74 46,0 1-46,25-1-16,-25-25 16,24 50-16,-24-49 15,50 49-15,0 0 16,-26 0-1,1 0 1,-25 24 0,50-24-1,-50 75-15,0-50 16,0-1-16,0 1 16,0 50-16,0-51 15,-25-24 48</inkml:trace>
  <inkml:trace contextRef="#ctx0" brushRef="#br0" timeOffset="18117.8798">9029 3770 0,'0'-24'16,"-50"73"62,25 1-78,25-1 16,-74 26-16,74-1 15,-25 1-15,25-1 0,0-24 16,0-26-16,0 1 15,0 25-15,0-1 16,25-49 0,-25 25-16,50-25 15,-26 0-15,51 0 16,-50 0-16</inkml:trace>
  <inkml:trace contextRef="#ctx0" brushRef="#br0" timeOffset="18462.8586">9376 3994 0,'0'-25'32,"25"25"15,25 0-32,-1-50-15,-24 50 16,25 0-16,-26 0 0,26 0 15,-50-25 1</inkml:trace>
  <inkml:trace contextRef="#ctx0" brushRef="#br0" timeOffset="18905.859">9376 3994 0,'-25'49'31,"25"-24"-15,0 0 0,0 24-1,0-24 1,50-25 15,0 0-31,-26 0 16,1 0-16,0 0 15,25 0-15,-26 25 16,26-25 0,-50 50-1,0-1 1,0-24-1,-50-25-15,26 50 16,-1-50-16,-50 0 16,26 0-16,24 0 15,0 0-15,-24 0 16,49-25 0,0 0-1,0 0-15</inkml:trace>
  <inkml:trace contextRef="#ctx0" brushRef="#br0" timeOffset="19355.8578">10046 4142 0,'0'-24'0,"0"-26"32,-25 50-1,0 25-15,25 24-1,-49-24-15,49 25 16,0-25-16,0-1 15,24 26 1,26 0 0,-25-50-16,25 0 15,-1 0 1,1-25 0,-50-25-16,0 25 15,49-24-15,-49-1 16,0 1-16,-24-1 15,-26 25 1,25 25 0</inkml:trace>
  <inkml:trace contextRef="#ctx0" brushRef="#br0" timeOffset="19798.8611">10492 4118 0,'0'-50'16,"0"25"0,-49 25 46,24 25-46,25 25-1,0-1-15,0-24 16,0 25 0,74-1-1,-49-49 1,25 0-16,-1 0 15,-49-25 1,25 25-16,-25-74 16,0 24-16,0 26 0,0-1 15,0-25 1,-49 50-16,24 0 16,-25 0-16,25 0 15,1 0 1</inkml:trace>
  <inkml:trace contextRef="#ctx0" brushRef="#br0" timeOffset="20254.8607">11013 3919 0,'0'-49'16,"25"49"0,-25-25-1,0 50 63,0-1-62,0 26-16,0 0 16,0-1-16,-25-24 15,25 49-15,0-49 0,0 0 16,0 25 0,0-1-1,25-24 1,25-25 15,-1 0-31,1 0 16,0 0-16,-26 0 15,1 0 1,-25-50-16,0 26 16</inkml:trace>
  <inkml:trace contextRef="#ctx0" brushRef="#br0" timeOffset="21372.6508">10889 4093 0,'0'-50'15,"-25"50"16,1 0 1,-1 25-1,25 0-15,-50 24-1,50 1 1,0 24-1,0-49 1,25-25 0,25 0-1,-1 0 1,-24-25 0,-25-24-1,50 49-15,-50-50 16,0 25-1,-25 25-15,25-24 16,-25 24-16,0 0 31</inkml:trace>
  <inkml:trace contextRef="#ctx0" brushRef="#br0" timeOffset="21824.6626">10939 3944 0,'25'0'62,"24"0"-46,1 0-1,-25 0 1,24 0 0,-24 0-1,-25 25 32,-25-25-47</inkml:trace>
  <inkml:trace contextRef="#ctx0" brushRef="#br0" timeOffset="23018.8524">11733 3969 0,'0'25'79,"0"24"-64,0 1-15,0-1 16,0-24-16,0 25 15,-50-25-15,50 24 16,0-74 62</inkml:trace>
  <inkml:trace contextRef="#ctx0" brushRef="#br0" timeOffset="23323.8477">11559 4068 0,'74'0'47,"-24"0"-31,0 0-1,24 0-15,-24 0 0,-1 0 16,-24 0-16</inkml:trace>
  <inkml:trace contextRef="#ctx0" brushRef="#br0" timeOffset="23734.8477">12427 3870 0,'0'24'94,"0"26"-78,0-25-16,0 24 15,0-24-15,0 25 0,0-25 16,0 24-1,-25 1 1,25-75 31</inkml:trace>
  <inkml:trace contextRef="#ctx0" brushRef="#br0" timeOffset="23998.1843">12650 3894 0,'-24'-24'15,"48"73"32,-24-24-31,0 25-16,0-1 15,0 1-15,0-25 16,25-1-16,-25 51 16,0-50 15,-25-25-15</inkml:trace>
  <inkml:trace contextRef="#ctx0" brushRef="#br0" timeOffset="24539.1838">12303 3994 0,'0'-25'32,"50"0"-17,-1 25 1,1 0-16,0 0 15,24 0-15,0-50 16,1 50-16,-1 0 16,-24 0-16,-1 0 0,-49-24 15,25 24 1,-25-50 0,0 25 30,0 50 17,-25 25-47,25 24-16,0-24 0,-24 24 15,24 0 1,0 1-16,0-26 15,-50 1-15,50 0 16,0-1-16,0-24 0,0 0 16,-25-25-1,25 49 17,0-73-1</inkml:trace>
  <inkml:trace contextRef="#ctx0" brushRef="#br0" timeOffset="24875.1832">13271 4093 0,'0'-25'0,"0"0"15,-25 25 1,25 25 47,0 25-48,0 24-15,0-24 0,0-26 16,0 1-16,0 25 15,0-1 17,0-73-1</inkml:trace>
  <inkml:trace contextRef="#ctx0" brushRef="#br0" timeOffset="25228.186">13271 4068 0,'0'-50'31,"-25"50"16,25 25-47,-25-25 15,25 50-15,-50-50 16,50 25-16,-49-25 16,49 49-16,-25-49 15,25 25-15,-50-25 32,50 50-17,50-50 1,-25 0-16,24 0 15,1 0-15,0 0 16,-1-25-16,1 25 16,-25 0-16,-1-50 15,26 50-15</inkml:trace>
  <inkml:trace contextRef="#ctx0" brushRef="#br0" timeOffset="25646.1815">13444 3572 0,'50'25'79,"-1"24"-64,1-24-15,0 50 16,-1-26-16,-24 26 0,25-1 15,-50 0-15,49 26 16,-49-26-16,0 0 16,-25-24-16,25-25 15,-74 24 1,49-49-16,-24 50 0,24-50 16,-25 25-16,25-25 15</inkml:trace>
  <inkml:trace contextRef="#ctx0" brushRef="#br0" timeOffset="27418.1877">5854 4638 0,'-25'0'16,"0"0"0,0 0-1,75 25 95,25-25-110,24 0 15,74 0-15,1 50 16,0-50-16,-50 0 15,49 49-15,1-49 16,-50 0-16,25 0 16,-25 0-16,-25 50 15,-25-50-15,-24 0 16,-75 25 15</inkml:trace>
  <inkml:trace contextRef="#ctx0" brushRef="#br0" timeOffset="29636.6858">5928 5135 0,'-24'0'16,"24"-25"-1,0 0 16,0-25-15,74 50 0,-24 0-16,-26 0 15,1 0-15,-25 25 16,50-25-16,-50 50 16,0-1-1,0-24-15,0 25 16,-50-25-16,25-1 15,-24 51-15,-26-50 16,100-25 93,0 0-109,0 0 16,24 0-16,-24 0 16,0 0-16,0 0 15,49 0 1,-24 0 0,-25-50-1</inkml:trace>
  <inkml:trace contextRef="#ctx0" brushRef="#br0" timeOffset="29945.6857">6474 5060 0,'0'-49'0,"50"49"47,-26 0-31,1 0-1,25-25-15,-1 25 16,-24-25-1</inkml:trace>
  <inkml:trace contextRef="#ctx0" brushRef="#br0" timeOffset="30456.6876">6474 4961 0,'0'0'0,"-25"25"32,25 24-17,-49-49 1,49 25 0,0 0-1,0 0 16,0 24-15,24-49 31,26 0-31,-25 0-16,24 0 15,1 0 1,-25 0-1,-25 25 1,25-25-16,-25 50 16,24-50-1,-24 25-15,0 24 16,-24-49 0,24 50-16,-50-50 0,25 0 15,0 0-15,-49 0 16,24 0-1,26-25 17</inkml:trace>
  <inkml:trace contextRef="#ctx0" brushRef="#br0" timeOffset="32333.8101">14536 4192 0,'-25'0'16,"50"0"62,49 0-62,-49 0-1,24 0-15,26 0 0,-50 0 16,-1 0 0</inkml:trace>
  <inkml:trace contextRef="#ctx0" brushRef="#br0" timeOffset="32669.8114">14511 4390 0,'0'25'32,"25"-25"-17,-1 0 1,1 0-16,25 0 15,24 0-15,-49 0 16,25 0 0</inkml:trace>
  <inkml:trace contextRef="#ctx0" brushRef="#br0" timeOffset="33738.8153">15850 3870 0,'0'-25'47,"0"50"15,0 24-62,0 1 16,0 24-16,0 1 16,0-1-16,25-24 15,-25-1-15,0-24 16,0 25-16,0-1 15,0-24 17,0-75-1</inkml:trace>
  <inkml:trace contextRef="#ctx0" brushRef="#br0" timeOffset="34319.8155">15875 3894 0,'0'-49'16,"-25"49"30,-24 49-14,49 1-17,-50-50-15,50 50 16,-50-1-16,50-24 16,-74 0-16,49 49 15,25-49 1,-25-25-1,25 25 1,-49-25 0,49 25-1,25-25 48,-1 0-63,26 0 15,0 0-15,24 0 16,0 0-16,1 0 16,-1 0-16,1 0 15,-1 0-15,0 0 16,-49 0 0,-25-50 30</inkml:trace>
  <inkml:trace contextRef="#ctx0" brushRef="#br0" timeOffset="35155.8316">16842 3944 0,'0'-25'31,"-49"25"16,-1 0-47,25 0 0,1 25 16,-26-25-16,50 25 16,-25-25-16,25 25 15,0 24 1,25 1-1,0-50 1,0 0-16,24 25 16,-24-25-16,0 0 15,24 49-15,-24-49 16,0 25-16,25 25 16,-50-26-1,-25 1 1,-25-25-1,25 0-15,-24 50 16,24-50-16,0 0 16,0 0-1,-24 0-15,24 0 0,0 0 16,25-25 0,0-25-1</inkml:trace>
  <inkml:trace contextRef="#ctx0" brushRef="#br0" timeOffset="35521.8321">17190 3994 0,'0'-25'16,"0"74"62,0 1-62,0-25-1,0 0-15,0 24 0,0-24 16,0 0-16,0 24 16,24-49-1,-24-49 32,0 24-47</inkml:trace>
  <inkml:trace contextRef="#ctx0" brushRef="#br0" timeOffset="35712.8406">17214 3894 0,'0'-24'16,"-24"24"0,24-50-1,0 75 48</inkml:trace>
  <inkml:trace contextRef="#ctx0" brushRef="#br0" timeOffset="36303.9178">17314 3994 0,'24'0'78,"-24"74"-62,0-49-16,0 0 0,0-1 15,50 26-15,-50-25 16,0 24 0,0-73 46,0-26-62,0 25 16,0 0-16,25-24 15,24 24 1,-24 25 0,0 0-1,25 0 1,-25 0-1,-25 25-15,24-25 0,-24 49 16,50 1-16,-50-25 16,25 0-16,-25 24 15,0-24-15,0 0 16</inkml:trace>
  <inkml:trace contextRef="#ctx0" brushRef="#br0" timeOffset="37152.9215">18281 3671 0,'-25'0'15,"25"-50"1,-25 50 31,25 25-31,-49 0-1,49 0-15,-75 49 0,75 1 16,-24-1-16,24 1 15,0-1-15,-50-24 16,50-1-16,0 1 16,0-1-16,25-24 15,-25 0-15,49-25 16,-49 50-16,50-50 0,-25 0 16,24 49-1,-24-49-15,0 0 0</inkml:trace>
  <inkml:trace contextRef="#ctx0" brushRef="#br0" timeOffset="37463.9689">18504 3919 0,'0'-25'32,"25"25"30,25 0-62,-25 0 16,-1-24-16,26 24 15,-25 0-15,0 0 16</inkml:trace>
  <inkml:trace contextRef="#ctx0" brushRef="#br0" timeOffset="37857.9739">18529 3894 0,'0'0'0,"-50"0"15,50 50 1,-24-50-16,24 25 16,0 0-1,0 24 1,0-24 15,24 0-15,26-25-1,0 49-15,-25-49 16,-1 0-16,26 25 16,-50 0 15,-25 25-15,-24-26-1,-26-24 1,50 0-16,0 50 15,-24-50-15,24 0 16,0 0 0,25-74 15</inkml:trace>
  <inkml:trace contextRef="#ctx0" brushRef="#br0" timeOffset="38297.9688">18976 4043 0,'-25'0'0,"25"-49"31,-25 49-15,0 0-1,25 24 1,-25-24-16,25 75 16,0-50-16,0 49 15,0-49 1,0 0 0,50-25-1,-25 0 1,49 0-1,-49 0 1,-25-50 0,0 25-16,0 0 15,0-24-15,0-1 16,-74 50 0,24 0-16</inkml:trace>
  <inkml:trace contextRef="#ctx0" brushRef="#br0" timeOffset="38756.9725">19248 4043 0,'0'-25'31,"-24"75"47,24 0-62,0-1-1,0-24 1,49 25 0,1-50-1,-25-25 1,-25-25 0,0 1-1,0-1 1,-25 0-1,-25 50 1,25 0 0</inkml:trace>
  <inkml:trace contextRef="#ctx0" brushRef="#br0" timeOffset="39470.9695">19695 3969 0,'-25'-25'31,"0"25"16,25 25-31,-24-25-16,24 49 16,0 1-1,0 0 1,0-1-1,49-24 1,-24-25 0,0 0-1,-25-25 1,0-24-16,0-1 16,0 25-16,0-24 15,-25 49 1,0-25-1</inkml:trace>
  <inkml:trace contextRef="#ctx0" brushRef="#br0" timeOffset="39910.9708">19993 3795 0,'-25'0'93,"25"25"-77,0 25-16,0-26 16,0 26-16,0 0 15,-25-1-15,25 1 16,0-25-16,0-1 15,0 26 1,25-50 0,-25 25-1,25-25-15,49 0 16,-49-25 0,0 25-16,24-25 15,-24 25-15,25-49 16</inkml:trace>
  <inkml:trace contextRef="#ctx0" brushRef="#br0" timeOffset="40172.9704">19844 3944 0,'49'0'47,"-24"0"-31,0 0-16,25 0 0,-1 0 16,-24 0-1</inkml:trace>
  <inkml:trace contextRef="#ctx0" brushRef="#br0" timeOffset="40940.9715">20687 3870 0,'0'-25'0,"0"50"78,0-1-62,0 26-16,0-25 15,0 0-15,0-1 16,0 26-16,0-25 16,0 0 15,25-25-16</inkml:trace>
  <inkml:trace contextRef="#ctx0" brushRef="#br0" timeOffset="41173.9724">20538 3969 0,'25'0'47,"49"0"-47,-24-25 16,25 25-16,-26 0 16,-24 0-16,25 0 15,-1 0 1,-24-50-1</inkml:trace>
  <inkml:trace contextRef="#ctx0" brushRef="#br0" timeOffset="41481.9703">21233 3696 0,'0'-25'0,"0"0"15,0 50 64,0 0-79,0 25 15,0-26-15,0 1 16,-50 25-16,50-1 15,0-24 1,0 0 0</inkml:trace>
  <inkml:trace contextRef="#ctx0" brushRef="#br0" timeOffset="41743.9724">21332 3696 0,'0'-25'16,"0"50"31,0 0-32,0 0-15,0 24 16,0-24-16,0 25 15,0-26 1,0 26 0,0-25-1,-25-25 1</inkml:trace>
  <inkml:trace contextRef="#ctx0" brushRef="#br0" timeOffset="42283.9704">20886 3696 0,'0'-50'16,"24"25"15,26 25-31,0 0 15,24 0-15,0 0 16,26 0-16,-1 0 16,-25-49-16,1 49 15,-51 0-15,26 0 16,-50-25 0,0 0 15,25 25-16,-50 25 48,25 25-63,0-1 16,-25 1-16,25 0 15,0-1-15,-49 26 16,49-1-16,-25 25 15,25-24-15,-50-1 16,50 0-16,-49 26 16,49-51-16,-50 1 15,50-25-15,25-75 47</inkml:trace>
  <inkml:trace contextRef="#ctx0" brushRef="#br0" timeOffset="42605.9726">21803 4018 0,'0'-24'0,"0"48"78,0 26-78,0-25 16,0 0-16,0-1 15,0 26-15,0-25 16,0 0-16,0 24 15,0-74 32</inkml:trace>
  <inkml:trace contextRef="#ctx0" brushRef="#br0" timeOffset="42935.9906">21779 3969 0,'-50'0'16,"50"-50"0,-25 75 31,-25 25-32,50-26-15,-74-24 16,74 50-16,-50-50 0,50 50 15,0-26 32,25-24-31,25 0 0,24 0-16,-24-24 15,0 24-15,-1 0 16,1-25-16,-25 25 15,-1-25-15</inkml:trace>
  <inkml:trace contextRef="#ctx0" brushRef="#br0" timeOffset="43282.9949">21927 3473 0,'0'24'78,"0"26"-78,75 49 0,-75-24 16,49 24-16,-49 0 16,50 25-16,-50-25 15,0 1-15,0-1 16,0 0-16,-50 25 16,-24-50-16,-50 26 15,0-51-15,-50 1 16</inkml:trace>
  <inkml:trace contextRef="#ctx0" brushRef="#br0" timeOffset="53302.9527">1166 6995 0,'0'25'109,"0"0"-93,0 24-16,0 1 0,0-1 15,0 1 1,0 0-16,0-1 15,0 1-15,0-1 16,0-24-16,25 0 0,-25 49 16,0-49 15,0-74 16,0-1-47,0 25 15</inkml:trace>
  <inkml:trace contextRef="#ctx0" brushRef="#br0" timeOffset="53737.8782">943 7069 0,'-50'0'15,"50"-49"63,50 49-62,24-25 0,-24 25-16,-1 0 0,1-50 15,-1 50-15,1 0 16,0 0-16,-26 0 15,1-24-15,25 24 16</inkml:trace>
  <inkml:trace contextRef="#ctx0" brushRef="#br0" timeOffset="54309.8773">918 7590 0,'-50'0'16,"75"0"62,0 0-63,0 0-15,-1 0 0,26 0 16,0 0-16,24 0 16,0-25-16,-24 25 15,-25 0-15,24-24 16,-24 24-1,-25-50 110</inkml:trace>
  <inkml:trace contextRef="#ctx0" brushRef="#br0" timeOffset="56387.8735">1612 7317 0,'0'-49'31,"0"74"63,0 24-79,0 26 1,0-51-16,0 26 16,0 0-1,0-26 1,0 1 15,0 0-15,0 25-1,0-26 17,0 1 14,50-25 1,-25 0-31,24 0 0,26 0-1,-50 0 1,-1 0 15,-24-49 47</inkml:trace>
  <inkml:trace contextRef="#ctx0" brushRef="#br0" timeOffset="64107.7428">2257 7218 0,'-25'0'15,"25"-25"1,25 25 46,0 0-46,25 0-16,-1 0 16,1 0-16,24 0 15</inkml:trace>
  <inkml:trace contextRef="#ctx0" brushRef="#br0" timeOffset="64395.7352">2158 7417 0,'25'0'31,"0"0"-16,-1 0-15,26 0 16,-25-25-16,0 25 16,24 0-16,-24 0 15,0 0-15,0 0 32,-25-25-17</inkml:trace>
  <inkml:trace contextRef="#ctx0" brushRef="#br0" timeOffset="66565.7584">3225 6896 0,'0'25'78,"0"24"-78,0 1 16,0 24-16,0 1 16,-50-1-16,50-24 15,0-1-15,0-24 16,0 0-16,0 0 16</inkml:trace>
  <inkml:trace contextRef="#ctx0" brushRef="#br0" timeOffset="66967.7622">2753 7541 0,'-24'0'16,"73"0"46,1 0-46,-1 0-16,26 0 16,-1 0-16,25 0 15,1 0-15,-1 0 16,-25 0-16,-24 0 16,-1 24-16,-73-24 62,-1 0-46</inkml:trace>
  <inkml:trace contextRef="#ctx0" brushRef="#br0" timeOffset="67485.8458">2977 7937 0,'0'-49'16,"0"74"62,0 24-78,0 1 16,-50 24-1,50-49-15,0 0 0,-25 25 16,25-26-16,0 26 16,0-25 15,50-25-15,-1 0-16,-24 0 15,0 0-15,25 0 16,-26 0-16,1-25 15</inkml:trace>
  <inkml:trace contextRef="#ctx0" brushRef="#br0" timeOffset="68418.8471">4043 6846 0,'0'-25'15,"0"-24"32,-25 49-16,25 24-15,-49-24 0,49 50-1,-25-50-15,25 50 0,-25-50 16,25 49-16,0-24 15,-49 25-15,49-25 16,0 24-16,0 1 16,0-1-16,0 26 15,0-26-15,0 1 16,0 0-16,0-1 16,0 1-16,0-1 15,0 26-15,0-26 0,0 1 16,0-25-16,24 0 15,-24 24-15,0-24 16,0 0-16,-24 24 16,-1-24-1,0-25 1,-25 50-16,-24-50 16,49 0-1,0 0-15,-24 0 16,24 25-16</inkml:trace>
  <inkml:trace contextRef="#ctx0" brushRef="#br0" timeOffset="70496.8501">4167 7218 0,'0'0'0,"0"-25"16,0 75 77,0-25-93,0 49 0,50-24 16,-50-1-16,0 1 16,25 0-16,-25-1 15,0-24-15,0 25 16,24-50 15,26-50 16,-50-24-47,50-26 16,-50 26-16,74 0 15,-74 24-15,25 0 0,-25 26 16,0-1 15,0 50 79</inkml:trace>
  <inkml:trace contextRef="#ctx0" brushRef="#br0" timeOffset="70791.851">4688 7466 0,'0'0'0,"0"-49"63,0 73-16</inkml:trace>
  <inkml:trace contextRef="#ctx0" brushRef="#br0" timeOffset="71510.9814">5184 7367 0,'0'0'0,"0"-50"0,0 26 15,0-1 32,-49 25-47,-1 0 16,25 0-1,0 0 1,-24 0 0,49 49-16,-25-24 15,25 25-15,0-25 0,-25-1 16,25 51 0,0-50-1,25-25 1,25 0-1,-1-25 1,-24 0 0,25 0-16,-26-24 0,-24 24 15,50-25-15,-50-24 16,0 24-16,50 1 16,-50-1-16,0 25 15,0-24-15,0 24 16,-25 25 46,25 25-46,0-1-16,0 51 16,-25-26-16,25 1 15,0 0-15,0-26 16,0 26-16,0-25 15,0 0-15,0-1 16,0 26-16,0 0 16,0-26-1</inkml:trace>
  <inkml:trace contextRef="#ctx0" brushRef="#br0" timeOffset="71929.9786">5531 7119 0,'0'-50'16,"-24"75"62,24 50-62,0-51-1,-25 26-15,25 0 16,0-1-16,0-24 15,0 0-15,0 24 16,0 1 0,0-25-1,49-25 32,1 0-31,-25 0-1,0 0-15</inkml:trace>
  <inkml:trace contextRef="#ctx0" brushRef="#br0" timeOffset="72235.9857">5383 7367 0,'0'0'0,"-25"0"16,50 0 46,24 0-46,1 0 0</inkml:trace>
  <inkml:trace contextRef="#ctx0" brushRef="#br0" timeOffset="75468.9184">6499 7218 0,'0'0'0,"49"0"78,-24 0-78,0 0 16,0 0-16,24 0 15,1 0 1,-25 0 0</inkml:trace>
  <inkml:trace contextRef="#ctx0" brushRef="#br0" timeOffset="75763.9141">6598 7392 0,'25'0'63,"24"0"-48,-24 0 1,0 0-16,25 0 16,-26 0-16,1 0 15,25 0-15</inkml:trace>
  <inkml:trace contextRef="#ctx0" brushRef="#br0" timeOffset="84320.9304">7541 6846 0,'0'0'0,"0"25"109,0 25-93,0 24-16,0 0 16,0 1-16,0-26 0,0-24 15,0 0-15,0 49 16,0-49 62</inkml:trace>
  <inkml:trace contextRef="#ctx0" brushRef="#br0" timeOffset="84901.9484">7243 7392 0,'-25'0'47,"50"0"31,49 0-62,50 0-16,75 0 15,-1 0-15,1 0 16,-1 0-16,-24 0 0,-50 0 15,-25 0-15,-25 0 16,-24 0-16,0 0 16,-75 0 31,0 0-32,-25 0-15</inkml:trace>
  <inkml:trace contextRef="#ctx0" brushRef="#br0" timeOffset="85820.9304">7094 7813 0,'0'-49'31,"0"24"0,25 25-15,25 0 0,-26-25-16,26 25 15,-25 0-15,0 0 16,24 0-16,-49 50 31,0-25-31,0 24 16,-25-24-16,-24 25 15,-1-26-15,1 1 16,24-25-16,-25 75 16,25-75-16,25 25 15,-49-25-15,98 0 78,-24 0-62,0 0 0,0 0-16,49 0 15,-49 0-15,0 0 16,0 0-16,24 0 15,1 0 1</inkml:trace>
  <inkml:trace contextRef="#ctx0" brushRef="#br0" timeOffset="86158.9337">7491 7739 0,'25'0'46,"0"25"-30,49 24 0,-74-24-1,74 25-15,-49-25 0,25 24 16,-25-24 0,-25 0-1</inkml:trace>
  <inkml:trace contextRef="#ctx0" brushRef="#br0" timeOffset="86434.9325">7789 7739 0,'0'-25'15,"-25"25"32,-25 50-31,25-1-1,-24 1 1,49-25 0,-25-25-16,25 49 15,-25-49-15,25 75 16,-49-25-1</inkml:trace>
  <inkml:trace contextRef="#ctx0" brushRef="#br0" timeOffset="86810.9324">8037 7764 0,'0'0'0,"0"-25"16,0 75 77,0-26-93,0 1 16,0 0-16,0 25 16,0-1-1,0-24 1,0 25-1,25-50-15</inkml:trace>
  <inkml:trace contextRef="#ctx0" brushRef="#br0" timeOffset="87254.9319">8310 7789 0,'0'-50'16,"-25"50"62,-25 50-62,50-1-1,0-24-15,0 25 16,25 24 0,25-74-1,-26 0 1,26 0-16,-25 0 16,24-50-1,-49 26-15,0-1 16,0 0-16,0-25 15,0 26-15,0-1 16,-49 25 0,-1 0-1,1 0 1</inkml:trace>
  <inkml:trace contextRef="#ctx0" brushRef="#br0" timeOffset="87664.9319">8434 7590 0,'0'-25'15,"49"25"32,-24 0-31,0 0 0,0 0-16,49 0 15,-49 0 1</inkml:trace>
  <inkml:trace contextRef="#ctx0" brushRef="#br0" timeOffset="88261.9326">8855 7565 0,'0'-24'0,"0"-26"63,50 50-32,-25 0-16,-1 0 1,-24 25 0,0 0-1,0-1 1,-49-24 15,98 0 16,-24 0-31,0 0-1,0 0 1,-25 50 0,50-50-1,-50 25 1,0 0-1,-25-25 1,-25 49 0,25-49-16,0 0 15,-24 0-15,24 50 16,-25-50 0</inkml:trace>
  <inkml:trace contextRef="#ctx0" brushRef="#br0" timeOffset="90096.058">9525 6697 0,'0'0'0,"0"-49"31,0 24 16,-25 25 0,-24 0-16,24 0 0,25 49-15,0 1-1,-25-50-15,25 50 16,0-26-16,0 1 0,0 25 16,0-25-16,0 24 15,0 1-15,0 0 16,0-1-16,0-24 15,0 0-15,0 0 16,0 24-16,0-24 16,0 25-16,0-26 15,0 26-15,0-25 16,0 0-16,0 24 16,0-24-16,0 0 0,0 0 15,0 24 1,0-24-16,-50-25 15,50 25-15,-49-25 16,24 49-16,-25-49 16,-24 25-16,-50-25 15</inkml:trace>
  <inkml:trace contextRef="#ctx0" brushRef="#br0" timeOffset="92662.1203">9748 6970 0,'0'0'0,"0"-25"16,0 1-16,0-26 15,0 100 48,0-1-48,0 1-15,0-1 16,0 1-16,0-25 16,0 24-16,0-24 15,0 0-15,0 25 16,0-1 15,50-49-15</inkml:trace>
  <inkml:trace contextRef="#ctx0" brushRef="#br0" timeOffset="93075.065">10071 6995 0,'0'-50'0,"0"26"31,-75 48 16,75 26-47,-25 24 15,25-49 1,0 0-16,0 49 0,0-49 16,0 0-16,25-25 15,-25 25-15,50-25 16,0 0-1,-1 0-15,1 0 16,-50-99 0,0 49-16,0 0 15,0 1-15,0-1 16,-25 50-16,25-49 16,-50 49-16,1 0 15,24 0 1,25 24-1</inkml:trace>
  <inkml:trace contextRef="#ctx0" brushRef="#br0" timeOffset="93481.0661">10393 6970 0,'0'0'0,"0"-49"47,0 73 0,-49 26-47,49-25 0,0 0 15,0 24-15,0-24 16,24 0-16,26 49 15,0-74 1,-26 0 0,26 0-16,-25-25 15,-25-24 1,0-1-16,0 25 16,0 1-16,0-51 15,-25 75 1,25-25-16,-25 25 15,0 0 1,-49 0 0</inkml:trace>
  <inkml:trace contextRef="#ctx0" brushRef="#br0" timeOffset="94063.0691">10988 6921 0,'0'0'0,"25"-50"32,-25 25-1,-25 25 16,-24 25-47,-1 49 15,50-49 1,-49-25 0,49 25-16,0 25 15,24-50 1,-24 24-16,75-24 16,-50 0-16,-1 25 15,26-25-15,-25 0 16,0 50-1,-25-1 1,0-24 15,-25 0-15,-25-25 0,1 0-16,24 0 0,0 0 15,-25 0 1,1 0-1</inkml:trace>
  <inkml:trace contextRef="#ctx0" brushRef="#br0" timeOffset="94363.0661">11336 6921 0,'0'0'0,"0"24"63,49 26-48,-49 24 1,0-24-1,0 0 1,0-26 0,0 1-1</inkml:trace>
  <inkml:trace contextRef="#ctx0" brushRef="#br0" timeOffset="94543.0683">11361 6846 0,'0'-25'15,"-25"25"1,25-25-16,0 50 47</inkml:trace>
  <inkml:trace contextRef="#ctx0" brushRef="#br0" timeOffset="95039.065">11509 6995 0,'25'25'62,"-25"49"-62,0-49 16,0 25 0,25-26-16,-25 26 15,0-25 1,0-50 31,0-25-47,0 1 15,50-1-15,-50 25 16,24 25-16,-24-24 16,25 24-1,25 0 1,-25 24-1,-25 1-15,49 25 16,-49-25-16,25-1 16,-25 26-16,25 0 15,-25-26 1,-25 26 15,-25-50-15,1 0-16</inkml:trace>
  <inkml:trace contextRef="#ctx0" brushRef="#br0" timeOffset="95616.762">12254 6722 0,'0'0'0,"0"-25"32,-75 75 15,50-1-47,25 1 15,-74 25-15,74-1 16,-25 0-16,25-24 15,0 24-15,0-24 16,0-25-16,0 0 16,50-25-16,-1 74 15,-24-74-15,0 0 16,25 0-16</inkml:trace>
  <inkml:trace contextRef="#ctx0" brushRef="#br0" timeOffset="95871.7634">12477 6921 0,'0'-25'31,"25"25"0,-1 0-31,1 0 16,25 0-16,-25-25 15,-1 25-15,26 0 16</inkml:trace>
  <inkml:trace contextRef="#ctx0" brushRef="#br0" timeOffset="96307.762">12477 6871 0,'-25'0'16,"25"25"0,-25 24-1,25-24 1,0 0-16,0 25 31,25-26 0,0-24-31,24 0 16,-24 0-16,25 0 16,-25 0-16,-1 0 15,26 25-15,0-25 16,-50 50-1,0-25 1,0 24 0,-25 1-1,0-50-15,-25 0 0,1 25 16,-26-25 0,1 0-16,49 0 0,-24 0 15,-1-50 1</inkml:trace>
  <inkml:trace contextRef="#ctx0" brushRef="#br0" timeOffset="96737.7634">13097 7020 0,'0'0'0,"0"-25"16,-75 25 31,51 0-32,24 50-15,-50-50 16,50 49-16,0 26 15,0-26 1,50 1 0,-26-50-1,26 0-15,0 0 16,-26 0-16,26 0 16,0-75-1,-50 26-15,0-1 16,0 25-16,-25 1 15,-25-51 1,1 75 0,-1 0-1,25 0-15</inkml:trace>
  <inkml:trace contextRef="#ctx0" brushRef="#br0" timeOffset="97221.8548">13618 7119 0,'0'0'0,"0"-50"15,0 26 16,-25 24 1,0 0-17,0 0 17,-24 0-17,49 49 1,-25-49-16,25 50 15,0-1 1,50-24 0,-26-25-1,1 0-15,25 0 0,-25 0 16,-1 0-16,1 0 16,-25-25-16,50 25 15,-50-74-15,0 49 16,0 0-16,-25 25 15,25-49-15,-74 49 0,49 0 16,-25 0 0,50 25-1</inkml:trace>
  <inkml:trace contextRef="#ctx0" brushRef="#br0" timeOffset="97656.8524">13990 7020 0,'0'-25'16,"0"75"78,0-1-79,0 1 1,25-1 0,49-49-1,0 0 1,-24-24-16,-25-26 15,-25 25 1,0-24 0,0-1-16,-25 50 15,25-25 1,-50 25-16,26 0 16,-26 0-1</inkml:trace>
  <inkml:trace contextRef="#ctx0" brushRef="#br0" timeOffset="98038.8526">14536 6821 0,'0'-25'0,"0"75"94,0-25-78,-25 49-16,25-24 15,0 0-15,0-1 0,0-24 16,0 0-1,0 49-15,0-49 32,49-25-17,-24 0 1,0 0-16,25-25 16,-26 25-16,1-25 15,25 25-15,-50-24 16,49 24-16</inkml:trace>
  <inkml:trace contextRef="#ctx0" brushRef="#br0" timeOffset="98338.8504">14486 7020 0,'50'0'94,"-1"0"-94,-24 0 15,25 0-15,-26 0 16,1 0 0</inkml:trace>
  <inkml:trace contextRef="#ctx0" brushRef="#br0" timeOffset="99163.8541">15404 6846 0,'0'-50'15,"49"50"63,-49 50-78,0-25 16,0 25-16,0-1 16,0 26-16,0-51 15,0 1-15,0 25 16,0-1 31,-24-49-47</inkml:trace>
  <inkml:trace contextRef="#ctx0" brushRef="#br0" timeOffset="99472.8506">15280 6995 0,'24'0'62,"1"-25"-62,0 25 16,25 0-16,-25 0 16,-1 0-16,26 0 15,0 0 1</inkml:trace>
  <inkml:trace contextRef="#ctx0" brushRef="#br0" timeOffset="99848.8508">15900 6697 0,'0'0'0,"0"-25"15,0 50 79,0 25-78,0-25-16,0-1 15,0 26-15,-25 0 16,25-25-1,0-1 17</inkml:trace>
  <inkml:trace contextRef="#ctx0" brushRef="#br0" timeOffset="100140.8732">16098 6697 0,'0'0'0,"0"-49"16,0 73 62,0 1-78,0 0 16,0 0-16,0 24 0,0-24 15,0 0-15,0 25 16,0-1 0,0-24-1,0 0 1</inkml:trace>
  <inkml:trace contextRef="#ctx0" brushRef="#br0" timeOffset="100689.8742">15553 6623 0,'49'0'46,"1"0"-46,24 0 16,1 0-16,-1 0 16,25-50-16,25 50 15,-25 0-15,1 0 16,-1 0-16,50-49 16,-50 49-16,-49 0 15,-26-25-15,-48 25 110,-26 25-95,50-1 1,-25 26-16,25 0 15,-49-1-15,49 1 16,-75 49-16,75-24 16,-49-26-16,49 1 15,-75-1-15,75-24 0,-25 0 16,25 25-16,-25-26 16,-24 26-1,49 0 16,49-75-15</inkml:trace>
  <inkml:trace contextRef="#ctx0" brushRef="#br0" timeOffset="100994.8699">16842 6871 0,'0'25'79,"0"0"-64,0 24-15,0-24 16,0 25-16,0-26 15,0 1-15,0 25 16,0-1 0,0-24-16</inkml:trace>
  <inkml:trace contextRef="#ctx0" brushRef="#br0" timeOffset="101341.8718">16818 6970 0,'-25'0'47,"0"0"-47,0 0 0,-24 25 16,24-25-16,25 25 15,-50-25-15,50 25 16,-25-25-16,25 49 16,25-49 31,25 0-32,-1 0-15,1 0 16,0 0-16,-1 0 15,1 0-15,-25-25 16,-1 25-16,26 0 16,-50-24-1</inkml:trace>
  <inkml:trace contextRef="#ctx0" brushRef="#br0" timeOffset="101715.8726">16991 6350 0,'25'0'31,"0"0"-15,49 0 0,-24 50-1,-25 24-15,24 0 16,1 1-16,-1 49 16,1-25-16,-25 0 15,-25-24-15,49-1 16,-49 1-16,0-26 15,-24 1-15,-51-1 16,1 1-16,-25 0 16,-50 24-16,0-74 0</inkml:trace>
  <inkml:trace contextRef="#ctx0" brushRef="#br0" timeOffset="103552.145">6499 8979 0,'49'0'62,"-24"0"-46,0 0-16,25 0 16,-26 0-16,1 0 15</inkml:trace>
  <inkml:trace contextRef="#ctx0" brushRef="#br0" timeOffset="103812.1419">6325 9178 0,'50'0'47,"-1"0"-47,1 0 0,0 0 16,-1 0-16,1 0 16,-25 0-1</inkml:trace>
  <inkml:trace contextRef="#ctx0" brushRef="#br0" timeOffset="107389.0112">7317 8830 0,'0'-24'16,"0"-26"15,0 75 16,0 24-47,0-24 16,0 25-16,0-1 15,0 1-15,0 0 16,0 24-16,0-49 16,0 0-1,0 0 1</inkml:trace>
  <inkml:trace contextRef="#ctx0" brushRef="#br0" timeOffset="107846.0121">7590 8905 0,'0'-50'16,"-25"50"-1,1 0 48,24 50-48,0-1 1,0 1-16,0 0 0,0-1 16,0-24-16,0 25 15,24-1 1,26-49-1,24 0 1,-49 0-16,0 0 16,-25-49-16,25 49 15,-25-75-15,0 26 16,0-1-16,0 0 16,0 26-16,0-26 15,-50 50-15,50-25 16,-49 25-16,-1 0 15</inkml:trace>
  <inkml:trace contextRef="#ctx0" brushRef="#br0" timeOffset="108408.0112">7962 8632 0,'0'-25'15,"0"-24"16,50 49 16,-25 0-31,-25 24 0,0 26-1,0 0 1,-25-50-16,25 24 0,-50-24 15,50 50 1,25-50 47,25 0-48,-1 25 1,1 24-1,-50-24 17,0 0-32,-50-25 15,26 0-15,24 25 16,-50-25-16,25 0 16,-25 0-1,-24 0-15</inkml:trace>
  <inkml:trace contextRef="#ctx0" brushRef="#br0" timeOffset="109132.0157">7169 9351 0,'-25'0'32,"74"0"30,1 0-46,0 0-16,24 0 15,0 0-15,1 0 16,49 0-16,0 0 16,25 0-16,-25 0 15,25-24-15,-50 24 16,-25 0-16,-49 0 15,-50 0 48,0 0-47</inkml:trace>
  <inkml:trace contextRef="#ctx0" brushRef="#br0" timeOffset="109821.0148">7417 9996 0,'0'-49'16,"0"24"-1,0 0 1,24-25 0,26 26-1,-25 24-15,24 0 0,1 0 16,0 0 0,-26 0 15,-24 24-31,0 1 15,0 25-15,-24-25 16,-1 24-16,-25-24 16,25 0-16,-24 25 15,24-50-15,25 49 16,-25-49-16,25 25 16,25-25 30,25 0-46,24 0 16,50-50-16,0 50 16,-25 0-16,1-49 15,-76 49-15,1 0 16,-50 0 62</inkml:trace>
  <inkml:trace contextRef="#ctx0" brushRef="#br0" timeOffset="110974.0154">8731 9029 0,'0'-25'16,"25"25"31,0 0-31,-25 50-16,74-25 15,-49 24-15,0-24 16,24 0-16,-24-25 15,-25 74-15,50-74 16,-50 25-16,0 0 31</inkml:trace>
  <inkml:trace contextRef="#ctx0" brushRef="#br0" timeOffset="111255.0127">9029 8954 0,'0'-24'16,"-25"24"31,25 24-32,-50 1-15,50 25 16,-49 24-16,49-24 0,-50-25 15,50 24-15,-49-49 16,49 50-16,-25-25 47</inkml:trace>
  <inkml:trace contextRef="#ctx0" brushRef="#br0" timeOffset="111838.0127">9575 8880 0,'0'0'0,"0"25"78,0 0-63,0-1-15,0 1 0,0 25 16,0-25-16,0 0 16,24 24-16,-24-24 15,0 0 1,0 24 15</inkml:trace>
  <inkml:trace contextRef="#ctx0" brushRef="#br0" timeOffset="112297.0156">9971 8905 0,'0'-25'16,"-24"25"62,-1 25-63,25 0-15,0-1 16,0 26-16,0-25 16,0 0-16,0 24 15,49-49 1,1 50-16,0-50 16,-1 0-16,1 0 15,-25 0-15,0 0 16,-25-50-16,49 50 15,-49-74-15,0 24 16,0 25-16,0 1 16,-25 24-16,25-75 15,-24 75-15,-26 0 16,0-25 0,1 25 15</inkml:trace>
  <inkml:trace contextRef="#ctx0" brushRef="#br0" timeOffset="112761.0164">10542 8905 0,'25'0'16,"-25"-50"-16,0 25 47,-50 25-16,1 75-15,49-26-1,0 1 1,24-25 0,26-25-1,0 0-15,-1 0 16,-24 0-16,0 0 16,49 0-1,-74-25-15,0-25 16,0 26-16,0-1 0,0-25 15,-25 50 1,-24 0 0,49-49-16,-25 49 15,-49 0 1</inkml:trace>
  <inkml:trace contextRef="#ctx0" brushRef="#br0" timeOffset="116123.9096">11807 8434 0,'0'24'16,"-25"-24"-1,25 50-15,-25-50 0,25 25 16,-99-25 0,25 49-16,24-49 15,25 0-15,1 0 16,-26 50-16</inkml:trace>
  <inkml:trace contextRef="#ctx0" brushRef="#br0" timeOffset="116718.9064">11410 8558 0,'0'-50'234,"50"50"-124,-1 0-95,26 0-15,49-25 16,-50 25-16,-24 0 16,24 0-16,1 0 15,-1-49-15,-49 49 16,0 0-16</inkml:trace>
  <inkml:trace contextRef="#ctx0" brushRef="#br0" timeOffset="117359.9283">11584 8533 0,'-50'0'16,"50"49"78,0 1-79,0-25-15,0 24 16,0 26-1,0 24-15,0 0 0,0 25 16,0-24-16,0 24 16,0 24-16,0-48 15,0-26-15,0-24 16,0-1-16,0 1 16,0-25-16,25 24 15,-25-24-15,25 0 16,24-25-1,-24 0 17,0 0-17,25 0 1,-1 0 0,1 0-1,-1 0 1,-24 0-1,-25-25 32</inkml:trace>
  <inkml:trace contextRef="#ctx0" brushRef="#br0" timeOffset="117969.9287">12030 8880 0,'50'0'78,"-1"0"-78,1 0 16,0 0-16,-1 0 15,-24 0-15,50 0 16</inkml:trace>
  <inkml:trace contextRef="#ctx0" brushRef="#br0" timeOffset="118681.2461">12874 8558 0,'0'-25'16,"-50"25"-1,25 0 1,25 25 0,-49-1-16,49 26 15,-50-25-15,50 24 16,-50-24-16,50 0 16,0 0-16,0 24 15,0-24-15,25 0 16,25 25-1,-25-50-15,-1 0 0,26 0 16,0 0-16,-1-25 16,-24 25-16,25-75 15,-26 26 1,-24 24 0,0 0 15,0 75 16,0-1-32,0 1 1,50-50 0,0 0-1,-26 0-15,1 0 0,25-25 16,-25 0-1,-25-24 1,0-1 0,-25 50-1,0-49-15,-25 49 16,26 0-16,-1 0 16,-25 0-1,100 0 16</inkml:trace>
  <inkml:trace contextRef="#ctx0" brushRef="#br0" timeOffset="119096.2467">13469 8657 0,'0'0'0,"0"-50"31,-50 50 16,50 25-47,-24-25 31,24 50-31,0-26 16,0 1 15,74-25-16,-74 50-15,74-50 16,-24 25 0,-50 24-1,0-24 1,0 25 0,-50-26-1,1-24 1,24 0-1,-25 0 1,50-24 0</inkml:trace>
  <inkml:trace contextRef="#ctx0" brushRef="#br0" timeOffset="119494.247">14139 8409 0,'0'-25'16,"0"50"62,-50 24-62,50-24-16,-50 0 15,50 25-15,0-1 16,-24 1-16,24-1 0,0 1 15,0 0 1,0-1-16,49-24 16,26 25-16,-51-50 15,1 0 1</inkml:trace>
  <inkml:trace contextRef="#ctx0" brushRef="#br0" timeOffset="121102.9224">14436 8409 0,'50'0'94,"0"0"-79,-26 0-15,1 0 16,0 0-16,25 0 16,-26 0-16</inkml:trace>
  <inkml:trace contextRef="#ctx0" brushRef="#br0" timeOffset="121606.924">14486 8409 0,'-25'25'31,"25"24"-15,0 1-1,-25-25-15,25 24 16,0 1 0,0-1-1,50-49 17,-25 0-17,24 0-15,1 0 16,-25 0-16,0 0 0,24-24 15,-24 24-15,0 0 16,0 0 0,-25 24-1,0 26 1,0 0 0,-50-50-16,25 49 15,-24-49-15,24 50 16,0-50-16,-25 0 15,26 0-15,-1 0 16,-25-25 0,25 0-1</inkml:trace>
  <inkml:trace contextRef="#ctx0" brushRef="#br0" timeOffset="122093.9239">15280 8582 0,'0'0'0,"0"-24"16,-25 24 31,0 49-32,25 1 1,0-25-16,-50-1 16,50 26-16,0-25 15,0 0 1,50-25-16,-25 0 15,24 0-15,1 0 16,-25 0-16,25 0 16,-1 0-1,-49-50-15,0 0 16,0 26-16,0-1 0,-25-25 16,25 25-16,-74 25 15,49-24-15,0 24 16,-24 0-1,-1 24 1,50 1 0</inkml:trace>
  <inkml:trace contextRef="#ctx0" brushRef="#br0" timeOffset="122515.9251">15677 8632 0,'0'-25'16,"0"0"15,-25 25 16,25 75-16,-25-50-31,25 24 16,0-24-16,0 0 16,0 24-16,74-49 15,-49 25-15,0-25 0,25 0 16,-26 0 0,26 0-16,-50-25 15,0-49 1,0 49-16,0-24 15,-25-26-15,25 50 16,-74 1-16,24 24 16,25-50-1,1 50-15,-51 0 16,50 0 0</inkml:trace>
  <inkml:trace contextRef="#ctx0" brushRef="#br0" timeOffset="122986.9243">16173 8607 0,'0'-49'0,"-25"49"78,25 24-62,-25-24-1,25 50-15,0-25 0,0 24 16,0 1-1,25 0 1,24-50 0,-24 0-16,25 0 15,-25 0-15,24-25 16,-24-25 0,-25 25-16,0-24 15,0-1-15,0 25 16,-25 25-16,25-24 0,-49 24 15,-1 0 1,0 0 0</inkml:trace>
  <inkml:trace contextRef="#ctx0" brushRef="#br0" timeOffset="123391.9259">16669 8434 0,'0'-75'0,"0"50"16,0 100 78,0-26-79,0 1 1,0 0-16,0-1 0,0 1 16,0-1-16,0-24 15,0 25 1,0-25-1,25-25-15,-1 0 16,51 0 0,-50 0-1,24 0 1,-49-25-16,0-25 16</inkml:trace>
  <inkml:trace contextRef="#ctx0" brushRef="#br0" timeOffset="123632.927">16570 8607 0,'24'0'62,"26"0"-62,24 0 16,-24 0-16,-25 0 15,-25-25-15,25 25 16,24 0 0</inkml:trace>
  <inkml:trace contextRef="#ctx0" brushRef="#br0" timeOffset="124044.9234">17438 8434 0,'0'-50'16,"0"100"62,0-1-78,0 1 16,0-1-16,0 1 15,0-25-15,0 24 16,0-24-16,0 0 16</inkml:trace>
  <inkml:trace contextRef="#ctx0" brushRef="#br0" timeOffset="124282.9217">17239 8657 0,'0'-25'31,"25"25"1,25 0-32,-26 0 15,26 0-15,0 0 16,-1-50-16,1 50 0,-25 0 16,0 0-16,-25-24 15</inkml:trace>
  <inkml:trace contextRef="#ctx0" brushRef="#br0" timeOffset="124597.924">17859 8384 0,'0'-50'0,"25"50"31,-25 25 16,0 25-31,0-1-1,0 1 1,0-25-1,0 0 1,0 24 0</inkml:trace>
  <inkml:trace contextRef="#ctx0" brushRef="#br0" timeOffset="124852.9244">18157 8310 0,'0'-25'0,"0"74"79,0 1-64,0 0 1,0-26-1,0 1 1,-25-25 0,0 0-16</inkml:trace>
  <inkml:trace contextRef="#ctx0" brushRef="#br0" timeOffset="125408.9278">17835 8334 0,'0'-24'0,"0"-1"31,74 25-15,-24 0-16,-1 0 0,1 0 16,24 0-16,1 0 15,-1 0-15,0 0 16,1 0-16,-1 0 15,1 0-15,-26 0 16,26-50-16,-50 50 16,-1 0-16,-24-25 15,0 1 32,0 48 16,-74 26-48,74-25-15,-50 49 16,26-24-16,-26 24 16,0 1-16,50-1 15,-49 25-15,49-49 16,-25-25-16,25-1 15,0 26-15,-50-50 16,50 50-16,0-26 16,-25-24-1,1 0 48</inkml:trace>
  <inkml:trace contextRef="#ctx0" brushRef="#br0" timeOffset="126662.9494">19050 8533 0,'0'-50'16,"25"75"30,-25 0-30,0 0-16,0 49 0,0-24 16,0-26-16,0 1 15,0 25-15,0-1 16,-25-49 0,25 25-1,-25-25 1</inkml:trace>
  <inkml:trace contextRef="#ctx0" brushRef="#br0" timeOffset="126986.9511">19050 8632 0,'0'-50'15,"-25"100"32,0-25-47,-24 0 16,-1 49-1,1-49 1,73-25 46,26 0-62,24 0 0,1 0 16,-1 0 0,1-25-16,-26 25 0,-24 0 15,49-25-15,-49 25 16</inkml:trace>
  <inkml:trace contextRef="#ctx0" brushRef="#br0" timeOffset="127317.9538">19397 8235 0,'0'-49'16,"0"24"15,75 25-16,-26 25 1,1-1-16,24 51 16,-49-1-16,25 1 15,-50-1-15,74 0 16,-74 50-16,0-49 16,0-26-16,0 26 15,-99-26-15,49 1 16,-24-25-16,-1-25 15,-49 99-15,0-99 16,100 0-16</inkml:trace>
  <inkml:trace contextRef="#ctx0" brushRef="#br0" timeOffset="129612.9497">12526 9252 0,'50'0'94,"-25"0"-78,24 0-16,1 0 0,0 0 15,-1 0 1,26 0-16,-1 0 0,25-49 15,0 49-15,26 0 16,-26 0-16,25 0 16,0 0-16,25 0 15,-50 24-15,50-24 16,-25 0-16,24 0 16,-23 0-16,23 0 15,-24 0-15,0 0 16,0 0-16,-24 0 15,-26 0-15,0 0 16,1 0-16,-1 0 16,1 0-16,24 0 15,0 0-15,25 0 0,-25 0 16,-24 0-16,-1 25 16,50-25-16,-25 0 15,-24 0-15,-1 0 16,26 0-16,-1 0 15,0 0-15,0 0 16,-24 50-16,-1-50 16,0 0-16,1 0 15,-1 0-15,25 49 16,-24-49-16,-26 0 16,26 0-16,24 0 15,25 0-15,0 0 0,-25 0 16,1 0-16,-1 0 15,-25 0-15,1 0 16,-51 0-16,1 0 16,0 0-16,49 0 15,-49 0-15,25 0 16,-1 0-16,-49-24 16,25 24-16</inkml:trace>
  <inkml:trace contextRef="#ctx0" brushRef="#br0" timeOffset="130944.9967">14486 9550 0,'0'0'0,"-25"0"46,75 0 17,-1 0-63,1 0 16,-25 0-16,0 0 15,49 0 1,-74-50 15</inkml:trace>
  <inkml:trace contextRef="#ctx0" brushRef="#br0" timeOffset="131407.9939">14610 9500 0,'-50'0'16,"1"0"-1,49 25-15,-50-25 16,25 25-16,-49 24 16,49 1-1,25-25 1,0 24 0,0 1-1,0-25 1,25-25-1,25 0 1,-26 0-16,1 0 16,25 0-16,-25 0 15,-1 0 1,-24 25 0,0 24-1,0 1 1,-24-1-1,-1-49 1,-25 0-16,1 0 0,-1 0 16,25 0-16,-25 0 15,1 0 1,49-24-16,-25 24 16,25-50-16,-25 50 15</inkml:trace>
  <inkml:trace contextRef="#ctx0" brushRef="#br0" timeOffset="131888.8859">15156 9674 0,'0'0'0,"0"-25"16,-25 25 0,25-25-1,-25 25 1,0 0 0,-24 0-1,49 25-15,0 25 16,0 24-1,-25-49 1,25 0-16,0 24 16,0 1-1,74-50-15,-24 0 16,-25 0-16,-1-50 16,-24 25-16,50 1 15,-50-26-15,0 25 16,0 0-16,-25-24 15,25 24-15,-25 0 16,-24-24 0,24 49-1,25 24 1,0 26 0,25-50-1</inkml:trace>
  <inkml:trace contextRef="#ctx0" brushRef="#br0" timeOffset="132292.8894">15577 9624 0,'0'-25'16,"0"1"0,-24 24 30,24 24-46,-50 1 16,50 25-16,-25 24 16,25-24-1,0-1 1,99 1 0,-49-50-16,0 0 15,-1 0-15,1 0 16,-25-25-16,24 25 15,-49-49-15,0-26 16,0 50 0,-25 1-16,-24-26 15,-1 50-15,1-50 16,-1 50-16,0 0 16,50 25 15,25-25-31</inkml:trace>
  <inkml:trace contextRef="#ctx0" brushRef="#br0" timeOffset="132763.8889">16396 9773 0,'0'0'0,"0"-50"15,0 26 17,-25 24-32,0 0 62,-24 49-46,49-24-1,0 0-15,0 24 16,0 1 0,24-25-1,51-25 1,-50 0-16,0 0 16,24 0-16,-24 0 15,-25-50-15,50 1 0,-50 24 16,0 0-16,0-25 15,0 26-15,-25 24 16,0-25-16,0 25 16,-24 0-16,24 0 15,0 0 1</inkml:trace>
  <inkml:trace contextRef="#ctx0" brushRef="#br0" timeOffset="134017.8841">20092 7937 0,'49'0'78,"1"0"-78,0 0 16,-1 0-16,1 0 15,-25 0-15,24 0 16,-49 75 78,0-50-94,0 24 15,0 1-15,0 24 0,-25 50 16,25 25-16,0-50 15,0 25-15,0 25 16,0-25-16,0-24 16,0-1-16,0 25 15,25-50-15,-25-24 16,0-1-16,0-24 16,0 25-16,0-1 15,0-24 1,-25 25-1,-24-50 1,49 25 0,-50-25-16,25 0 15,-24 0-15,-50 0 0,-50 0 16,-50 49-16,51-74 16</inkml:trace>
  <inkml:trace contextRef="#ctx0" brushRef="#br0" timeOffset="139084.8026">15925 9376 0,'0'0'0,"-25"75"62,-25-26-46,25 1-16,-24-1 16,-26 26-16,26-1 15,-26-24-15,51 24 16,-26-49-16,50 0 15,-25 24-15,25 1 16,-25-50 0,25 25-16</inkml:trace>
  <inkml:trace contextRef="#ctx0" brushRef="#br0" timeOffset="139653.9747">16718 9550 0,'25'-25'15,"-25"-25"17,0 75-1,0 0-16,-49 25-15,-1 24 16,-24 0-16,-1 50 16,-24-49-16,49-1 15,1-24-15,49-25 16,-50-25-16,50 49 16,-25-49-1,25 50-15</inkml:trace>
  <inkml:trace contextRef="#ctx0" brushRef="#br0" timeOffset="140813.9963">11038 8657 0,'-25'0'78,"0"0"-62,-24 49-16,24-24 16,-25 50-16,26-26 15,-51 26-15,26 24 16,-26-25-16,26 1 16,-26-1-16,26-24 15,-1-1-15,25 1 16,0 0-1</inkml:trace>
  <inkml:trace contextRef="#ctx0" brushRef="#br0" timeOffset="141267.9958">10319 8756 0,'-25'0'32,"-25"50"-17,1-1 1,-26 26-16,26-26 15,24 1-15,-25 49 0,1-24 16,24-26 0,25-24-16,-50 25 0,50-26 15,-49-24 1,49 25 0</inkml:trace>
  <inkml:trace contextRef="#ctx0" brushRef="#br0" timeOffset="144474.8828">6548 11336 0,'0'0'0,"25"0"109,25 0-109,-1 0 16,26-50-16,-50 50 15,-1 0-15,1 0 16,25 0-16</inkml:trace>
  <inkml:trace contextRef="#ctx0" brushRef="#br0" timeOffset="144759.8879">6623 11435 0,'49'0'47,"1"0"-32,0-25-15,24 25 16,1 0-16,-26-25 15,1 25-15,-1 0 16,-73 0 47</inkml:trace>
  <inkml:trace contextRef="#ctx0" brushRef="#br0" timeOffset="155772.6926">7739 11286 0,'50'0'125,"-1"0"-125,1 0 16,-1 0-16,1 0 15,0 0-15,-25 0 16,24 0-16,-24 0 16,-50 0 124</inkml:trace>
  <inkml:trace contextRef="#ctx0" brushRef="#br0" timeOffset="168059.2385">8508 11088 0,'25'-50'0,"-25"25"16,0 50 62,0 25-78,0-1 16,0 1-16,0-25 15,0 0-15,0-1 16,25 26-16,-25-25 16,0 24-16,0 1 31,24-50-16</inkml:trace>
  <inkml:trace contextRef="#ctx0" brushRef="#br0" timeOffset="168454.24">8880 11088 0,'0'-50'0,"-50"50"16,50-25 0,-24 25-1,24 50 1,0-25 0,-25-1-16,25 26 15,0-25-15,0 0 16,0 0-16,0 24 15,25-49 1,24 0 0,1 0-1,-50-25-15,49-24 16,-49 24-16,0 0 16,0-25-16,0 26 15,-24-1-15,-26 25 16,25 0-1,-24 0 1</inkml:trace>
  <inkml:trace contextRef="#ctx0" brushRef="#br0" timeOffset="169701.2391">9674 10964 0,'0'-25'16,"-25"0"0,0 25-1,0 0 1,-49 25 0,74 24-16,-50 26 15,50-26-15,0 1 16,-24 0-16,24-1 15,0-24-15,0 50 16,49-75 0,-24 0-16,25 0 15,-26 0-15,26 0 16,-25-50-16,24 25 16,-24-24-16,-25 24 15,50 0-15,-50 0 16,-25 50 46,25 0-62,0 24 16,0-24-16,25-25 16,-25 25-16,49-25 15,-24 0-15,0 0 16,25 0-16,-26 0 15,1 0-15,-25-25 16,50-24-16,-50 24 0,0 0 16,0-25-16,-25 50 15,-25-25-15,1 25 16,-1 0-16,25 0 16,-24 0-16,24 0 15,25 50 32,50-50-31</inkml:trace>
  <inkml:trace contextRef="#ctx0" brushRef="#br0" timeOffset="170144.2383">10269 11112 0,'0'-49'31,"-74"49"16,49 25-31,0-1-1,25 1 1,0 25-1,0-25 17,50-25-32,-25 0 0,24 0 15,1 49-15,-1-49 16,-24 0-16,25 25 16,-25-25-1,-25 25-15,0 25 31,-25-26-15,-25-24-16,25 0 16,-24 50-16,24-50 15,-25 0-15,1 0 16,49-25 0,-25 0-1</inkml:trace>
  <inkml:trace contextRef="#ctx0" brushRef="#br0" timeOffset="170864.2441">11286 10815 0,'0'0'0,"0"-25"16,0-25-1,0 26 16,-25 48 1,-24 1-17,24 25 1,-25 24-16,50 1 16,-49 24-16,49-25 0,-50-24 15,50 24-15,0-24 16,0 0-16,0-26 15,25 26-15,-25-25 16,74-25-16,-49 49 16,0-49-16,25 0 15,-50-24-15,24 24 16</inkml:trace>
  <inkml:trace contextRef="#ctx0" brushRef="#br0" timeOffset="171248.2375">11584 10939 0,'0'0'0,"74"0"94,1-50-79,-26 50-15,1 0 16,-25 0 0,-1 0-16,26 0 0,-25 0 15,-25-25-15</inkml:trace>
  <inkml:trace contextRef="#ctx0" brushRef="#br0" timeOffset="171655.238">11708 10939 0,'-25'0'16,"0"0"-1,-24 25-15,24-25 16,25 49-16,-50-49 16,50 50-16,-49-25 15,49 24 1,24-49-1,-24 25 1,50-25-16,-25 0 16,24 0-16,1 0 0,24 25 15,-24-25-15,0 0 16,-1 0-16,-24 0 16,-25 50-16,25-50 15,-25 24 1,-25 26-1,-25-50-15,1 50 16,-1-50-16,1 0 16,-26 24-16,26-24 15,-1 0-15,25 0 16,-24 0 0,49-24-16,0-26 15,0 25-15,24 25 0</inkml:trace>
  <inkml:trace contextRef="#ctx0" brushRef="#br0" timeOffset="172071.2412">12254 11038 0,'0'-50'16,"0"75"31,-25 0-32,25 25 1,0-1 0,0-24-16,0 0 15,25 25 1,24-50-16,-24 0 15,0 0-15,0 0 16,24 0-16,-49-25 16,50 0-16,-50-25 15,0 25-15,0 1 16,0-1-16,0-50 16,-50 75-16,25 0 15,1 0-15,-26 0 16,25 0-1</inkml:trace>
  <inkml:trace contextRef="#ctx0" brushRef="#br0" timeOffset="172486.2516">12725 11038 0,'0'25'94,"0"24"-78,-25-49-16,25 50 15,0 25 1,25-51 0,24-24-16,-24 0 15,25 0-15,-25 0 16,24 0-16,1-74 16,-50 49-1,0 0-15,0-24 0,0-1 16,-25 25-1,-25 25 1,1 0 0,24 0-16,-25 0 15,26 0 1</inkml:trace>
  <inkml:trace contextRef="#ctx0" brushRef="#br0" timeOffset="173389.2504">13345 11013 0,'0'-25'15,"-50"25"17,-24 0-17,49 75 1,25-26-1,0 1 1,0 0 0,25-50-1,25 25-15,-1-25 16,1 0-16,-1 0 16,1 0-16,-25 0 15,24-75-15,-24 25 16,-25 1-16,50 24 15,-50 0-15,0-49 16,-25 74-16,-25 0 16,26-25-16,-1 25 15,-25 0 1</inkml:trace>
  <inkml:trace contextRef="#ctx0" brushRef="#br0" timeOffset="173774.2937">13915 10840 0,'0'-25'15,"50"25"1,-50-25-1,0 99 48,0-49-63,0 25 16,0-1-16,0-24 15,0 0-15,0 0 16,0 24-16,0-24 15,0 0-15,25-25 16,0 0 0,-1 0-16,26 0 15,-25 0-15,0 0 16,24-50 0,-49 26-1</inkml:trace>
  <inkml:trace contextRef="#ctx0" brushRef="#br0" timeOffset="174008.293">13791 10988 0,'25'0'46,"25"0"-46,-1 0 16,1 0-16,0 0 16,-1 0-16,1 0 15,-25 0-15,-1 0 16,26-24 0</inkml:trace>
  <inkml:trace contextRef="#ctx0" brushRef="#br0" timeOffset="174374.2931">14734 10889 0,'0'-25'0,"0"-24"47,0 98 0,0-24-31,0 0-16,0 0 0,0 24 15,0-24-15,0 25 16,0-25 0,0 24-1</inkml:trace>
  <inkml:trace contextRef="#ctx0" brushRef="#br0" timeOffset="174608.2955">14536 10964 0,'0'-25'47,"74"25"-31,-24 0-1,-1 0-15,1 0 16,-1 0-16,26 0 16,-26-25-16,-24 25 15,25-50 1</inkml:trace>
  <inkml:trace contextRef="#ctx0" brushRef="#br0" timeOffset="174861.293">15255 10740 0,'0'0'0,"0"-49"15,0 74 48,0 24-63,-25-24 0,25 0 15,0 49 1,0 1 0,0-51-1</inkml:trace>
  <inkml:trace contextRef="#ctx0" brushRef="#br0" timeOffset="175088.2924">15429 10790 0,'0'-50'16,"0"100"31,0-25-47,0 24 15,49 1-15,-49 0 16,0-26-16,0 1 0,25-25 15,-25 50-15,-25-50 32</inkml:trace>
  <inkml:trace contextRef="#ctx0" brushRef="#br0" timeOffset="175564.2933">14957 10740 0,'0'-24'0,"0"-26"16,75 50-1,-26-25-15,26 25 16,-1 0-16,0 0 16,1 0-16,24 0 15,25 0-15,-49 0 16,-1 0-16,-24-49 15,-26 49-15,26-25 16,-50-25 15,0 125 32,0-26-48,0 1-15,-50 24 16,50 1-16,0-1 16,-49 0-16,49-24 15,0 24-15,-25-24 16,25 0-16,-25-25 16,25 24-1,-49-49-15</inkml:trace>
  <inkml:trace contextRef="#ctx0" brushRef="#br0" timeOffset="175853.2964">16049 10988 0,'49'-49'15,"-49"98"64,0-24-79,0 25 15,0-1-15,25 1 0,-25 25 16,0-51-16,0 26 15,0-75 32</inkml:trace>
  <inkml:trace contextRef="#ctx0" brushRef="#br0" timeOffset="176174.2953">16073 10939 0,'-24'0'0,"-26"25"63,0 24-48,1 1-15,24-25 16,-49 24-1,74 1 1,74-50 31,25-25-47,-24 25 0,-26-25 16,1 25-1,-1 0-15,1 0 0,0-49 16,-1 24-1</inkml:trace>
  <inkml:trace contextRef="#ctx0" brushRef="#br0" timeOffset="176482.2934">16321 10542 0,'25'0'47,"50"50"-31,-26-1-16,26 50 15,-26-24-15,26 49 16,-1 25-16,1-50 15,-75 0-15,0 50 16,0-75-16,-25-24 16,-50 0-16,-73-1 15,-1-49-15,-50 0 16</inkml:trace>
  <inkml:trace contextRef="#ctx0" brushRef="#br0" timeOffset="181457.3344">1315 12973 0,'0'-50'16,"0"75"46,0 25-46,0-26-16,0 1 16,0 25-16,0 24 0,0 1 15,0-1-15,0-49 16,0 0-16,0 24 16,0-73 62</inkml:trace>
  <inkml:trace contextRef="#ctx0" brushRef="#br0" timeOffset="181776.3289">1017 13022 0,'0'-49'15,"0"24"1,0-25 0,50 50-1,-1-24 1,1 24-16,-1 0 15,26-50-15,-1 50 16,25 0-16,-24 0 0,-1 0 16,-24 0-16,0 0 15,-26 0-15,26-25 16</inkml:trace>
  <inkml:trace contextRef="#ctx0" brushRef="#br0" timeOffset="182157.3283">918 13494 0,'49'0'78,"1"0"-78,24 0 15,1 0-15,-1 0 16,1 0-16,-1 0 16,-24 0-16,-1 0 0,1 0 15,-25-25 1,-25 0 15</inkml:trace>
  <inkml:trace contextRef="#ctx0" brushRef="#br0" timeOffset="182539.3309">1860 13320 0,'-49'-49'15,"24"49"48,-25 74-48,50-49 1,-49 0 0,49 24-16,-25 1 15,25-1 1,0 1-1,50-50 1,-1 50-16,-24-50 0,0 0 16,49 0-16,-49-25 15,0 25-15,-50 0 63</inkml:trace>
  <inkml:trace contextRef="#ctx0" brushRef="#br0" timeOffset="183796.3668">2406 13196 0,'50'0'63,"24"0"-63,-49 0 15,0 0-15,-1 0 16</inkml:trace>
  <inkml:trace contextRef="#ctx0" brushRef="#br0" timeOffset="184006.3657">2158 13469 0,'25'0'31,"24"0"-15,1 0 0,-25 0-1,0 0-15,49 0 16,-24 0-16,-1 0 16,1 0-16</inkml:trace>
  <inkml:trace contextRef="#ctx0" brushRef="#br0" timeOffset="184532.3706">3696 13022 0,'0'-49'0,"-50"49"31,1 0-15,24 0-1,-25 74-15,50-49 0,-49 0 16,49 24-16,-25-24 15,25 0-15,0 50 16,0-51-16,0 1 16,0 0-16,0 25 15,49-50 1,1 0-16,24 0 16,1 0-16,-1 0 15,1-25-15,-26 25 16</inkml:trace>
  <inkml:trace contextRef="#ctx0" brushRef="#br0" timeOffset="185080.3663">4291 13072 0,'0'-25'0,"-25"-24"31,1 49-15,-26 0-1,25 0 1,-24 49-16,-1 1 16,0-25-16,26 24 15,24-24-15,-25 0 16,25 49 0,25-49-16,24-25 15,26 0 1,-1 0-16,0-25 15,-24-24-15,0 24 0,-1-25 16,1 1-16,-50-26 16,49 1-16,-49-1 15,0 1-15,0 24 16,0 1-16,-24 49 16,24-50-16,-25 50 15,25 25 16,0 0-15,0 0-16,0-1 16,0 51-16,0-26 0,0 1 15,0 0 1,0-26-16,0 1 16,0 25-16,0-1 15,0-24 1,49-25-16,-24 0 31,25-25-15</inkml:trace>
  <inkml:trace contextRef="#ctx0" brushRef="#br0" timeOffset="185408.3683">4614 13047 0,'0'-49'0,"49"73"78,-49 26-62,0-25-16,25 24 15,-25-24 1,25-25-16,-25 25 16,49-25-1,1-25 1,-50 0-1,0-24-15,0 24 16,25 0-16,-25-24 16,0 24-16</inkml:trace>
  <inkml:trace contextRef="#ctx0" brushRef="#br0" timeOffset="185903.3659">4192 13494 0,'25'0'78,"0"0"-78,-1 0 15,51 0-15,49-25 16,0 25-16,0 0 16,25 0-16,-50 0 15,-25 0-15,-24-25 16,-25 25-16,-50 0 31</inkml:trace>
  <inkml:trace contextRef="#ctx0" brushRef="#br0" timeOffset="186848.3669">4316 14188 0,'0'-25'32,"-25"25"-17,25-49 1,-25 49-16,1 0 31,-26 25-15,0-25-16,26 49 15,-26-24-15,50 25 16,-25-50-16,25 49 16,0-24-16,50-25 15,-25 0 1,24 0-16,-24 0 15,25 0-15,-1-50 16,-49 1 0,50-1-16,-50 1 15,0-1-15,0-24 16,0 24-16,0-24 16,0 49-16,0 0 15,0 75 32,0-26-31,0 1-1,0 25-15,0-1 0,0 1 16,0 0-16,0-1 16,0 1-16,0-1 15,49-24-15,-24 0 16,0-25-16,25 0 15,-26 0-15,1 0 16,25 0-16,-25 0 16,-1-25-16,-24-49 15,50 24-15,-50-24 16,0-1-16,0 1 16,0 24-16,-25 26 15,25-26-15,-25 50 16,1 50 31,24-26-47,0 1 15,0 0-15,0 25 16,0-26-16,0 1 16,0 25-16,0-25 15,0-1-15,0 26 16,49-25-1,-24-25 1,0-50 0,-25 25-1</inkml:trace>
  <inkml:trace contextRef="#ctx0" brushRef="#br0" timeOffset="187051.3739">4465 14039 0,'0'0'0,"-50"0"0,75 0 47,49 0-31,-24 0-16,0-49 0,-26 49 15,26 0-15,-50-25 16,50 25-16,-50-25 15</inkml:trace>
  <inkml:trace contextRef="#ctx0" brushRef="#br0" timeOffset="187598.3678">5507 13122 0,'24'0'47,"1"0"-47,0 0 16,25 0-16,-26 0 15,1 0-15,0 0 16,25 0-16,-26 0 16,-24-25-16</inkml:trace>
  <inkml:trace contextRef="#ctx0" brushRef="#br0" timeOffset="187807.3752">5531 13295 0,'25'0'31,"25"0"-15,-25 0-16,-1 0 15,26 0-15,-25 0 16</inkml:trace>
  <inkml:trace contextRef="#ctx0" brushRef="#br0" timeOffset="190428.0724">6623 12948 0,'0'-50'47,"25"50"-47,24-24 16,-24 24-16,0 0 15,24 0-15,-24 0 16,-25 49-1,0-24 1,0 25 0,-25-50-16,25 74 15,-49-74 1,49 25-16,-75-25 0,100 0 62,25 0-46,-1 0 0,-24 0-1,25 0-15,0 0 16,-26 25 0,-24 24-1,0-24-15,0 25 31,0-25-31,-74-25 16,24 49-16,1-49 16,-1 0-16,0 0 15,1 0-15,24 0 16,-25 0-16,26 0 16,24-25-1</inkml:trace>
  <inkml:trace contextRef="#ctx0" brushRef="#br0" timeOffset="190939.0796">7193 13022 0,'0'-24'16,"0"-26"15,0 75 16,-49-25-31,49 49-1,0-24-15,0 0 0,0 25 16,49 24 0,-24-74-16,25 25 15,-25-25-15,-1 0 16,1 0-16,50-25 15,-75 0-15,0 0 16,24-24 0,-24 24-16,0 0 0,0-49 31,-49 74-31,-1 0 16,25 0-16,-24 0 15</inkml:trace>
  <inkml:trace contextRef="#ctx0" brushRef="#br0" timeOffset="191635.0707">7838 12923 0,'0'-49'16,"-25"49"0,25 24 31,0 26-32,0-25 1,50-25-16,0 49 15,-26 1-15,26-25 16,-25 24-16,25 1 16,-1-50-1,-49 25 1,25-25-16</inkml:trace>
  <inkml:trace contextRef="#ctx0" brushRef="#br0" timeOffset="191912.0733">8136 12923 0,'0'-25'16,"-50"25"15,1 0-15,-1 25-16,0 50 15,50-51 1,-74 1-16,74 25 16,-50-25-16,50 24 15,-24-49-15,24 50 16,49-50 31</inkml:trace>
  <inkml:trace contextRef="#ctx0" brushRef="#br0" timeOffset="192228.0746">8458 12948 0,'0'-25'0,"-24"50"94,24 0-94,0 0 15,0 24-15,0-24 16,0 0-16,0 24 15,0 1 1,0-25 0,24-25-1</inkml:trace>
  <inkml:trace contextRef="#ctx0" brushRef="#br0" timeOffset="192628.074">8756 12898 0,'-25'0'63,"25"25"-48,0 50 1,0-51-16,0 1 15,0 0-15,0 25 16,0-26 0,50-24-16,-1 0 15,26 0 1,-26-24 0,-49-51-1,0 50-15,0 1 16,0-1-16,-49-50 15,24 75-15,0-24 16,-24 24-16,24 0 16,74-50 31</inkml:trace>
  <inkml:trace contextRef="#ctx0" brushRef="#br0" timeOffset="192913.0775">8880 12477 0,'25'0'62,"0"0"-62,-1 0 16,26 0 0,0 0-16,-1 0 15,1 0 1</inkml:trace>
  <inkml:trace contextRef="#ctx0" brushRef="#br0" timeOffset="193307.072">9674 12328 0,'0'-25'16,"-75"25"46,26 0-46,49 50-16,-50-1 16,50-24-16,-25 25 15,25-25-15,0-1 16,0 1-16,0 50 15,75-75 1,-50 0 0,24 0-1,-49-25 1,0 0 0,-25 25-1,-49 0 1,24 0-16,26 0 15,-1 0-15</inkml:trace>
  <inkml:trace contextRef="#ctx0" brushRef="#br0" timeOffset="194874.0933">10492 12998 0,'0'0'0,"25"0"0,-25-25 0,25 25 15,-25-50-15,0 25 16,0 1-1,-50 24 17,26 0-17,-26 0 1,-24 24-16,49 26 0,-25-25 16,50 0-16,0 24 15,0-24-15,0 0 16,25 24-16,49-49 15,-49 0 1,0 0-16,25 0 16,-26-49-16,26 24 15,-25 0-15,-25-24 16,0-1-16,49 0 16,-49-24-16,0 0 15,0 24-15,0 0 16,0 1-16,-24 49 15,24-50-15,-25 50 47,25 50-31,0-1-16,0-24 0,0 0 16,0 25-16,0-1 15,0 26-15,0-26 16,0 1-16,0-1 15,0 1-15,0-25 16,0 24-16,0-24 16,0 0-1,49-25 1</inkml:trace>
  <inkml:trace contextRef="#ctx0" brushRef="#br0" timeOffset="195242.0936">10071 13370 0,'0'49'0,"49"-49"47,1 0-31,24 0-16,26 0 15,24-24-15,-25 24 0,0 0 16,-25-50-16,1 50 15,-26 0-15,1 0 16,-50-25 0,-25 25 15,-49 0-31</inkml:trace>
  <inkml:trace contextRef="#ctx0" brushRef="#br0" timeOffset="196344.0927">10269 14188 0,'0'-49'16,"0"-1"-1,-25 50-15,25-74 16,0 49-16,-24 0 16,-26 25 15,0 0-15,50 25-16,-74-25 15,74 74-15,-50-49 16,50 25-16,0-26 15,0 1-15,0 25 16,25-50 0,25 0-16,-1 0 15,1 0-15,0-25 16,-1 25-16,26-74 16,-51 24-16,-24 25 15,50-24-15,-50-1 16,0-24-16,0-1 15,0 26-15,0-1 16,0 25 0,0 75 46,0-25-62,0-1 16,0 26-16,0 0 15,0-1-15,-25 26 16,25-26-16,0-24 16,0 0-16,25 24 15,25-24 1,-26-25 0,26 0-1,0-25-15,-26 1 0,26-26 16,-50 25-16,50-24 15,-50-1-15,24 0 16,-24-24-16,0 0 16,0 24-16,0 0 15,0 26-15,0-26 16,-24 50 46,24 25-46,0 24-16,0-24 16,0 0-16,0 25 0,0 24 15,0-24 1,0-1-16,0 1 0,0-1 16,0 1-16,0-25 15,49-25-15,-49 25 16,25-25-1,0-25 1,-25 0 0,49-25-16,-49 26 15</inkml:trace>
  <inkml:trace contextRef="#ctx0" brushRef="#br0" timeOffset="196553.0948">10616 13841 0,'50'0'47,"0"0"-31,24 0-16,0 0 15,-49 0-15,25 0 16,-25-50-1</inkml:trace>
  <inkml:trace contextRef="#ctx0" brushRef="#br0" timeOffset="198257.0909">11361 12849 0,'0'-25'31,"0"50"32,0 24-63,0 1 0,0 0 15,0-1-15,0 1 16,0-1 0,0-24-1,0 0 1,49-25 0</inkml:trace>
  <inkml:trace contextRef="#ctx0" brushRef="#br0" timeOffset="198656.0917">11708 12948 0,'0'-50'16,"-25"50"-16,25-24 16,-25 24-1,25 24 32,-49 26-47,49-25 16,0 24-16,0 1 15,0-25-15,0 24 16,0-24-16,24-25 16,26 25-16,-25-25 15,24 0-15,-24 0 0,25 0 16,-50-25-16,49-24 15,-49 24-15,0 0 16,0-25-16,0 1 16,-24 24-16,-26 25 15,25 0-15,0 0 16,1 0-16,-26 0 16,100 0 15</inkml:trace>
  <inkml:trace contextRef="#ctx0" brushRef="#br0" timeOffset="199046.0938">12154 12898 0,'0'-24'16,"-25"-1"15,25 50 16,0-1-47,0 1 15,0 25-15,0-25 16,0-1-16,0 1 16,25-25-16,0 75 0,0-75 15,25 0 1,-26 0-16,1 0 0,25-25 15,-50 0-15,0 0 16,0-24-16,0-1 16,0 25-16,0 0 15,-25 25-15,25-49 16,-50 49 0,1 0-16,-1 0 15</inkml:trace>
  <inkml:trace contextRef="#ctx0" brushRef="#br0" timeOffset="199895.0954">13221 12824 0,'0'-50'16,"-25"50"-1,0 0 1,-24 0 0,24 0-16,-25 0 15,25 0-15,-24 25 16,24-25-16,-25 50 16,26-50-16,24 49 15,-50-49-15,50 50 16,0-25-16,50 0 15,-26-25 1,1 0-16,25 49 16,-25-49-16,-1 0 15,26 25-15,-25-25 16,24 50 0,-49-26-1,0 1 1,-49 25-1,24-50 1,-25 0-16,26 0 16,-26 0-16,25 0 15,-24 0-15,24-25 16,25 0 0,0-24-1</inkml:trace>
  <inkml:trace contextRef="#ctx0" brushRef="#br0" timeOffset="200174.0943">13320 12973 0,'0'-25'0,"0"75"93,0-1-77,0-24 0,0 0-1,25-25 16</inkml:trace>
  <inkml:trace contextRef="#ctx0" brushRef="#br0" timeOffset="200344.0943">13345 12774 0,'-25'-49'31,"25"74"16</inkml:trace>
  <inkml:trace contextRef="#ctx0" brushRef="#br0" timeOffset="200802.0943">13444 12849 0,'0'25'63,"25"-1"-48,-25 26-15,0 0 16,0-26-1,50-24 48,-50-24-47,0-1-16,24-25 0,-24 25 15,25 25 1,-25-49-16,50 49 15,-25 0-15,24 0 16,1 0 0,-1 49-1,-24-24-15,25 50 16,-50-26-16,25 1 16,-25-25-16,0 24 15,-50-24-15,25-25 0,25 50 16,-49-50-16</inkml:trace>
  <inkml:trace contextRef="#ctx0" brushRef="#br0" timeOffset="201559.0926">14486 12551 0,'0'-25'16,"-25"25"15,-24 25 0,49 25-31,-50 24 16,50 1-16,0-1 15,-50 0-15,50 1 16,0-26-16,0 1 16,25-25-16,-25 24 15,75-49-15,-26 25 16,26-25-16,-1 0 15,25 0-15,0-25 0</inkml:trace>
  <inkml:trace contextRef="#ctx0" brushRef="#br0" timeOffset="201814.0943">14932 12774 0,'-24'0'15,"24"-24"1,24 24 31,26 0-31,0-50-16,-26 50 15,26 0-15,-25 0 16,-25-25-16,74 25 15,-74-25 1</inkml:trace>
  <inkml:trace contextRef="#ctx0" brushRef="#br0" timeOffset="202188.0943">14908 12725 0,'0'49'16,"-50"-49"-16,50 50 0,-50-50 15,50 50-15,0-1 16,0-24 0,25 25-1,0-50 1,25 0-16,24 0 16,-24 0-16,-1 0 15,1 0-15,-25 24 16,-1-24-1,-24 25 1,0 25 15,-24-25-31,-1-25 16,-25 49-16,-24-49 16,-1 0-16,26 0 15,24 0-15,0 0 16,25-25-1,0 1-15,25 24 16</inkml:trace>
  <inkml:trace contextRef="#ctx0" brushRef="#br0" timeOffset="202608.0939">15528 12824 0,'0'-50'16,"0"26"15,-25 24-31,-25 24 16,50 1 0,-24 0-16,24 25 15,0-26-15,0 1 16,0 0-16,24 49 15,26-74 1,0 25-16,-1-25 16,1 0-16,-25 0 0,24-25 15,-24-24 1,-25 24-16,50-25 0,-50 1 16,0-1-16,-25 1 15,0 24-15,0 25 16,-24-50-16,24 50 15,0 0-15,-25 0 16,50 25 15,25-25-31,25 0 16</inkml:trace>
  <inkml:trace contextRef="#ctx0" brushRef="#br0" timeOffset="202993.1">15949 12725 0,'0'49'110,"0"1"-110,0-25 15,0 0-15,0 24 16,25-49 0,25 50-16,-25-50 15,-1 0-15,1 0 0,25 0 16,-50-25-16,49 25 16,-49-74-16,0 24 15,0 25-15,0 0 16,0-24-16,-24 49 15,-26-50-15,25 50 16,0 0-16,-49 0 16</inkml:trace>
  <inkml:trace contextRef="#ctx0" brushRef="#br0" timeOffset="204081.0985">16520 12750 0,'0'-75'15,"0"50"1,-25 1-1,0 48 48,25 26-63,-49-25 0,49 0 16,0 24-16,0-24 15,25 25 1,-1-50-16,1 0 15,25 0-15,-25 0 16,-1 0-16,26-25 16,-50-25-1,0 25 1,0-24-16,0 24 16,0 0-16,0-49 15,-50 74 1,1 0-1,-1 0 1,50 25 0</inkml:trace>
  <inkml:trace contextRef="#ctx0" brushRef="#br0" timeOffset="204638.6156">17090 12551 0,'0'-25'16,"0"50"62,0 25-63,0-1-15,-24 26 0,24-26 16,0 1-16,0 0 16,0-26-16,0 26 15,0 0 1,24-50-1,-24 24-15,50-24 16,-25 0-16,0 0 16,49 0-1,-49 0-15,-25-49 16,49 49-16,-49-50 16,50 50-16,-50-49 15</inkml:trace>
  <inkml:trace contextRef="#ctx0" brushRef="#br0" timeOffset="204983.6137">16768 12774 0,'25'0'47,"49"0"-31,-49 0-16,49 0 16,1 0-16,-26-49 15,1 49-15,-25 0 16,0 0-16,49 0 15,-99 0 48</inkml:trace>
  <inkml:trace contextRef="#ctx0" brushRef="#br0" timeOffset="206030.628">18182 12601 0,'0'-25'16,"0"99"78,0-24-94,0 0 15,0-1-15,0-24 16,0 25-16,0-26 0,0 26 31</inkml:trace>
  <inkml:trace contextRef="#ctx0" brushRef="#br0" timeOffset="206341.6084">17934 12774 0,'25'0'63,"49"0"-48,0-24-15,1 24 16,-1 0-16,1 0 16,-26 0-16,-24 0 15,0 0 1,-25-50 31</inkml:trace>
  <inkml:trace contextRef="#ctx0" brushRef="#br0" timeOffset="206662.6154">18876 12427 0,'0'-49'16,"0"73"46,0 26-46,0 0-16,-49-1 16,49-24-16,0 0 15,0 24-15,0 1 16,0-25 0,25-25 15</inkml:trace>
  <inkml:trace contextRef="#ctx0" brushRef="#br0" timeOffset="206911.6108">19050 12402 0,'0'-24'16,"0"-1"-1,0 50 32,0-1-47,0 26 16,0 0-16,0 24 15,0-49-15,0 0 16,0 24-16,50 1 31</inkml:trace>
  <inkml:trace contextRef="#ctx0" brushRef="#br0" timeOffset="207405.6106">18728 12378 0,'-25'0'16,"25"-50"-16,25 25 31,24 25-31,50 0 16,1-49-16,48 49 0,-24 0 15,0 0-15,0-50 16,-49 50-16,-25 0 16,-1-50-16,-24 1 15,-25-1 1,-25 0-1,25 100 64,-49 0-64,49 24 1,-25 1-16,25 24 0,-75 50 15,26-1-15,-1-48 16,50-26-16,-50 25 16,50-49-16,0-25 15,-49-1-15,49 26 16,49-50 15,-24-25-15</inkml:trace>
  <inkml:trace contextRef="#ctx0" brushRef="#br0" timeOffset="207698.612">19968 12650 0,'0'-24'31,"0"48"32,0 26-63,0-25 16,0 0-1,0-1-15,0 26 0,0 0 16,0-26-1</inkml:trace>
  <inkml:trace contextRef="#ctx0" brushRef="#br0" timeOffset="208027.614">19918 12502 0,'-25'0'32,"1"49"-17,24-24 1,-75 25-16,75-26 16,-49 1-16,24 50 15,25-51 16,25-24 1,24 0-17,1 0-15,-1-24 16,26 24-16,-1 0 16,1-25-16,-1 25 0,-49-50 15,0 50-15</inkml:trace>
  <inkml:trace contextRef="#ctx0" brushRef="#br0" timeOffset="208890.6763">20265 11981 0,'-24'0'46,"48"74"17,26-49-47,-25 24-16,24 1 0,-24 25 15,25-1-15,-25 0 16,-25-24-16,49 24 15,-49 1-15,0-1 16,0 25-16,-25-24 16,25-26-16,-49 1 15,49 0-15,-50-26 16,50 1-16,-49 25 16,-1-50-1</inkml:trace>
  <inkml:trace contextRef="#ctx0" brushRef="#br0" timeOffset="235222.3182">5755 15032 0,'0'0'0,"24"0"62,1 0-62,0 0 16,0 0-16,25 24 15,-1-24-15,-24 0 16</inkml:trace>
  <inkml:trace contextRef="#ctx0" brushRef="#br0" timeOffset="235428.3212">5680 15354 0,'25'0'47,"0"0"-47,-25 25 16,49-25-16</inkml:trace>
  <inkml:trace contextRef="#ctx0" brushRef="#br0" timeOffset="238751.8869">6772 15131 0,'-25'0'15,"25"-25"1,0 0 15,25 25-15,-25-49-16,49 49 16,-24 0-16,25 0 15,-25 0-15,-25 24 16,24 26-16,-24-25 15,0 24-15,-49 1 16,24-25-16,-25 24 16,25-49-16,25 25 15,-24-25-15,48 0 78,26 0-62,-25 0-16,0 0 16,0 0-16,49 0 15,-74 25 1,25-25-16,-25 50 16,0-25-1,-50-25-15,25 0 0,1 0 16,-26 0-16,25 0 15,0 0-15,-24 0 16,-1 0-16,25 0 16,25-25 15,75-25-15</inkml:trace>
  <inkml:trace contextRef="#ctx0" brushRef="#br0" timeOffset="239157.8959">7541 15156 0,'0'-25'16,"-25"25"-16,-25 0 31,25 0-16,-24 49 17,49-24-32,0 0 15,0 0-15,0 24 16,0-24-16,49 0 16,-24-25-1,0 0-15,0 0 0,24 0 16,1-25-1,-50 0-15,0 1 16,0-26-16,0 0 16,0 26-16,-25 24 15,-24-50-15,24 50 16,0 0-16,0 0 16</inkml:trace>
  <inkml:trace contextRef="#ctx0" brushRef="#br0" timeOffset="239621.8881">8012 15180 0,'0'0'0,"0"-24"31,50 24 16,-1 49-31,1-49-16,24 50 15,1-50-15,-26 74 16,-24-74-16,25 25 16,-26-25-1,-48 0 1</inkml:trace>
  <inkml:trace contextRef="#ctx0" brushRef="#br0" timeOffset="239866.8858">8409 15156 0,'0'0'0,"0"-50"16,-25 50-16,-25-25 31,1 25 1,49 50-17,-50-25-15,50 24 0,-25-24 16,25 0-16,-49-25 15,49 49-15,-25 1 16,25-25 0</inkml:trace>
  <inkml:trace contextRef="#ctx0" brushRef="#br0" timeOffset="240192.8859">8731 15081 0,'0'-49'15,"0"73"48,0 1-48,0 0-15,0 25 16,0-26-16,0 1 16,0 25-16,0-1 15,50-24 1,-1-25-1</inkml:trace>
  <inkml:trace contextRef="#ctx0" brushRef="#br0" timeOffset="240565.8862">8979 15131 0,'0'-50'16,"-25"75"46,25 0-62,0 0 16,0-1-16,0 51 16,25-50-1,25-25 1,-25 0-16,0 0 15,24 0-15,-24 0 16,-25-50 0,0 25-16,0 0 15,0 1-15,-25-51 16,-24 75 0,-1 0-1,0 0 1</inkml:trace>
  <inkml:trace contextRef="#ctx0" brushRef="#br0" timeOffset="240873.8882">9227 14784 0,'-24'0'16,"24"-25"-16,0 0 46,49 25-30,1 0-16,-1-50 16,-24 50-16,0 0 15,49 0 1,-49 0 0</inkml:trace>
  <inkml:trace contextRef="#ctx0" brushRef="#br0" timeOffset="241331.8888">9773 14610 0,'0'-50'15,"0"26"1,-25 24 31,0 0-32,25 49-15,-24-24 16,24 25-16,0-26 16,0 1-16,0 25 15,0-25-15,0-1 16,0 1-16,0 50 15,49-75 1,-24 0 0,25 0-1,-26-25 1,-24 0 15,-49 25-15,24 0 15</inkml:trace>
  <inkml:trace contextRef="#ctx0" brushRef="#br0" timeOffset="242278.8833">10269 15081 0,'25'0'47,"25"0"-47,24 75 15,0-75-15,1 24 16,-26-24-16,-24 0 16,0 0-16,-25 50 15,50-50-15</inkml:trace>
  <inkml:trace contextRef="#ctx0" brushRef="#br0" timeOffset="242514.8913">10641 14957 0,'-25'0'15,"1"0"1,-26 0-16,25 0 15,25 50-15,-49-50 16,49 49-16,-50 1 16,50-25-16,-50-25 15,50 49-15,-24 1 16</inkml:trace>
  <inkml:trace contextRef="#ctx0" brushRef="#br0" timeOffset="243835.633">11286 14883 0,'0'-25'16,"0"50"62,0 24-78,0 1 15,0-25-15,0 24 16,0-24-16,0 25 16,0-1-1,0-24 1,0 0-1</inkml:trace>
  <inkml:trace contextRef="#ctx0" brushRef="#br0" timeOffset="244319.6333">11683 14982 0,'0'-74'16,"0"49"0,0 0-1,-25 25 1,0 0 15,1 25-15,24 0-16,-50 24 15,50-24-15,0 0 16,0 24-16,0-24 16,25-25-16,0 50 15,-1-50-15,26 0 16,-25 0-16,0 0 15,24 0 1,26-50-16,-75 1 16,0-1-1,0 0-15,0 1 0,-25 24 16,0-25-16,-49 26 16,24 24-16,25-75 15,-24 75 1,49 25 15,0 0-31</inkml:trace>
  <inkml:trace contextRef="#ctx0" brushRef="#br0" timeOffset="244727.6314">12154 14932 0,'0'-49'16,"-25"49"-1,1 0 17,24 25-17,-25-25-15,25 49 16,-50-24-16,50 0 15,0 24-15,0-24 16,25-25-16,0 50 16,0-50-16,24 0 0,26 0 15,-26 0-15,1 0 16,-25 0-16,24-75 16,-49 1-1,0 24-15,0 26 16,0-1-16,0-25 15,-49 50 1,-26 0 0,51 0-16,-1 0 15</inkml:trace>
  <inkml:trace contextRef="#ctx0" brushRef="#br0" timeOffset="251505.8948">13543 14709 0,'0'0'0,"-24"0"31,24-25-15,-25 25 0,0 0 15,-25 0-16,50 50-15,-74 24 16,74-24-16,-25 0 16,25-1-16,0 1 15,0-25-15,0 49 16,50-74 0,-1 0-16,-24 0 0,25 0 15,24 0 1,1 0-16,-1-50 0,-24 26 15,24-26-15,-49 25 16,-25-24-16,0-1 16,0 25 15,0 75 31,0 24-46,49-49 0,1-25-1,-25 25-15,0-25 0,24 0 16,-24 0-16,0 0 16,-25-50-16,49 1 15,-49 24-15,0 0 16,-24-25-1,-1 50-15,0 0 16,-25-49-16,1 49 16,24 0-16,0 0 15,50 0 17,0 0-32</inkml:trace>
  <inkml:trace contextRef="#ctx0" brushRef="#br0" timeOffset="251871.8893">14511 14684 0,'0'-24'0,"-25"24"47,0 0-31,-24 0-1,24 49 1,25-24 0,0 0-16,0 24 15,49-49 1,1 25 0,-25-25-16,0 0 15,24 50-15,-24-25 16,-25-1-1,-25-24 1,-24 75-16,-1-75 16,-24 0-16,-1 0 15,25 0-15,26 25 16,-1-25 0</inkml:trace>
  <inkml:trace contextRef="#ctx0" brushRef="#br0" timeOffset="252293.8939">15528 14263 0,'0'-50'32,"-50"50"-17,1 0 16,49 25-31,-75 49 16,75 1-16,-74 24 16,74-25-16,-25 1 15,25-1-15,0 1 16,0-1-16,0-24 16,99-1-16,-74 1 15,25-50-15,24 25 0,100-25 16,-50-25-16</inkml:trace>
  <inkml:trace contextRef="#ctx0" brushRef="#br0" timeOffset="252536.8913">15974 14536 0,'50'0'62,"24"0"-62,-24-25 16,-1 25-16,-24 0 16,25-50-16,-1 50 15,26 0-15,-75-25 16</inkml:trace>
  <inkml:trace contextRef="#ctx0" brushRef="#br0" timeOffset="252974.8913">16098 14511 0,'0'25'0,"-74"-25"15,74 24-15,-50-24 16,50 50-16,-49-50 15,49 50 1,-50-1-16,50-24 16,0 25-1,25-26 1,24-24 0,-24 0-16,25 0 15,-1 0-15,-24 0 16,25 0-16,-25 0 15,-1 0-15,26 0 0,-25 0 32,-25 25-32,0 25 15,0-25 1,-25 24 0,-25-49-16,26 0 15,-26 25-15,0-25 16,1 0-16,-26 0 15,26 0-15,24 0 16,0 0 0,25-50-1</inkml:trace>
  <inkml:trace contextRef="#ctx0" brushRef="#br0" timeOffset="253401.8909">16644 14660 0,'0'-25'16,"-25"25"-16,25-25 31,-25 25 0,25 50-15,0-26-16,-49-24 16,49 50-16,25 0 15,49-1 1,-49-49-16,24 0 16,-24 0-16,0 0 15,0 0-15,-25-25 16,49-24-16,-49 24 15,0 0-15,0-24 16,0 24-16,0 0 16,-49-25-1,24 50-15,0 0 16,-24 0-16,49 25 31</inkml:trace>
  <inkml:trace contextRef="#ctx0" brushRef="#br0" timeOffset="253820.8913">17314 14536 0,'0'-25'16,"-25"25"15,-25 0 0,25 0-31,25 49 16,0 1-16,-49-25 16,49 0-1,0 24-15,49-49 16,-24 50-16,25-50 15,-1 0-15,1 0 16,24 0-16,-24 0 16,0-25-16,-50-25 15,25 26-15,-25-1 16,0-25-16,0 25 16,-25 25-16,0-49 15,-25 49-15,25 0 0,1 0 16,-1 0-1</inkml:trace>
  <inkml:trace contextRef="#ctx0" brushRef="#br0" timeOffset="254195.8935">17884 14511 0,'-25'0'31,"25"-50"-31,-49 100 47,49-25-31,-25-1-16,25 26 15,0-25-15,0 0 16,25 49-1,0-74-15,49 0 16,0 0-16,-24 0 16,0 0-16,-1-25 15,-24 25-15,-25-49 16,50 24-16,-50-25 16,0 25-16,0-24 15,-25 49-15,-25-50 16,-24 50-1,-1 0 1</inkml:trace>
  <inkml:trace contextRef="#ctx0" brushRef="#br0" timeOffset="255596.8921">18678 14362 0,'0'-50'0,"-25"100"62,25 0-62,0-1 16,0 1-16,0 24 15,0 1-15,0-1 16,0 0-16,0-24 16,0-25-16,0 24 15,25-49 1,0 0-16,24-49 15,1 49-15,-50-25 16,25 25-16,-25-25 16</inkml:trace>
  <inkml:trace contextRef="#ctx0" brushRef="#br0" timeOffset="255844.8961">18355 14684 0,'75'0'63,"-1"0"-48,1 0-15,-1 0 16,1 0-16,-26 0 16,1 0-16</inkml:trace>
  <inkml:trace contextRef="#ctx0" brushRef="#br0" timeOffset="256669.8954">19695 14412 0,'0'-25'0,"0"50"78,0 24-78,0 1 15,0 24-15,0 1 16,0-51-16,0 1 16,0 0-16,0 25 15,74-50 1</inkml:trace>
  <inkml:trace contextRef="#ctx0" brushRef="#br0" timeOffset="256886.8954">19397 14585 0,'50'-49'63,"24"49"-63,1 0 15,-1-50-15,1 50 16,-1 0-16,0-25 16,50 25-16,-74-49 0</inkml:trace>
  <inkml:trace contextRef="#ctx0" brushRef="#br0" timeOffset="257166.9026">20414 14089 0,'0'25'78,"0"0"-78,0-1 15,0 26-15,0-25 16,0 0 0,0-1-16,0 26 0,25-25 15,0-25 1</inkml:trace>
  <inkml:trace contextRef="#ctx0" brushRef="#br0" timeOffset="257410.8952">20687 13990 0,'0'-25'0,"0"75"46,0-26-30,0 26-16,0-25 16,0 0-16,0 24 15,0-24-15,0 0 16,0 0-16,0 24 16,0 1-1</inkml:trace>
  <inkml:trace contextRef="#ctx0" brushRef="#br0" timeOffset="257867.8932">20141 14089 0,'0'-25'15,"0"-24"1,25 49-1,50-25-15,49 25 16,24-50-16,-24 50 16,25 0-16,0-49 15,0 49-15,25-50 16,-26 50-16,-48 0 16,-51-50-16,-49 26 15,-25 24 16,25-25-31,-49 25 16,24 0 31,0 49-31,25 1-16,-74 24 15,74 1-15,-50-1 16,50 75-16,-124 25 15,99-50-15,25-50 0,-74-24 16,74-25 0,-25 24-16,25-24 15</inkml:trace>
  <inkml:trace contextRef="#ctx0" brushRef="#br0" timeOffset="258124.8936">21580 14213 0,'0'25'47,"0"24"-31,0 26-16,0-1 15,0-24-15,0 0 16,0-26-16,0 26 16</inkml:trace>
  <inkml:trace contextRef="#ctx0" brushRef="#br0" timeOffset="258417.8963">21530 14263 0,'-24'0'31,"-26"24"-15,50 1-1,-25 25-15,25 0 16,-49-26-16,49 26 15,-50-25-15,50 0 16,50-25 31,-1 0-47,26 0 0,-1-50 16,0 50-16,1-50 15,-1 1-15,26 49 16,24-124-16</inkml:trace>
  <inkml:trace contextRef="#ctx0" brushRef="#br0" timeOffset="258731.895">21977 13469 0,'0'-25'16,"25"25"15,49 0-15,50 75-16,-25-26 16,25 50-16,-24 25 15,-26 0-15,-49-24 16,-25-1-16,0 0 15,0-25-15,-25 1 16,0-25-16,-49-1 16,-1-24-16,1 25 15,0-26-15,24-24 0</inkml:trace>
  <inkml:trace contextRef="#ctx0" brushRef="#br0" timeOffset="260375.8935">23192 14089 0,'0'-50'31,"25"26"-15,0-26-1,49 100 32,-49-26-31,0 1-16,25 25 15,-26-25-15,26 24 16,-25-49-16,-25 50 16,49-50-16,-49 25 15,25-25-15,25 49 16,-25-49 0</inkml:trace>
  <inkml:trace contextRef="#ctx0" brushRef="#br0" timeOffset="260633.8951">23664 13940 0,'0'-49'15,"-25"49"1,-50 24 15,51 1-31,24 50 0,-50-26 16,50 1-16,-74-1 15,74 1-15,-25-25 16,25 0-16,-50 24 16,50 1-1,-25-25 1</inkml:trace>
  <inkml:trace contextRef="#ctx0" brushRef="#br0" timeOffset="260911.8929">24457 13791 0,'75'0'78,"-26"-49"-78,26 49 16,-50 0-16,24-25 16,1 25-16,-1 0 0,1 0 15</inkml:trace>
  <inkml:trace contextRef="#ctx0" brushRef="#br0" timeOffset="261358.8939">24507 13767 0,'0'24'0,"-25"-24"16,25 25-1,-25-25-15,25 75 0,0-51 16,0 26 0,-49-50-16,49 50 15,0-26 1,49 26 15,-24-50-15,0 0-16,25 0 15,-26 0-15,1 0 16,0 0-16,25 0 16,-50 25-16,49-25 15,-49 25 1,0 24 0,0-24-1,-25-25-15,-24 25 0,-1-25 16,1 0-16,-26 0 15,26 0-15,24 0 16,-25 0 0,75-25-1</inkml:trace>
  <inkml:trace contextRef="#ctx0" brushRef="#br0" timeOffset="261773.8959">25276 13915 0,'0'-24'16,"-25"24"0,0 0 15,25 74-16,-49-49 1,49 24-16,0-24 16,0 0-16,25 25 15,49-26 1,-49-24-16,0 0 16,24 0-16,-24 0 0,0 0 15,-25-49 1,49-1-16,-49 25 0,0-24 15,0-1-15,-24-24 16,24 49-16,-50 0 16,25 25-16,-24-74 15,24 74-15,0 0 16,25-25-16,-50 25 16,75 0-1</inkml:trace>
  <inkml:trace contextRef="#ctx0" brushRef="#br0" timeOffset="262215.8971">25822 13791 0,'0'0'0,"-25"0"16,25-24-16,0-26 15,-25 50 1,0 0 15,25 25-15,-49 24 0,49-24-16,0 0 15,0 25-15,0-26 0,0 1 16,24-25-16,26 50 15,0-50-15,-1 0 16,1 49-16,0-49 16,-26 0-16,1 0 15,-25-24-15,25 24 16,-25-50-16,0 0 16,0 26-16,0-26 15,0 0-15,0 1 16,-74 24-16,24 25 15,25-50-15,0 50 16,-24 0-16,24 0 0,25 25 16,-25-25-16</inkml:trace>
  <inkml:trace contextRef="#ctx0" brushRef="#br0" timeOffset="263136.8966">25995 13692 0,'0'-49'16,"0"73"30,-24-24-46,24 50 16,0 24-16,-50-24 16,50 0-16,0-1 15,25 1-15,0-1 16,-1-49-16,51 25 16,-1-25-16,-24 0 15,-1 0-15,1-25 16,0 25-16,-50-49 15,49-1-15,-49 25 0,0 1 16,0-1 0,0-25-16,0 25 0,-25 1 15,-24 24 17,24 0-17,0 0 16,-24 0 313,24 0-281,0 0-48,-25 0 1,26 0-16,24 49 16,-75-49-16</inkml:trace>
  <inkml:trace contextRef="#ctx0" brushRef="#br0" timeOffset="264863.9552">5879 16098 0,'0'-25'0,"49"25"63,-24 0-63,0 0 15,0 0-15,24 0 16,-49-49-16,50 49 16,0 0-1</inkml:trace>
  <inkml:trace contextRef="#ctx0" brushRef="#br0" timeOffset="265092.9551">5904 16297 0,'49'0'47,"1"0"-47,-1 0 16,1 0-16,0 0 15,-26 0 1</inkml:trace>
  <inkml:trace contextRef="#ctx0" brushRef="#br0" timeOffset="280333.6323">6945 15949 0,'0'25'78,"0"25"-78,0-1 15,0 1-15,0 0 16,0-1-16,0-24 16,0 25-16,0-1 15,0-24 1,25-25 15,0 0-15</inkml:trace>
  <inkml:trace contextRef="#ctx0" brushRef="#br0" timeOffset="280648.6341">7417 15999 0,'0'0'0,"-50"0"31,50-50-31,0 26 31,25 24 0,49-50-15,-49 50-16,25 0 16,24 0-16,-49 0 15,0 0-15,-1 0 16,26 0-16,-25 0 16,-25-25-1</inkml:trace>
  <inkml:trace contextRef="#ctx0" brushRef="#br0" timeOffset="281066.6386">7491 15875 0,'-50'0'16,"50"25"-16,-49-25 15,49 25-15,-25-25 16,25 49-16,0 26 15,-50-75 1,50 49-16,0-24 16,25-25-1,0 25 1,25-25 0,-1 0-16,-24 0 0,0 0 15,0 0-15,24 0 16,-24 0-16,-25 49 15,25-49-15,-25 25 16,0 0 0,0 0-1,-25-25 1,0 49-16,-24-49 16,24 0-16,-25 25 15,-24-25-15,-1 0 16,26 0-16,74 0 31</inkml:trace>
  <inkml:trace contextRef="#ctx0" brushRef="#br0" timeOffset="282225.6316">8409 16049 0,'0'-25'15,"-50"25"1,25 0 0,-49 0-1,49 0-15,-24 74 16,49-49-1,0 25-15,0-26 16,0 1-16,0 25 0,0-25 16,0-1-16,74-24 15,-49 50-15,24-50 16,1-25 0,24-24-1,-74 24 1,25-25-16,-25 25 15,25 25-15,-25-49 16,0 74 62,50 49-78,-26-74 16,26 25-16,0-25 15,-1 0-15,1 0 16,-25 0-16,24 0 16,-49-25-16,25-25 15,-25 26-15,0-26 16,0 25 0,-74 25-1,24 0-15,-24-49 16,24 49-16,25 0 15,25 24 17,0 1-17</inkml:trace>
  <inkml:trace contextRef="#ctx0" brushRef="#br0" timeOffset="282658.6316">9153 16024 0,'0'0'0,"-50"0"47,1 0-31,24 25 15,25-1-15,0 26 15,25-50-31,24 25 16,-24-25-1,25 0-15,-25 0 16,-1 0-16,-24 49 15,50-49-15,-50 25 16,-25 0 15,0-25-15,-24 0-16,-26 50 16,26-50-16,24 0 15</inkml:trace>
  <inkml:trace contextRef="#ctx0" brushRef="#br0" timeOffset="283263.6321">10145 15602 0,'0'0'0,"0"-49"15,-49 49 48,49 24-63,-25-24 16,25 25-16,-25-25 15,25 50-15,-50-1 0,50 1 16,-74 0-16,74-1 15,-25 1-15,25 24 16,0-24-16,0-25 16,0-1-16,25 26 15,0-50 1,49 0-16,-24 25 16,-1-25-16,-24 0 15</inkml:trace>
  <inkml:trace contextRef="#ctx0" brushRef="#br0" timeOffset="283963.6496">10468 15801 0,'0'-25'0,"49"0"32,-24 25-17,25-50-15,-1 50 16,26 0-16,-26 0 15,1 0-15,-1 0 16,1-24-16,-25 24 16</inkml:trace>
  <inkml:trace contextRef="#ctx0" brushRef="#br0" timeOffset="284424.6339">10592 15751 0,'-25'0'16,"-25"25"0,50 24-1,0-24 1,0 0-1,25-25 1,-25 25 0,25-25-16,49 0 15,-49 0 1,0 0-16,24 0 0,-24 49 16,25-24-1,-1 25 1,-49-25-1,0-1 1,-24-24 0,-26 0-16,25 50 15,0-50-15,-24 0 16,24 0-16,0 0 16,-24-25-16,24 25 15,0 0-15</inkml:trace>
  <inkml:trace contextRef="#ctx0" brushRef="#br0" timeOffset="284852.6336">11162 15875 0,'-25'0'47,"0"0"-31,-24 74 15,49-49-31,0 25 16,0-25-16,49 24 15,-24-49 1,0 50-16,50-50 16,-26 0-16,-24 0 15,0-50-15,24 1 16,-49 24 0,0-25-16,0 25 15,-24 1-15,-51-26 16,50 50-16,-24 0 15,-1 0-15,0 0 16</inkml:trace>
  <inkml:trace contextRef="#ctx0" brushRef="#br0" timeOffset="285284.6334">11485 15875 0,'0'-25'0,"0"0"32,-50 25 14,50 50-46,0-25 16,0 24-16,0-24 16,0 25-1,25-50-15,24 49 16,1-49-16,24 0 16,-24 0-16,0 0 15,-26-49-15,26 49 0,-50-50 16,25-24-1,-25 24 1,-25 50-16,0-49 16,-24 49-16,24 0 15,0 0-15,-25 0 16,26 0 0,24 24-1</inkml:trace>
  <inkml:trace contextRef="#ctx0" brushRef="#br0" timeOffset="285717.6444">12105 15776 0,'0'-25'31,"-25"25"47,25 25-78,-50 24 16,50 1-1,0 0 1,25-50-16,25 49 15,-26-49-15,1 0 16,25 0-16,-25 0 16,0-25-16,49-24 15,-74 24 1,0-25-16,0 1 16,-25 49-1,0-25-15,-24 25 16,24 0-16,-25 0 15,25 0-15,1 0 16</inkml:trace>
  <inkml:trace contextRef="#ctx0" brushRef="#br0" timeOffset="286159.6344">12750 15652 0,'0'0'0,"0"-50"16,0 25 15,0 50 32,0 0-48,0 25-15,0-26 16,0 1-16,0 25 16,0-25-16,0-1 15,0 1-15,0 50 16,24-51-1,26-24 1,-25 0 0,0 0-1,-1 0-15,26 0 16,-25 0-16,-25-24 0,49 24 16,-49-25-16,25 25 15,-25-75-15,0 26 16</inkml:trace>
  <inkml:trace contextRef="#ctx0" brushRef="#br0" timeOffset="286407.6355">12551 15726 0,'25'0'31,"25"0"-31,24 0 16,-24 0-16,-1 0 16,1 0-16,24 0 15,-49 0-15,-25-25 16,50 25-16</inkml:trace>
  <inkml:trace contextRef="#ctx0" brushRef="#br0" timeOffset="287162.635">13717 15677 0,'0'49'78,"0"-24"-63,0 0-15,0 0 16,0 24-16,0 1 16,0-1-1,0-24 1</inkml:trace>
  <inkml:trace contextRef="#ctx0" brushRef="#br0" timeOffset="287430.64">13469 15801 0,'25'0'47,"24"0"-31,1 0-16,0 0 15,-26 0-15,1 0 16,25-25-16,-25 25 16,24 0 30</inkml:trace>
  <inkml:trace contextRef="#ctx0" brushRef="#br0" timeOffset="287731.6372">14337 15528 0,'0'0'0,"0"49"79,0-24-64,0 0-15,0 25 16,0-1-1,-25-24 1,50-25 15,0 0-31,0 0 0</inkml:trace>
  <inkml:trace contextRef="#ctx0" brushRef="#br0" timeOffset="287963.6506">14585 15503 0,'0'25'63,"0"0"-47,0-1-16,0 26 15,0-25-15,0 0 0,-25 24 16,25-24-1,25-25 17</inkml:trace>
  <inkml:trace contextRef="#ctx0" brushRef="#br0" timeOffset="288398.6359">14039 15528 0,'50'0'47,"49"-25"-47,25 25 16,-24 0-16,24-50 0,-25 50 16,0-49-16,0 49 15,0-25-15,-24 25 16,-1-75-16,-49 75 15,-25-24 1,0 48 62,-25 1-78,25 25 16,-49 0-16,49-1 0,-25 26 15,25-1-15,-50 0 16,50 1-16,-49 24 16,49-49-16,0-26 15,-25 1-15,25 50 16</inkml:trace>
  <inkml:trace contextRef="#ctx0" brushRef="#br0" timeOffset="288679.6334">15453 15602 0,'0'-49'0,"0"73"78,0 1-78,0 25 15,0 24-15,0-24 16,0-25-16,0 24 16,0-24-1,25-25 16,-25-25-31</inkml:trace>
  <inkml:trace contextRef="#ctx0" brushRef="#br0" timeOffset="288977.6386">15453 15577 0,'0'0'0,"-49"0"31,-1 0 0,50 25-31,-50-25 16,26 50-16,24-1 15,-75-49-15,75 50 16,-49-50-16,49 25 0,24-25 47,51 0-32,-1 0-15,1 0 16,-26-50-16,-24 50 16,25 0-16,24-49 15,-49-1-15</inkml:trace>
  <inkml:trace contextRef="#ctx0" brushRef="#br0" timeOffset="289269.6398">15677 15106 0,'0'-50'0,"49"75"62,1 25-62,24-1 16,-24 26-16,24 49 16,-24-25-16,-50 50 15,74 0-15,-74-50 0,-25 0 16,-74 25-16,-25-25 16,-25 25-16,1-49 15</inkml:trace>
  <inkml:trace contextRef="#ctx0" brushRef="#br0" timeOffset="301140.4465">2654 17066 0,'0'0'0,"0"-50"0,0 25 32,0 50 77,0 25-109,0-1 16,0 26-16,50-26 15,-50 1-15,0-1 0,0 1 16,0 0-1,0 24-15,0-24 0,0-25 16,0-1 0,-25-24 31</inkml:trace>
  <inkml:trace contextRef="#ctx0" brushRef="#br0" timeOffset="301525.4444">2332 17140 0,'-50'0'16,"50"-50"0,0 26 31,50-1-47,-26 25 15,26-75-15,24 75 16,1-24-16,-1 24 15,1 0-15,-1 0 16,-24 0-16,24 0 16,-49-50-16,0 50 15,24 0 1,-98 25 15</inkml:trace>
  <inkml:trace contextRef="#ctx0" brushRef="#br0" timeOffset="301944.4507">2257 17661 0,'25'0'31,"25"0"-15,-1 0-16,1 0 15,-1 0-15,26-50 16,24 50-16,-24 0 16,-1 0-1,-24 0-15,-1 0 16,-24 0-16,-25-24 0,25 24 16</inkml:trace>
  <inkml:trace contextRef="#ctx0" brushRef="#br0" timeOffset="302317.4463">3249 17487 0,'0'0'0,"0"-49"15,0 73 63,0 1-62,0 0-16,0 25 16,0-25-16,0-1 15,0 1-15,0 25 16,0-1 0,0-24-1,0-50 32</inkml:trace>
  <inkml:trace contextRef="#ctx0" brushRef="#br0" timeOffset="302803.445">3026 17512 0,'0'-25'94,"25"25"-94,25 0 15,24-49-15,-24 49 16,-1 0-16,-24 0 16,0 0-16,24 0 15</inkml:trace>
  <inkml:trace contextRef="#ctx0" brushRef="#br0" timeOffset="303566.7695">3870 17438 0,'49'-25'47,"-24"25"-31,0 0-1,0 0-15,24 0 0,-24-25 16,0 25-1</inkml:trace>
  <inkml:trace contextRef="#ctx0" brushRef="#br0" timeOffset="303817.7666">3845 17512 0,'25'0'63,"-1"25"-63,1-25 15,25 0-15,-25 0 16,-1 0-16,1 0 16,25 0-16,-1 0 15,1 0 1,-100 0 15</inkml:trace>
  <inkml:trace contextRef="#ctx0" brushRef="#br0" timeOffset="304446.7676">4614 17165 0,'0'-25'15,"49"25"32,-49 25-16,0 24-31,0 1 16,0 24-16,0-24 16,0-25-16,0 0 0,25-25 15,-25 49-15,0 1 31,-25-50-15</inkml:trace>
  <inkml:trace contextRef="#ctx0" brushRef="#br0" timeOffset="304703.7763">4465 17239 0,'0'0'0,"-25"0"15,25-49-15,0 24 16,0 0 15,25 25-31,24 0 16,1-50-16,0 50 16,-1 0-16,1 0 15,24 0-15,-49 0 16,0 0-1,-25 25 1,0 25-16</inkml:trace>
  <inkml:trace contextRef="#ctx0" brushRef="#br0" timeOffset="304920.7691">4415 17636 0,'25'0'47,"25"0"-47,24 0 16,25-25-16,-24 25 16,-1 0-16,-24 0 15,-25-24-15,24 24 16</inkml:trace>
  <inkml:trace contextRef="#ctx0" brushRef="#br0" timeOffset="305556.7675">4986 17487 0,'0'0'0,"0"50"78,0-25-62,0 24-16,0-24 16,0 0-16,25-25 15,-25 50-15,0-75 63,0-25-63,0 1 15,0-1-15,0 25 16,0-25-16,24 50 16,-24-24-16,25 24 15,25 0-15,-25 0 16,-1 0-16,26 0 16,-25 0-16,24 24 15,-49 26 1,0 25-1,-49-51-15,-1-24 16,1 50-16,24-50 0,0 0 31,50 0 47,24 0-62,-24 0-16,25 25 16,-1-25-16,-24 25 15,50 24 1,-51-49 0,-24 25-1</inkml:trace>
  <inkml:trace contextRef="#ctx0" brushRef="#br0" timeOffset="305856.77">5730 17363 0,'0'0'0,"0"50"63,0-25-48,0-1-15,0 1 16,0 25-16,0-25 15,0 24 1,49 1 0,-49-25-1</inkml:trace>
  <inkml:trace contextRef="#ctx0" brushRef="#br0" timeOffset="306122.7707">5606 17512 0,'49'0'47,"1"0"-32,24 0-15,1 0 16,-25 0-16,-1 0 15,-24 0-15</inkml:trace>
  <inkml:trace contextRef="#ctx0" brushRef="#br0" timeOffset="306682.7693">6499 17214 0,'0'-49'16,"0"74"62,0 49-78,0-24 15,0-1-15,0-24 16,0 0-16,0 24 16,0 1-16,0-25 31</inkml:trace>
  <inkml:trace contextRef="#ctx0" brushRef="#br0" timeOffset="306930.7707">6226 17264 0,'0'0'0,"0"-25"15,50 0 17,-1 25-32,1 0 15,-1-49-15,26 49 0,-1 0 16,1-50-16,-26 50 16,26 0-16,-51 0 15,-24 25 1,0 0-1</inkml:trace>
  <inkml:trace contextRef="#ctx0" brushRef="#br0" timeOffset="307174.7742">6375 17661 0,'25'0'31,"24"0"-15,1 0-16,24 0 15,1 0-15,-26-25 16,1 25-16,-1 0 16</inkml:trace>
  <inkml:trace contextRef="#ctx0" brushRef="#br0" timeOffset="307483.5763">6995 17562 0,'0'-25'31,"0"75"32,0 24-48,0-24 1,0-1 0,0-24-16,25-25 15,24 0 16,1 0-31,-25 0 16,24 0 0,1-50-1</inkml:trace>
  <inkml:trace contextRef="#ctx0" brushRef="#br0" timeOffset="308144.5791">7590 17363 0,'0'-49'16,"0"73"46,0 1-46,0 25-16,0-25 16,0 24-1,0-24 1,0 25 0</inkml:trace>
  <inkml:trace contextRef="#ctx0" brushRef="#br0" timeOffset="308376.5759">7367 17438 0,'0'0'0,"25"0"31,49 0-15,-24 0-16,24-25 0,-24 25 16,-1 0-1,1 0-15,0 0 0,-1 0 16</inkml:trace>
  <inkml:trace contextRef="#ctx0" brushRef="#br0" timeOffset="308676.5759">8235 17239 0,'0'-25'15,"0"1"1,50 24 15,-50 49-15,0 1-1,0-25-15,0-1 16,0 26-16,0-25 16,0 0-16,0-1 15,0 51 1,0-50-1</inkml:trace>
  <inkml:trace contextRef="#ctx0" brushRef="#br0" timeOffset="308947.5813">8062 17314 0,'-50'0'16,"50"-50"-16,0 25 31,25 25-15,24-49-1,1 49-15,0 0 16,24-50-16,0 50 16,1 0-16,-1-25 0,1 25 15,-51 0-15,1 0 16,-50 0 15</inkml:trace>
  <inkml:trace contextRef="#ctx0" brushRef="#br0" timeOffset="309203.5776">8086 17587 0,'25'0'31,"0"0"-31,25 0 0,24 0 16,25 0-16,0 0 16,1 0-16,-26 0 15,0 0-15,-49 0 16,0 0-1,-25-50 17</inkml:trace>
  <inkml:trace contextRef="#ctx0" brushRef="#br0" timeOffset="309503.5776">9029 17537 0,'0'0'0,"0"-25"0,-50 25 79,25 25-79,-49 74 15,74-74 1,0 0-16,-25-25 15,25 49-15,0 1 16,25-50 0,0 0-16,24 0 0,-24 0 15,0 0-15,25 0 16,-50-25 0</inkml:trace>
  <inkml:trace contextRef="#ctx0" brushRef="#br0" timeOffset="312482.9661">9550 17363 0,'25'0'62,"24"0"-46,-24 0-1,25-25 1,-1 25 0,-24 0-1</inkml:trace>
  <inkml:trace contextRef="#ctx0" brushRef="#br0" timeOffset="312726.9653">9599 17611 0,'25'0'31,"50"0"-15,-26-24-1,1 24-15,-1-50 16,1 50-16,0 0 16</inkml:trace>
  <inkml:trace contextRef="#ctx0" brushRef="#br0" timeOffset="318788.6112">10790 17140 0,'0'0'0,"0"-50"16,0 75 62,0 50-78,0-26 16,0 1-1,0 24-15,0 1 0,0-26 16,0 1-16,0-25 16,0 24-1,0-24-15,0 0 16,0-50 31</inkml:trace>
  <inkml:trace contextRef="#ctx0" brushRef="#br0" timeOffset="319300.6105">10740 17214 0,'0'-24'0,"-49"48"78,49 1-62,-50 25-16,50-25 15,-49-25-15,49 49 16,-50-49-16,50 50 0,-50-50 15,50 49-15,0-24 32,50-50 30,24 25-46,1 0-1,-1-24-15,1 24 0,-26 0 16,1 0-16,-1 0 16,-24 0-16,25 0 15,-50-50 63</inkml:trace>
  <inkml:trace contextRef="#ctx0" brushRef="#br0" timeOffset="320169.6096">11683 17165 0,'0'0'0,"0"-25"0,0 0 47,-25 25-47,-24 0 15,49 25 1,-75 0-16,50 24 16,-24-24-16,24 25 15,25-25 1,0-1-1,25-24 1,24 0 0,26 0-1,-75 25-15,49-25 16,1 0 0,-50 50-16,0-25 15,0 24 1,0-24-1,-25-25 1,25 50-16,-49-50 16,-1 0-16,25 0 15,0 0-15,-24 0 16,24 0-16,0 0 16,25-25-1</inkml:trace>
  <inkml:trace contextRef="#ctx0" brushRef="#br0" timeOffset="320453.6105">11906 17289 0,'0'25'78,"0"24"-62,0-24-16,0 0 0,0 0 16,0 24-1,0-24-15,0 25 16,0-25 15</inkml:trace>
  <inkml:trace contextRef="#ctx0" brushRef="#br0" timeOffset="320617.6074">11906 17041 0,'0'0'0,"0"-25"47</inkml:trace>
  <inkml:trace contextRef="#ctx0" brushRef="#br0" timeOffset="321098.6104">12030 17190 0,'0'-25'32,"25"74"14,-25 1-30,0-25 0,0 0-16,0 24 15,0-24-15,0 0 16,0-50 31,0 0-32,0-24-15,0-1 0,74 0 16,-74 26-16,25-26 16,25 25-1,0 25 1,-1 0-16,-24 0 16,25 0-1,-50 50-15,49-1 16,-49-24-16,0 25 15,-25-50 1,25 25-16,-49-25 16</inkml:trace>
  <inkml:trace contextRef="#ctx0" brushRef="#br0" timeOffset="321490.9345">12923 16768 0,'0'-25'15,"0"0"1,0 50 31,-49 25-31,49-1-16,-25 26 15,25-1-15,0 1 16,0-26-16,0 1 15,0 24-15,0-49 16,0 0-16,25 24 16,-1-24-16,51 25 15,-26-50 1</inkml:trace>
  <inkml:trace contextRef="#ctx0" brushRef="#br0" timeOffset="322088.9204">13444 16867 0,'25'0'78,"25"0"-78,-1 0 16,1 0-16,-25 0 0,24 0 15,-24 0-15,0 0 16</inkml:trace>
  <inkml:trace contextRef="#ctx0" brushRef="#br0" timeOffset="322486.9181">13494 16917 0,'-50'0'15,"25"0"1,25 25-16,-49-25 16,49 49-16,-25-49 15,25 50-15,0-1 16,0-24 0,0 25-1,0-25 1,50-25-16,-26 0 15,26 24-15,24-24 16,-24 0-16,0 0 16,-1 0-16,-49 50 15,25-50-15,-25 25 16,0 24 0,0 1-1,-50-50-15,1 50 0,-26-50 16,1 0-16,24 0 15,26 0-15,-26 0 16,50-25 0,0-25-1,25-49 1</inkml:trace>
  <inkml:trace contextRef="#ctx0" brushRef="#br0" timeOffset="322919.9191">14238 17016 0,'-50'25'78,"50"0"-78,0-1 16,-25 26-16,25-25 15,0 0-15,0 24 16,0 1 0,50-50-16,-25 0 0,24 0 15,1 0 1,-25 0-16,25-25 0,-26-25 15,-24 26-15,25-26 16,-25 25-16,0 0 16,-25-24-1,-24 49-15,-26 0 16,50-50-16,1 50 16,-26 0-1</inkml:trace>
  <inkml:trace contextRef="#ctx0" brushRef="#br0" timeOffset="323396.9201">14585 17041 0,'50'0'0,"-50"49"110,0-24-110,0 25 15,0-25-15,0-1 16,0 1-16,0 25 15,25-50-15,-25 49 0,49-49 16,26 0 0,-26 0-16,1 0 15,-1 0-15,-24-24 16,25-76 0,-50 76-16,0-1 15,0 0-15,-25-25 16,0 50-16,-24-24 15,-1 24-15,-24 0 16,49-50-16,0 50 16,-25 0-16,26 0 31,24 25-15</inkml:trace>
  <inkml:trace contextRef="#ctx0" brushRef="#br0" timeOffset="323842.9209">15230 17066 0,'25'0'15,"-25"49"95,-50-24-110,50 0 15,0 24-15,0 1 16,25-50-1,-25 25-15,74-25 16,-49 0-16,25 0 16,0 0-16,-1 0 15,-24 0-15,25-75 16,-50 51-16,0-1 16,0-25-16,0 1 15,-25 24 1,0 25-16,0 0 15,-24-50-15,24 50 16,0 0 0,-25 0-1</inkml:trace>
  <inkml:trace contextRef="#ctx0" brushRef="#br0" timeOffset="324630.9191">15900 16991 0,'0'0'0,"49"0"0,-49-49 15,25 49-15,-25-75 16,50 26 0,-50 24-1,0 50 32,0-1-31,0 26-16,0-25 15,0 24-15,0 1 0,0-25 16,0 24-16,0-24 16,0 0-16,0 25 15,49-50 32,-24 0-47,0 0 16,0 0-16,24 0 15,-24-25-15,0 25 16,-25-25-16,0 0 16</inkml:trace>
  <inkml:trace contextRef="#ctx0" brushRef="#br0" timeOffset="324862.9186">15875 17090 0,'0'-24'31,"50"24"-15,-1 0-16,1 0 15,-1 0-15,1 0 16,0 0-16,-1-25 16,1 25-16,-25 0 0</inkml:trace>
  <inkml:trace contextRef="#ctx0" brushRef="#br0" timeOffset="325516.9549">16793 16892 0,'0'-25'16,"0"0"15,0 50 16,0 25-47,0 24 16,0-24-16,0-1 15,0-24-15,0 0 16,0 25-16,0-26 16,-25-24 31,25-49-32</inkml:trace>
  <inkml:trace contextRef="#ctx0" brushRef="#br0" timeOffset="325717.9572">16520 17041 0,'74'0'47,"1"-50"-47,-1 50 15,1 0-15,24-25 16,-50 25-16,-24 0 16,0-49-16,25 49 15</inkml:trace>
  <inkml:trace contextRef="#ctx0" brushRef="#br0" timeOffset="326006.9586">17388 16793 0,'0'-25'16,"-50"75"62,50-1-78,-24-24 15,24 25-15,-50-1 16,50-24-16,0 0 16,0 0-1,0 24-15,50-49 32</inkml:trace>
  <inkml:trace contextRef="#ctx0" brushRef="#br0" timeOffset="326212.9563">17537 16743 0,'0'0'0,"0"25"63,0 25-63,0-1 15,0 1-15,0-1 0,0 1 16,0-25-16,0 24 15,0-24 1</inkml:trace>
  <inkml:trace contextRef="#ctx0" brushRef="#br0" timeOffset="326662.9544">16991 16793 0,'25'-25'16,"0"25"-16,24-50 15,51 50-15,-1 0 16,25-49-16,-25 49 16,0 0-16,1 0 15,-1-25-15,-25 25 16,1 0-16,-26-50 15,-24 50-15,-25-24 16,0-1 31,-50 25-16,50 25-15,-49 24-16,49 26 15,-50 49 1,50-25-16,-74 50 16,74-50-16,0-25 0,-50-24 15,50-1-15,0 1 16,0-25-16,-25-25 16,25 49-16,0-24 15</inkml:trace>
  <inkml:trace contextRef="#ctx0" brushRef="#br0" timeOffset="326930.9576">18256 17016 0,'0'0'0,"0"50"63,0-26-63,0 1 15,25 25-15,-25-25 16,0-1-16,0 1 16,0 50-1,0-51-15,-25-24 16,0 0-1</inkml:trace>
  <inkml:trace contextRef="#ctx0" brushRef="#br0" timeOffset="327233.9592">18231 16966 0,'0'0'0,"-24"0"16,-26 0-1,0 0 1,26 25 0,24 25-16,-50-25 0,50-1 15,-25 26-15,25 0 16,-25-50 0,75 0 15,24 0-16,1 0-15,-1-25 16,-24 25-16,24 0 16,-49-25-16,0 25 15,-25-25-15,49 25 16</inkml:trace>
  <inkml:trace contextRef="#ctx0" brushRef="#br0" timeOffset="327570.956">18504 16545 0,'0'-25'16,"25"75"46,25-26-62,-25 26 16,24 49-16,1-24 15,-1-1-15,1 25 0,-50 0 16,50 50-16,-50-25 16,0-25-16,0 1 15,-50 24-15,-24 0 16,-26-50-16,1 1 15,-50-26-15,25-49 16,0 0-16</inkml:trace>
  <inkml:trace contextRef="#ctx0" brushRef="#br0" timeOffset="330499.9633">19472 16892 0,'0'-25'16,"0"50"15,0 0-15,0 24-16,0-24 0,0 0 15,0 25-15,0-26 16,49 1-16,-49 25 15,25-1 1,-25-24 0,-50-25 31</inkml:trace>
  <inkml:trace contextRef="#ctx0" brushRef="#br0" timeOffset="330763.9608">19248 17140 0,'75'-25'63,"-1"25"-63,1 0 15,-1-49-15,-24 49 16,-1 0-16,-24 0 16,-25-50 46</inkml:trace>
  <inkml:trace contextRef="#ctx0" brushRef="#br0" timeOffset="331517.9557">20166 16842 0,'25'-49'47,"25"49"-31,-1 0-16,1 0 15,-1 0-15,1-25 16,0 25 0</inkml:trace>
  <inkml:trace contextRef="#ctx0" brushRef="#br0" timeOffset="331966.9626">20265 16768 0,'0'50'15,"-74"-26"1,74 1-16,-25 25 0,25-25 15,0-1-15,0 26 16,0 0 0,0-26-1,0 1 1,25-25 0,0 0-1,24 0-15,26 0 16,-50 0-1,-1 0-15,26 50 16,0-50 0,-50 25-16,0-1 15,0 26 1,-25 24 0,-25-74-16,25 25 15,-24-25-15,-1 0 16,-24 0-16,24 0 15,25 0-15,-24-25 16,24 25 0,25-49-16</inkml:trace>
  <inkml:trace contextRef="#ctx0" brushRef="#br0" timeOffset="333029.959">21208 16818 0,'0'-50'16,"0"0"-1,-25 50 16,25 50-15,-49-25-16,49 24 16,-50 1-16,50 24 15,0 1-15,0-1 16,0-49-16,0 0 16,0 0-16,25-25 15,24 49-15,26-49 16,-26-25-16,1 25 15,0-49-15,24 49 16,-49-50-16,24 1 16,-49 73 77,25 26-77,0-50-16,25 0 16,-26 0-16,1 0 15,0 0-15,25 0 16,-25-25-16,24-24 16,-49-26-1,0 50 1,-74-24-16,49 49 15,0-25-15,-25 25 16,26 0-16,-1 0 16,-25 0-1,50 25 17,25-25-17,25 0 1</inkml:trace>
  <inkml:trace contextRef="#ctx0" brushRef="#br0" timeOffset="333424.9574">22002 16818 0,'49'-25'16,"-49"0"0,-24 25 30,24 25-14,-25-25-32,25 25 0,0-1 15,0 26 1,49-25 15,1-25-31,0 0 16,-1 0-16,26 49 15,-26-49-15,-24 0 16,-25 25-16,25-25 16,-25 25-1,0 0 1,-25-25-16,0 0 16,-24 49-16,-1-49 15,25 0-15,0 0 0,-24 0 16,-1 0-16,50-24 15</inkml:trace>
  <inkml:trace contextRef="#ctx0" brushRef="#br0" timeOffset="334363.9642">23217 16570 0,'0'0'0,"0"-50"15,0 25 1,-25 25 46,-24 0-46,24 75-16,-25-1 16,1 25-16,24 25 15,25-25-15,-50-24 16,50-1-16,0-24 15,50 24-15,-25-49 16,49 25-16,-24-50 16,-25 49-16,-1-49 0,51 0 15,-1 0 1</inkml:trace>
  <inkml:trace contextRef="#ctx0" brushRef="#br0" timeOffset="334624.9605">23639 16842 0,'-25'0'16,"75"-24"30,-1 24-46,26-50 16,-26 50 0,26-25-16,-50 25 0,-1-49 15,26 49 1,-50-25-16</inkml:trace>
  <inkml:trace contextRef="#ctx0" brushRef="#br0" timeOffset="335009.9575">23738 16768 0,'-50'0'0,"50"25"15,-49-25-15,49 74 16,-50-74-16,50 50 16,0-1-1,0 1 1,50-25-1,-1-25 1,-24 49-16,25-49 16,-25 0-16,-1 0 15,1 0-15,25 0 16,-25 25-16,0-25 16,49 50-1,-74-25-15,0 24 16,-25-49-1,0 50-15,-24-50 16,-1 0-16,0 0 16,-24 0-16,24 0 15,26 0-15,24-25 16,-25 0 0,25 0-16</inkml:trace>
  <inkml:trace contextRef="#ctx0" brushRef="#br0" timeOffset="335411.9557">24581 16892 0,'-49'50'78,"49"-26"-78,0 1 16,0 25-16,0-1 15,0-24 1,25-25 0,-1 0-16,51 0 0,-26 0 15,1 0 1,-25 0-16,-25-25 0,49 25 15,-49-74-15,0 49 16,0-24-16,0 24 16,-49-25-1,-1 50-15,25 0 16,1 0-16,-26 0 16,0 0-1,50 25 1</inkml:trace>
  <inkml:trace contextRef="#ctx0" brushRef="#br0" timeOffset="335811.9601">25177 16842 0,'-75'0'62,"51"0"-46,24 50-16,-25 0 15,25-26-15,0 1 16,0 0-16,0 25 16,25-1-1,-1-49-15,26 0 0,24 0 16,-24 0-16,-25 0 15,24-25-15,-24-49 16,-25 24 0,0 26-16,0-1 15,-25-25-15,1 50 16,-26-25-16,0 25 16,26 0-16,-26 0 15,25 0 1</inkml:trace>
  <inkml:trace contextRef="#ctx0" brushRef="#br0" timeOffset="336213.9592">25822 16694 0,'0'0'0,"0"-50"15,24 50 1,-24-25 0,0 75 46,0-1-46,0 26-16,0-1 15,0 1-15,0-1 16,0-24-16,0-26 16,0 1-16,50 25 31,-25-50-31,25 0 15,-26-25-15,26-25 16,-50 1 0,0 24-16</inkml:trace>
  <inkml:trace contextRef="#ctx0" brushRef="#br0" timeOffset="336432.9576">25673 16942 0,'74'0'63,"1"0"-47,24-25-16,-25 25 15,-24-25-15,0 25 0,-26 0 16,-24-50-1</inkml:trace>
  <inkml:trace contextRef="#ctx0" brushRef="#br0" timeOffset="336882.9602">26764 16718 0,'0'-24'16,"0"48"62,0 51-78,0-1 15,0-24-15,0-1 0,0 1 16,0 0-16,0-1 16</inkml:trace>
  <inkml:trace contextRef="#ctx0" brushRef="#br0" timeOffset="337115.9593">26516 16942 0,'75'0'62,"-26"0"-46,1 0-16,-1 0 16,1-25-16,-25 25 15,49 0-15,-24-50 16,-25 50-16</inkml:trace>
  <inkml:trace contextRef="#ctx0" brushRef="#br0" timeOffset="337400.9607">27310 16520 0,'0'50'47,"0"24"-31,0-24-16,0-26 15,0 1-15,0 25 16,0-1 0</inkml:trace>
  <inkml:trace contextRef="#ctx0" brushRef="#br0" timeOffset="337617.9576">27484 16594 0,'0'-24'16,"0"98"31,0-49-32,0 24-15,0 1 16,0 0-16,0-26 16,0 26-1,0 0 1</inkml:trace>
  <inkml:trace contextRef="#ctx0" brushRef="#br0" timeOffset="338142.9591">26963 16570 0,'24'0'31,"26"0"-15,25 0-16,24 0 15,0 0-15,25 0 16,25-50-16,24 50 16,1 0-16,-75-50 15,-24 50-15,-1-49 16,-24 49-16,-50-25 31,0 0 0,-25 25 16,25 25-31,-50 25 0,50 24-16,-49 25 15,49 0-15,-75 25 16,75-24-16,-74 24 15,74-50-15,-50 0 16,50-24-16,0 0 0,-25-1 16,25 1-1,0-75 32</inkml:trace>
  <inkml:trace contextRef="#ctx0" brushRef="#br0" timeOffset="338411.9576">28327 17016 0,'0'-25'0,"0"75"78,0-1-78,0 26 15,0-50 1,0 24-16,0-24 16,0 0-1,-50-25-15</inkml:trace>
  <inkml:trace contextRef="#ctx0" brushRef="#br0" timeOffset="338750.9586">28253 16942 0,'0'0'0,"0"24"78,-50 26-78,50-25 16,-50-25-16,50 49 16,-49-49-16,49 25 15,49-25 32,26 0-47,-1 0 16,1 0-16,-1 0 15,0 0-15,-24-49 16,0 49-16,-1-75 16</inkml:trace>
  <inkml:trace contextRef="#ctx0" brushRef="#br0" timeOffset="339085.9624">28674 16247 0,'0'-25'16,"50"25"31,-25 50-47,49 24 15,-24 26-15,-1-26 16,26 50-16,-26-25 16,-24 25-16,-25 0 0,0 0 15,0-25 1,0 1-16,-25-26 0,-49 0 15,-1-49-15,-73 25 16,-76 0-16,26-50 16</inkml:trace>
  <inkml:trace contextRef="#ctx0" brushRef="#br0" timeOffset="340590.9973">25574 17016 0,'0'-25'15,"0"-24"79,0 73-63,-25-24-31,25 25 16,0 25 0,0-25-16,0 24 15,0 1 1,25-25 15,49-25-15,-24 0-1,-1 0 1,-49-25-16,0-25 16,0 25-1,0 1 1,0-26-1,-49 50-15,-1 0 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07T05:32:05.583"/>
    </inkml:context>
    <inkml:brush xml:id="br0">
      <inkml:brushProperty name="width" value="0.05292" units="cm"/>
      <inkml:brushProperty name="height" value="0.05292" units="cm"/>
    </inkml:brush>
  </inkml:definitions>
  <inkml:trace contextRef="#ctx0" brushRef="#br0">1960 3076 0,'0'0'0,"0"25"110,0 24-110,0-24 15,0 0-15,0 24 0,0-24 16,0 0 0,0 0-16,0 24 0,0-24 15,0 0-15,0 0 16,0 49-1,0-49 1,0 0 15</inkml:trace>
  <inkml:trace contextRef="#ctx0" brushRef="#br0" timeOffset="407.0039">1662 3200 0,'0'-50'16,"-25"50"-16,25-25 78,25 25-62,25-24-1,24 24-15,0-50 0,26 50 16,-26 0-16,-24 0 16,24 0-16,-49 0 15,0 0 1,-25 50 0,-25-1-1</inkml:trace>
  <inkml:trace contextRef="#ctx0" brushRef="#br0" timeOffset="853.0034">1662 3621 0,'50'0'78,"24"0"-78,25 0 15,25-24-15,-25 24 16,-24 0-16,-26 0 16,1-25-16,0 25 15,-26 0 1</inkml:trace>
  <inkml:trace contextRef="#ctx0" brushRef="#br0" timeOffset="1209.008">2729 3324 0,'-25'0'16,"74"0"62,-24 0-78,25 0 16,-25 0-16,24 0 15,1 0 1</inkml:trace>
  <inkml:trace contextRef="#ctx0" brushRef="#br0" timeOffset="1477.003">2729 3473 0,'24'0'63,"26"0"-48,-25 0-15,0 0 16,-1 0-16,26 0 15</inkml:trace>
  <inkml:trace contextRef="#ctx0" brushRef="#br0" timeOffset="2543.1003">3547 2977 0,'-25'-50'31,"0"50"1,1 25-17,-26 24 1,0 26 0,50-26-1,-49 51-15,49-26 16,-50 25-16,50-49 15,0-1-15,0 1 16,0 0-16,0-26 0,0 1 16,25 25-16,-25-25 15,25-25-15,-25 49 16,0-24 0,25-25 15</inkml:trace>
  <inkml:trace contextRef="#ctx0" brushRef="#br0" timeOffset="3500.0989">4043 3101 0,'0'24'47,"0"26"-31,-25-25-16,25 24 15,0 1-15,0 0 16,0-1-16,0 1 16,0-1-16,0 1 15,0-25-15,0 24 16,-24-49 46,24-24-46,0-26-16</inkml:trace>
  <inkml:trace contextRef="#ctx0" brushRef="#br0" timeOffset="3855.0996">3994 3101 0,'0'-25'16,"-25"25"47,-50 49-48,75-24-15,-49 0 16,49 25-16,-50-26 15,1 26 1,49-25 0,-50-25-16,75 0 62,0 0-46,-1 0-16,26 0 15,24 0-15,-24 0 16,0 0-16,-26 0 16,26 0-16,0 0 15</inkml:trace>
  <inkml:trace contextRef="#ctx0" brushRef="#br0" timeOffset="4073.0951">4366 3299 0</inkml:trace>
  <inkml:trace contextRef="#ctx0" brushRef="#br0" timeOffset="4366.1008">4738 3150 0,'49'-49'93,"1"49"-93,-25 0 16,0 0-16,24 0 16</inkml:trace>
  <inkml:trace contextRef="#ctx0" brushRef="#br0" timeOffset="4834.1079">4812 3125 0,'-50'0'0,"26"25"15,24 0 1,-25 25 0,25-1-1,0-24 1,0 25-1,0-26 17,25-24-17,24 0 1,1 0 0,0 0-1,-1 0 1,-49 25-16,50-25 15,-50 25 1,0 25 0,0-26-1,-25-24-15,25 25 16,-74-25-16,24 0 16,0 0-16,1 0 15,24 0-15,-25 0 16,25 0-1</inkml:trace>
  <inkml:trace contextRef="#ctx0" brushRef="#br0" timeOffset="5595.1156">5383 3299 0,'0'-25'0,"0"50"78,0 0-63,0 24-15,0-24 16,0 0-16,0 25 16,-25-50-16,25 49 15,0-24 1,0 0 31,-25-25-47</inkml:trace>
  <inkml:trace contextRef="#ctx0" brushRef="#br0" timeOffset="5814.1169">5184 3497 0,'0'-49'16,"25"49"31,0 0-31,24 0-16,-24 0 15,0 0-15,25 0 0,-1 0 16,-24 0-1</inkml:trace>
  <inkml:trace contextRef="#ctx0" brushRef="#br0" timeOffset="6261.1173">5705 3349 0,'0'-25'0,"25"25"16,-25-25-1,0 50 48,0 24-48,0 1-15,0 24 16,0-24-16,0 0 16,0-1-16,0 1 15,0 0-15,0-1 16,0 1-16,0-25 16,0 24-16,0-24 31,-25-25-31,0 0 15,-49 0 1,24 0 0,1 0-16,-1 0 15,25 0-15,-24-50 16,49-49 0</inkml:trace>
  <inkml:trace contextRef="#ctx0" brushRef="#br0" timeOffset="6827.118">5854 2952 0,'0'-25'47,"0"50"15,0 24-46,0-24-1,-25 0 17,0-25-17,25-25 32,-25 25 62,-24 50-93</inkml:trace>
  <inkml:trace contextRef="#ctx0" brushRef="#br0" timeOffset="7565.1383">6102 3200 0,'0'-25'16,"0"75"46,0-26-46,0 1-16,0 0 15,0 25-15,0-1 16,0-24-16,0 0 16,0 24 15</inkml:trace>
  <inkml:trace contextRef="#ctx0" brushRef="#br0" timeOffset="8040.1367">6400 3200 0,'0'0'0,"0"-50"16,0 25 15,24 25-15,-24-24-16,50 24 16,-25 0-1,24 0 1,-49 24-16,25 51 15,-25-50-15,0 24 16,-25-24 0,25 0-16,-49 24 0,-1-49 15,50 50-15,-49-50 16,49 25-16,-50-25 16,100 0 62,-1 0-78,26 0 15,-1 0-15,-24 0 16,-1 0-16,-24 0 16</inkml:trace>
  <inkml:trace contextRef="#ctx0" brushRef="#br0" timeOffset="8397.1434">6623 2877 0,'0'-24'16,"49"24"31,-24 0-47,0 0 15,25 0-15,-1 49 16,-24 1-16,50 24 15,-26 25-15,26-24 16,-26-1 0,-49 1-16,25-1 0,-25-24 15,0-1-15,0 1 16,-25 24-16,-49 26 16,24-100-16</inkml:trace>
  <inkml:trace contextRef="#ctx0" brushRef="#br0" timeOffset="9962.193">7615 3101 0,'0'24'62,"0"51"-46,0-1 0,-25 1-16,25-1 0,0-24 15,-25-1-15,25-24 16,0 0 0,0-50 30,0 0-46,0-24 16,50-51-16,-50 1 16,0 25-16,50-1 0,-50 26 15,49-1 1,-24 50 31,0 0-32,-25 50-15,49-1 16,-49 1-16,0 24 16,50 1-16,-50-1 15,50-24-15,-50 24 16,0-49-16,0 0 16,0 0-16,-25-25 62</inkml:trace>
  <inkml:trace contextRef="#ctx0" brushRef="#br0" timeOffset="10209.2049">7615 3423 0,'50'0'32,"-1"0"-17,1 0-15,24 0 16,-24 0-16,-1 0 15,-24 0-15,0 0 16</inkml:trace>
  <inkml:trace contextRef="#ctx0" brushRef="#br0" timeOffset="11809.2055">18926 3076 0,'0'-25'0,"0"50"47,25-25-31,-25 49-16,0 1 15,25-50-15,-25 74 16,0-24-16,0-25 15,49 0-15,-49 24 16,25 1 0,25-50 15,-26-25-15,-24-25-1,50 1-15,-50-26 16,74 1-16,-74-25 15,25 0-15,-25 74 16,0 0-16,0 50 109</inkml:trace>
  <inkml:trace contextRef="#ctx0" brushRef="#br0" timeOffset="12300.2046">19521 3125 0,'100'0'78,"-51"0"-78,1 0 16,-1 0 0,1 0-16,-100 0 31</inkml:trace>
  <inkml:trace contextRef="#ctx0" brushRef="#br0" timeOffset="12561.2071">19496 3299 0,'50'0'31,"0"0"-31,-1 0 16,26 0-16,-26 0 15,1 0-15,-25 0 16,24 0 0,-73-25 30</inkml:trace>
  <inkml:trace contextRef="#ctx0" brushRef="#br0" timeOffset="13280.21">20513 3001 0,'0'0'0,"0"-49"16,0-1 15,0 75 16,0 25-47,0-1 15,0 1-15,0-1 0,0 1 16,0 0-16,0-26 16,0 26-1,0-25 1,25-25 15</inkml:trace>
  <inkml:trace contextRef="#ctx0" brushRef="#br0" timeOffset="13694.2131">20861 3051 0,'0'-50'0,"0"26"16,-25 24-1,0 49 32,25 1-31,0-25-16,0 24 15,0-24-15,0 25 16,0-26-16,25 26 16,0-50-1,24 0-15,-24 0 16,0 0-16,0 0 0,24-25 15,-49 0-15,25-24 16,-25 24-16,0 0 16,0-49-16,0 49 15,-74-25 1,24 50-16,25 0 16,1 0-16,-26 0 15,50 25 16</inkml:trace>
  <inkml:trace contextRef="#ctx0" brushRef="#br0" timeOffset="14150.2118">21431 3101 0,'0'-25'15,"0"-25"1,-74 100 47,74-25-48,0-1-15,0 26 16,0-25-16,0 24 15,49-24 1,-24-25-16,0 0 16,25 0-16,-26 0 15,26 0 1,0-49 0,-50-1-1,0 0-15,0 26 16,-25 24-16,25-50 15,-25 50-15,25-25 16,-50 25-16,26 0 16,-26 0 15,50 50-15,0-25-1</inkml:trace>
  <inkml:trace contextRef="#ctx0" brushRef="#br0" timeOffset="14598.2083">22250 3001 0,'0'0'0,"0"-49"32,0 74-1,0-1-15,0 1-16,0 25 0,0-25 15,0 24 1,0-24-1,0 0 17</inkml:trace>
  <inkml:trace contextRef="#ctx0" brushRef="#br0" timeOffset="14834.2068">22101 3101 0,'-25'0'16,"50"0"31,25 0-47,-1 0 15,1 0-15,-1 0 16,26 0-16,-26 0 15,-24-25-15,25 25 16,-1 0 0</inkml:trace>
  <inkml:trace contextRef="#ctx0" brushRef="#br0" timeOffset="15246.2076">22746 2952 0,'0'-50'31,"0"100"32,0-25-63,0 24 15,0 1-15,0-1 16,0 1-16,0 0 16,0 24-16,50 25 15,-50-49-15,0-1 16,0-24-16,0 0 16,0 25-1,-25-26 1,0-24-1,-25 0 1,1 0-16,24 0 16,0-49-16,-25 24 15,50-49-15,0-1 16</inkml:trace>
  <inkml:trace contextRef="#ctx0" brushRef="#br0" timeOffset="15688.2072">22746 2679 0,'25'0'16,"-25"-25"-1,25 25 64,-25 25-64,0 25 1,-50-50 31,50-25-47,0 0 15,25 25 32</inkml:trace>
  <inkml:trace contextRef="#ctx0" brushRef="#br0" timeOffset="16498.2052">23093 2828 0,'0'-50'16,"0"25"-1,0 1 1,0 48 47,0 1-63,0 25 0,0-25 15,0 24-15,0 1 16,0-25-16,0 24 15,0-24-15,0 0 16,0 24 0</inkml:trace>
  <inkml:trace contextRef="#ctx0" brushRef="#br0" timeOffset="16762.2052">23341 2803 0,'0'-25'63,"25"25"-63,25 0 15,-26 0-15,51 0 16,-50 0 0,24-49-1</inkml:trace>
  <inkml:trace contextRef="#ctx0" brushRef="#br0" timeOffset="17218.2054">23366 2729 0,'0'49'31,"-25"-49"-15,25 25-1,0 0-15,0 24 16,0-24-1,0 0 1,0 0 0,50-25-1,-25 0-15,24 0 16,26 49 0,-51-49 15,-24 25-31,0 0 15,0 25 1,0-26 0,-24-24-1,24 25-15,-50-25 16,-24 50-16,49-50 16,0 0-1,0 0-15,-24 0 16,49-25-16,-25 25 0,25-50 15,0 26 1,0-1 0</inkml:trace>
  <inkml:trace contextRef="#ctx0" brushRef="#br0" timeOffset="17708.2111">23862 2977 0,'0'-50'0,"0"25"62,-25 25-15,25 50-47,0-1 16,0-24 0,0 0-16,0 25 0,0-26 15,25-24 1,25 0-1,-1-24 1,-24-26 0,-25 0-1,0 1 1,0 24 0,-25 25-16,25-50 15,-49 50-15,24 0 16,-25 25 15</inkml:trace>
  <inkml:trace contextRef="#ctx0" brushRef="#br0" timeOffset="18237.2083">24284 2853 0,'0'-25'15,"0"0"1,0 75 62,0-26-78,25 1 16,-25 25-1,49-25-15,-24 24 16,0 1 0,24-50 15,-24 0-16,-25-25-15,25 25 16,-25-50 0,50 26-16,-50-26 0,24 0 15,-24 26-15,0-1 16,0-25 15,0 75 63</inkml:trace>
  <inkml:trace contextRef="#ctx0" brushRef="#br0" timeOffset="18892.209">23986 2604 0,'0'-49'15,"0"24"1,0 50 62,0 24-78,99 1 16,-74 0-16,25 24 15,-25-24-15,24 24 0,-49-24 16,50-1 0,-50 26-16,0-26 0,0-24 15,-25 0-15,-74 49 16,-25 1-16,-75 24 16,100-49-16</inkml:trace>
  <inkml:trace contextRef="#ctx0" brushRef="#br0" timeOffset="19694.2069">20290 2753 0,'0'0'0,"0"-24"31,-49 24 0,24 24-31,25 1 16,-50 25 0,1 24-16,49 1 0,-50-1 15,50 25-15,-50 0 16,50 25-16,0-49 16,0-1-16,25-24 15,25-25-15,-25-25 16,-1 49-16,26-49 31</inkml:trace>
  <inkml:trace contextRef="#ctx0" brushRef="#br0" timeOffset="75104.2306">25053 2406 0,'0'-25'16,"0"0"15,0 50 32,0 0-48,0 25-15,0 24 0,49 25 16,-49 75 0,50 0-16,-50 74 0,50-50 15,-50 0-15,0-24 16,49 0-16,-49-25 15,50 74-15,-50 0 16,0-25-16,49 51 16,-49-51-16,0 0 15,50 26-15,-50-1 16,0 25-16,50 25 16,-50-25-16,49 0 15,-49-25-15,50-24 16,-50-1-16,0 0 15,49 50-15,-49-24 16,0 49-16,75-1 0,-75-24 16,0 1-16,0-1 15,0 0-15,0-50 16,0 1-16,0-1 16,-25-24-16,25-50 15,0 49-15,0-74 16,0 1-16,0-1 15,0 0-15,0 50 16,-50-50-16,50 25 16,0 0-16,0-25 15,-49 25-15,49 25 16,0 0-16,0-50 0,0-24 16,0 24-16,0-25 15,0-24-15,0 0 16,0 24-16,0 25 15,0-24-15,0-1 16,0 0-16,0 26 16,0-26-16,0 50 15,0 50-15,0-50 16,0-25-16,0-25 16,25 26-16,-25-26 15,24 25-15,-24 0 16,75 50-16,-75-25 15,99 25-15,-49 0 0,-1 0 16,1-50 0,0 50-16,-1-25 0,-49-25 15</inkml:trace>
  <inkml:trace contextRef="#ctx0" brushRef="#br0" timeOffset="78659.4049">26243 2704 0,'0'0'0,"25"0"0,-25-25 16,0-25 0,0 25 15,50 100 16,-50-25-32,0 24-15,0 0 16,0 1-16,0-26 16,0 1-16,0-25 15,25-25-15,-25 49 16,0-98 31,0-1-32,0-24-15,0-1 0,0 1 16,0 24-16,0 1 16,0 24-16,0-25 15,0 75 32,0 0-31,24 0-16,-24 49 15,50-24-15,-50-25 16,25 24 0,24-49 31,-49-25-47,25-24 15,-25-26-15,50 1 16,-50 24-16,0 1 15,0-1 1,25 75 47,-25 0-63,0 24 15,0 1-15,49 24 16,-49 1-16,0-1 15,0 1-15,0-26 16,0 26-16,0-51 16,0 26-16,0-75 62</inkml:trace>
  <inkml:trace contextRef="#ctx0" brushRef="#br0" timeOffset="79105.4004">27037 2778 0,'0'-49'0,"0"24"15,-25 25 32,-24 0-31,-1 25-1,25-25 1,25 74-16,-49-74 16,49 50-16,0-26 15,24 1 1,26-25-1,-25 50-15,24-50 16,-24 0-16,-25 25 16,75-25-16,-50 24 15,49 26 1,-74-25 0,0 24-1,-50-49 1,26 25-16,-1-25 15,-25 0-15,-24 0 16,24 0-16,25 0 16,0 0-16,1 0 15</inkml:trace>
  <inkml:trace contextRef="#ctx0" brushRef="#br0" timeOffset="79584.4001">26343 3448 0,'49'-50'78,"26"50"-78,-1 0 0,25 0 16,50-49 0,-50 49-16,0 0 0,1 0 15,-1 0-15,0 0 16,-49 0-16,-1 0 15,-73 0 1,-1 0 0</inkml:trace>
  <inkml:trace contextRef="#ctx0" brushRef="#br0" timeOffset="79907.3998">26541 3522 0,'-25'0'16,"25"25"-1,25-25 17,25 0-17,49 0-15,25 0 16,25 0-16,-50-25 15,0 25-15,-24 0 16,-26 0-16,1 0 16,-75 0 46</inkml:trace>
  <inkml:trace contextRef="#ctx0" brushRef="#br0" timeOffset="85030.9947">26020 4167 0,'0'-49'15,"0"24"1,0 74 31,0 1-32,0 0-15,0-1 16,0 1-16,0-1 16,0 1-16,0 0 15,0-26-15,0 1 0,0-50 63,0-24-48,0-26-15,0 1 16,0-25-16,0 24 16,0 26-16,0 24 15,0-25 1,50 100 46,-50 0-62,0-1 16,25 26-16,-25-26 16,0 1-16,49-25 15,-49-1 1,25-24-1,-25-24 1,50-26 0,-50 0-16,49-24 15,-49 0-15,25-1 16,-25 26-16,0 24 16,25 25-16,-25-25 15,0 50 32,49 24-47,-49 1 16,0 0-16,0 24 15,0-24-15,0-1 16,0 1-16,25 24 16,-25-24-16,0-25 15,0-1-15,0 26 16</inkml:trace>
  <inkml:trace contextRef="#ctx0" brushRef="#br0" timeOffset="85670.9926">26739 4291 0,'0'0'0,"0"-25"16,-49 25 15,49-24-31,-25 24 16,-25 0 0,26 0-1,-26 24 1,50 26-1,0-25 1,0 0-16,0 24 16,0-24-16,0 25 15,25-50 1,-25 24-16,49-24 16,1 0-1,-25-24-15,-25-26 16,49 25-1,-49-24 1,0 24-16,0 0 0,-24 25 16,24-50-16,-25 50 15,0 0 1,0 0 15</inkml:trace>
  <inkml:trace contextRef="#ctx0" brushRef="#br0" timeOffset="86546.9944">27161 4291 0,'0'-25'31,"0"1"0,-25 24-31,1 0 16,-26 0 0,0 0-1,1 0-15,49 24 16,-50 26-16,50-25 15,0 0-15,0 24 16,0-24-16,0 0 16,0 0-1,25-25 1,24 0 0,26 0-1,-75-25-15,74-50 16,-49 26-16,-25-1 15,50 1-15,-50-26 16,0 1-16,0-1 0,0 26 16,0-1-1,0 1-15,0 24 32,0 50-1,0 24-16,0-24-15,0 0 16,0 24-16,0 1 16,0 24-16,0-24 15,0-25-15,0 0 16,0 24-16,25-49 16,-25 50-16,49-50 15,-24 25-15,0-25 16,24-25-1,-49 0 1,50-25-16,-50 26 16,25-26-16,-25 0 15,0 1-15,0 24 16,0 50 46,0 0-46,0 24-16,0-24 16,0 0-16,25 24 0,-1-24 15,1-25 1,25 0-16,-25 0 16,-1 0-16,26-25 15,-50 1-15,0-51 16,0 26-16</inkml:trace>
  <inkml:trace contextRef="#ctx0" brushRef="#br0" timeOffset="89112.0543">28153 4167 0,'50'0'79,"0"0"-79,24 0 15,0 0-15,1 0 16,-1 0-16,1 0 15,-51 0-15,1 0 16,-25 25 0</inkml:trace>
  <inkml:trace contextRef="#ctx0" brushRef="#br0" timeOffset="89413.0545">28600 4118 0,'0'-25'0,"-25"25"15,50 0 48,24 0-63,1 49 15,-50 1 1,50-25-16,-50 0 0,0 24 16,-25 26-1,0-75 1,-25 24-16,26-24 16,-26 0-1</inkml:trace>
  <inkml:trace contextRef="#ctx0" brushRef="#br0" timeOffset="89914.0535">29394 3894 0,'0'0'0,"0"-24"16,-25 24 31,0 0-47,-25 0 15,26 49-15,-26-24 16,50 25-16,-50 24 15,50-24-15,0-1 16,0 1-16,0-1 16,0-24-16,0 25 15,25-50-15,25 49 16,-25-49-16,24 0 16,1 25-16,-1-25 0,26 0 15,-26 0-15,1 0 16</inkml:trace>
  <inkml:trace contextRef="#ctx0" brushRef="#br0" timeOffset="90651.0556">29815 4118 0,'0'0'0,"-25"0"0,25-25 15,0 0 1,0 50 46,0 0-62,0 49 16,0-24-16,0-1 16,0-24-16,0 0 15,0 24 1,0-98 31,0-26-32,0 26-15,0-26 16,0 26-16,0 24 16,0 0-16,50 25 46,-50 50-30,25-25-16,-25 24 16,0 1-16,0-1 15,25 1-15,-25 0 16,49-50 0,-24 0 15,-25-50-31,50 0 15,-50 1-15,49-1 16,-49-24-16,25 49 0,-25-25 16,0 75 62,0 50-78,0-26 15,0 1-15,0-1 16,0 1-16,0-25 16,0 24-16,0-24 15,0 25 1,0-25 0</inkml:trace>
  <inkml:trace contextRef="#ctx0" brushRef="#br0" timeOffset="90943.0571">30386 4043 0,'0'-25'15,"0"50"32,0 0-31,0 25-16,0-26 15,0 1-15,0 25 16,0-25-16,0-1 16,0 1-1</inkml:trace>
  <inkml:trace contextRef="#ctx0" brushRef="#br0" timeOffset="91239.0547">30386 3994 0,'0'-50'16,"0"0"-1,49 26 17,1 24-32,-25 0 15,0 0-15,-1 0 16,51 0 0,-75 49-16,0 1 15,0-1 1,-50-49-1,25 25-15,1-25 16,-26 0 0,0 0-1</inkml:trace>
  <inkml:trace contextRef="#ctx0" brushRef="#br0" timeOffset="91640.0811">30882 3969 0,'0'-25'16,"0"-25"-1,0 75 48,0 25-48,-25-25 1,25 24-16,0-24 16,-25 0-16,25 24 15,0 1-15,0 0 16,0-26-16,0 26 15,50-50 17,-1 0-17,-24 0-15,0 0 16,25 0 0</inkml:trace>
  <inkml:trace contextRef="#ctx0" brushRef="#br0" timeOffset="91970.0796">31204 4043 0,'0'0'0,"0"-25"31,25 25 32,25 0-47,-25 50-16,24 0 15,-24-26-15,0 26 16,49 0-1,-74-26 1</inkml:trace>
  <inkml:trace contextRef="#ctx0" brushRef="#br0" timeOffset="92190.0848">31527 4018 0,'-25'0'0,"25"-49"16,-25 49 15,25 49-15,0-24-16,-49 0 16,49 25-16,-25-26 0,-25 1 15,25 25-15,1-25 16,24 24-16,-100 1 15</inkml:trace>
  <inkml:trace contextRef="#ctx0" brushRef="#br0" timeOffset="104800.0061">26268 5135 0,'0'24'62,"0"26"-62,25 0 16,-25-1-1,0 26-15,0-26 0,0 1 16,0 24-16,0-24 16,0-1-16,0-24 15,0 0-15,0 49 16,0-123 31,0-1-32</inkml:trace>
  <inkml:trace contextRef="#ctx0" brushRef="#br0" timeOffset="105157.0073">26293 5283 0,'0'-24'0,"-25"24"46,-49 49-14,49-24-17,-25 0-15,26 24 16,-1-24-16,25 25 16,-75-50-16,75 25 15,50-25 32,-25 0-31,0 0-16,24 0 15,1 0-15,24 0 16,-49-25-16,0 25 16,24 0-1,1 0-15</inkml:trace>
  <inkml:trace contextRef="#ctx0" brushRef="#br0" timeOffset="105378.0064">26690 5507 0,'0'-25'31</inkml:trace>
  <inkml:trace contextRef="#ctx0" brushRef="#br0" timeOffset="105640.008">27087 5283 0,'0'-24'15,"74"-26"32,-49 50-31,0 0-1,24 0-15,1 0 16,-25 0 0</inkml:trace>
  <inkml:trace contextRef="#ctx0" brushRef="#br0" timeOffset="106122.0117">27161 5259 0,'-49'0'62,"49"49"-46,-50-49-16,50 50 16,-25-50-16,25 25 15,-25-1 1,25 26 0,25-50 15,0 25-16,0-25-15,24 0 16,-24 0-16,0 0 16,0 0-16,24 0 15,-49 25-15,25-25 16,-25 49-16,0-24 16,0 0-1,0 0 16,-25-25-31,1 0 16,-26 0-16,25 0 16,-24 0-16,-1 0 15,-25 0-15,-24 0 16,0-50-16</inkml:trace>
  <inkml:trace contextRef="#ctx0" brushRef="#br0" timeOffset="116484.5212">27905 5283 0,'0'0'0,"0"50"63,0-25-47,0 24-16,0 1 15,0-25-15,0 24 16,0-24-16,0 0 15,0 0-15,0 24 16</inkml:trace>
  <inkml:trace contextRef="#ctx0" brushRef="#br0" timeOffset="116729.5217">27632 5531 0,'25'0'32,"25"-49"-32,24 49 15,1 0-15,-1-50 16,0 50-16,-24 0 15,0 0-15,24-25 16,-49 25-16,49 0 16</inkml:trace>
  <inkml:trace contextRef="#ctx0" brushRef="#br0" timeOffset="117032.5192">28625 5283 0,'-25'-49'15,"25"98"63,0-24-78,0 25 16,0-1-16,0 1 16,0-25-16,0 24 15,0-24-15,0 0 16,0 49-16,0-49 31</inkml:trace>
  <inkml:trace contextRef="#ctx0" brushRef="#br0" timeOffset="117522.5281">28773 5333 0,'0'0'0,"0"-25"16,0-24-1,25 24 1,50 25-16,-26 0 16,-24 0-16,0 0 0,24 0 15,-49 25 1,0-1-16,0 26 16,0-25-16,0 24 15,-49 1 1,24 24-1,25-24 1,-25-50 0,25 25-16,25-25 47,25 0-47,-1-25 15,1 25-15,0 0 16,24 0-16,-49-25 0,0 25 15,24 0-15,-24 0 16,-50 0 47,-24 0-63,-26 0 15</inkml:trace>
  <inkml:trace contextRef="#ctx0" brushRef="#br0" timeOffset="124389.213">31725 5631 0,'0'-50'47,"-25"50"-1,-24 0-30,24 0-16,-25 0 16,50 25-1,-24-25-15,24 25 16,-25-25-16,25 49 16,-25-24-1,25 25 1,0-1-1,0-24-15,0 0 16,0 25-16,0-26 16,0 1-16,0 25 15,0-25-15,0 24 16,0 1 0,0-25-1,25-25 1,-25 49-16,25-49 0,24 0 15,-24 0 1,0 0-16,0 0 16,24-25-1,-49 1 1,0-1 0</inkml:trace>
  <inkml:trace contextRef="#ctx0" brushRef="#br0" timeOffset="124615.2117">31452 6028 0,'-49'0'0,"98"-50"47,-24 50-32,0 0-15,0 0 16,24 0-16,-24 0 16,0 0-16,25 0 15,-26 0-15,1-25 16</inkml:trace>
  <inkml:trace contextRef="#ctx0" brushRef="#br0" timeOffset="124937.2098">31874 5804 0,'0'-25'0,"0"1"31,-25 24-15,25 24 46,25 26-62,-25-25 16,0 0-16,0 24 15,0-24-15,25 0 16,-25 25 0,0-1-1,0-74 16</inkml:trace>
  <inkml:trace contextRef="#ctx0" brushRef="#br0" timeOffset="125228.2021">31899 5680 0,'0'0'0,"-50"0"0,50-25 47,25 25 0,25 75-47,-50-50 15,74-25-15,-74 49 16,50-49-16,-50 50 15,49-50-15,1 50 0,-1-50 32,-49 24-32,50-24 0</inkml:trace>
  <inkml:trace contextRef="#ctx0" brushRef="#br0" timeOffset="125566.2013">32246 5655 0,'0'-24'0,"-50"-26"15,50 75 63,0 49-62,0-24 0,0-25-16,0-1 15,0 26-15,0 0 16,0-1 0,0 1-1,0-25 1,0 0-16,50 49 15</inkml:trace>
  <inkml:trace contextRef="#ctx0" brushRef="#br0" timeOffset="126204.2026">32593 5680 0,'0'-25'0,"0"1"46,-24 24-14,-1 49-17,25-24 1,-50 0-16,50 24 16,0-24-16,0 0 15,0 0-15,0 25 16,0-26-16,0 1 15,0 25-15,25-50 32,0 0-17,0 0 1,-25-25 0,49 25-16,-49-50 15,0 26 1,0-1 15,25 25 0,0 0-15,-25 25 0,49 24-1,-49 1 1,0-25-16,-24 24 15</inkml:trace>
  <inkml:trace contextRef="#ctx0" brushRef="#br0" timeOffset="126901.2017">31304 5606 0,'0'-25'0,"-50"25"78,50 74-62,0-24-16,0 0 15,0 24 1,0 1-16,0-1 0,0 25 15,0-24-15,0-1 16,0-24-16,0-26 16,25 1-16,-25 25 15,0-25 1</inkml:trace>
  <inkml:trace contextRef="#ctx0" brushRef="#br0" timeOffset="128222.2221">31328 5556 0,'25'0'62,"0"0"-46,25-25-16,-1 25 16,1 0-16,24 0 15,1-49-15,24 49 16,74 0-16,1-50 16,0 50-16,-25 0 0,-1 0 15,-24 0 1,-24 0-16,-26 0 0,0 0 15,-49 25-15,0-25 16,25 25-16,-26-25 16,26 0-16,-25 0 15,24 0-15,1 0 16,-75 49 156,25 1-172,0-25 15,0 0-15,-25 24 16,25-24-16,0 0 16,0 24-16,0 1 15,0 25-15,0-26 16,-49 1-16,49-25 16,0 24-16,0-24 15,0 0-15,0 0 0,0 24 16,0 1-16,0-25 15,-25-1-15,25 51 16,0-100 31,-25 25-31,25-25-16,-74 0 31,24 25-16,1 0 1,24 0-16,0 0 0,-25 0 16,26 0-16,-1 0 15,-25 0-15,25 0 16,1 0-16,-26 0 16,25 0-16,-24 0 15,-1 0-15,-24 0 16,-1 50-16,1-50 15,-1 0-15,1 25 16,-1-25-16,51 0 16,-1 0-16,0 0 15,-25 0-15,26 0 16,-26 0-16,0 0 16,1 0-16,-1 0 0,-24 0 15,49 0 1,0 0-16,-24 0 0,-1 0 15,25 0-15,0 0 16,-24 0-16,24 0 16,0 0 15,0 0 31</inkml:trace>
  <inkml:trace contextRef="#ctx0" brushRef="#br0" timeOffset="129196.2228">32767 4887 0,'0'0'0,"0"24"125,0 26-109,0 0-1,0-1 1,0 1-1,0-1 1,0 1 0,0-25-1,50-25 32,-26 0-31,1 0-1,-25-25-15</inkml:trace>
  <inkml:trace contextRef="#ctx0" brushRef="#br0" timeOffset="129865.2873">32643 4663 0,'0'-25'15,"0"1"16,25 24 16,0 0-15,-25 24-17,0 26 1,0 0-1,0-26 1,-25-24 0,-25-49 15,50-1-15,0 1-1,25 49 16,0 0-15,-25 24 0,25-24-16,-25 25 15,24-25-15,-24 25 16,-24 25 15,-1-50-31,0 0 16,25-25 31,25 25-16</inkml:trace>
  <inkml:trace contextRef="#ctx0" brushRef="#br0" timeOffset="150481.4239">32370 4093 0,'0'-25'16,"-25"25"30,1 0-46,-26 0 16,25 0-16,-25 0 16,50 25-1,-24-25-15,24 25 16,0 24 0,0-24-16,24 0 31,26-25-31,0 0 0,-1 49 15,-24-49-15,25 0 16,-50 25-16,25-25 16,-25 25-16,0 49 15,0-49 1,-25 0-16,0-25 16,0 50-16,-24-50 15,-1 0-15,0 0 16,1 0-1,49-25-15,0-25 16,0 25 0,24-24-16,26 24 0,-25 0 15</inkml:trace>
  <inkml:trace contextRef="#ctx0" brushRef="#br0" timeOffset="151137.509">32519 3944 0,'0'50'63,"0"-26"-48,0 26-15,0 0 0,25-1 16,-25 1-16,0-1 15,0 1-15,0 0 16,0-26-16,25-24 16,-25 25-16,24-25 47,-24-25-32,50-24-15,-50 24 16,25-25-1,0 50 1,-25-49-16,0 74 31,49 24-15,-49-24 0,0 25-1,25-50-15,-25 49 16,50-49-16,-26 0 15,1-25 1,-25-24 0,0 24-1,0-25-15,0 1 16,50 49 0,-50 25 15,0 24-16,0-24 1,25-25 0,-25 25-1</inkml:trace>
  <inkml:trace contextRef="#ctx0" brushRef="#br0" timeOffset="151287.509">32817 3969 0,'0'-25'32,"49"25"-1</inkml:trace>
  <inkml:trace contextRef="#ctx0" brushRef="#br0" timeOffset="151609.51">33015 3870 0,'0'-50'16,"0"75"62,0 24-78,0-24 15,0 25-15,0-1 16,0 26-16,25-1 16,-25 1-16,25 24 15,-25-50-15,74 1 16,-74 0-16,25-1 15,-25-24-15,0 25 16</inkml:trace>
  <inkml:trace contextRef="#ctx0" brushRef="#br0" timeOffset="152085.531">33040 4316 0,'-50'0'0,"50"-25"31,0-24-15,50 49-16,-25-50 0,24 25 15,26-24 1,-26 24-16,1-50 0,-1 51 15,-49-1-15,25-25 16,-25 1 0,-25 24-1,-24 25 1,49-50-16,-25 50 16,25 25 30,0 25-30,0-1-16,0 1 16,0-1-16,0 1 15,25 24-15,-25-24 0,25 0 16,-25-1-16,0-24 16,24-25-16,-24 50 15,50-50 1,0 0 15,-50-25-31</inkml:trace>
  <inkml:trace contextRef="#ctx0" brushRef="#br0" timeOffset="152278.5333">33313 4118 0,'0'0'0,"0"-25"15,49-25 48,-24 50-47,-25-25-16,50 25 15</inkml:trace>
  <inkml:trace contextRef="#ctx0" brushRef="#br0" timeOffset="156638.8451">29369 5383 0,'0'-25'16,"-50"50"77,50 24-77,0-24-16,-25 0 16,25 24-16,0-24 0,0 0 15,0 25 1,0-1-1,25-49 1,0 0 15,49 0-15,-49-74-16,-25 49 16,50 0-16</inkml:trace>
  <inkml:trace contextRef="#ctx0" brushRef="#br0" timeOffset="157187.8462">29394 5110 0,'0'-25'16,"-25"25"0,25 25 31,0 24-32,0 26 1,0-50-1,-50-25-15,1 0 16,24-25 15,25-25-15,0 25 46,74 25-46,-49 0-16,0 0 31,-25 25-15,0 25 0</inkml:trace>
  <inkml:trace contextRef="#ctx0" brushRef="#br0" timeOffset="174067.8873">33040 4688 0,'0'25'203,"0"0"-203,0-1 15,0 51-15,0-25 16,0-1-16,0-24 0,0 0 16,0 24-1,49-24-15</inkml:trace>
  <inkml:trace contextRef="#ctx0" brushRef="#br0" timeOffset="174427.8929">32965 4911 0,'0'0'0,"25"0"78,0 0-62,0 0-16,24 0 15,-24-49-15,0 49 16,25 0-16,-26 0 16,-24-25-16,50 25 0,-25 0 31</inkml:trace>
  <inkml:trace contextRef="#ctx0" brushRef="#br0" timeOffset="186063.527">27260 7193 0,'0'-49'16,"-24"49"0,24 25 31,0-1-32,0 1-15,0 0 16,0 49-16,0-24 15,0 0-15,0-1 16,0 1-16,0-1 16,0-24-16,0 50 15,0-51 17,0-48 14</inkml:trace>
  <inkml:trace contextRef="#ctx0" brushRef="#br0" timeOffset="186391.5434">27012 7441 0,'-25'0'16,"50"-49"31,25 49-31,-25 0-1,0 0-15,24 0 0,26 0 16,-26 0-16,1 0 15,-1 0-15,-24 0 16,25 0-16,-25 0 16</inkml:trace>
  <inkml:trace contextRef="#ctx0" brushRef="#br0" timeOffset="187004.5432">26863 7119 0,'0'-25'16,"-24"25"-16,24-49 31,-25 49 0,25 49-15,-50 26 0,50-1-16,0-24 15,0-1-15,0 1 16,0-1-16,0-24 16,0 50-16,0-26 15,0 1-15,0-1 16,0-24-16,0 25 15,0-25 1,0-75 31</inkml:trace>
  <inkml:trace contextRef="#ctx0" brushRef="#br0" timeOffset="187975.4475">26789 7094 0,'-25'0'31,"25"-25"32,75 25-47,-51 0-16,1 0 15,25 0-15,24 0 16,1 0-16,24 0 0,0 0 15,25-49 1,-25 49-16,1 0 0,-51 0 16,1 0-16,-1 0 15,-24 0 17,-25 49 46,0 1-47,0 24-31,0-49 16,-49 25-16,49-1 15,0 1-15,0 24 16,0 1-16,0-1 15,0 1-15,0-51 16,24 1-16,-24 25 16,0-1-1,0-24 1,-24-25 62,-1 0-62,-25 0-1,25 0-15,-24 0 16,-26 0-16,26 0 16,-1 0-16,-24 0 15,-1 0-15,-24 0 16,25 0-16,24 0 15,0 0-15,26 0 16,-26 0-16,25 0 16,0 0-16,1 0 15,-26 0-15,25 0 0,0 0 16,50 0 78</inkml:trace>
  <inkml:trace contextRef="#ctx0" brushRef="#br0" timeOffset="189919.4681">26690 6524 0,'-25'0'0,"25"49"62,25-24-62,-25 0 16,74 24-16,-74-24 16,0 0-16,0 25 15,0-26-15,0 26 16,0-25-1,0-50 32,-25-25-31,25 26-16,0-1 16,0-25-16,0 25 15,0 1-15,0-26 16,0 0-1,50 50 1,-50-49-16,50 49 16,-50-25-16,24 25 15,26 25 32</inkml:trace>
  <inkml:trace contextRef="#ctx0" brushRef="#br0" timeOffset="190477.5027">27434 6300 0,'-50'0'78,"50"75"-78,-49-26 16,49 1-16,-75 24 15,75-24-15,-24 24 16,24-24-16,-25-25 16,25 0-16,-50 24 15,50-24-15,-25-25 16,25 50-16,25-50 78,25 0-62,-25 0-16,24 0 15,1 0-15,-1 0 16,26 0-16,-50 0 16,-1 0-16,1 0 31,-25 49-31</inkml:trace>
  <inkml:trace contextRef="#ctx0" brushRef="#br0" timeOffset="191155.5008">27806 6499 0,'-25'0'0,"25"-25"16,-25 25-1,-24 0 1,-1 0-1,1 0 1,-1 25 0,50 0-16,-25 24 15,25 1-15,0-1 16,0-24-16,0 25 16,0-25-16,25 24 15,25 1 1,-26-50-16,1 0 15,25 0 1,-25 0-16,24-25 16,26-49-1,-75 24-15,0 25 16,24 0-16,-24 1 16,0-26-16,0 25 15,-99-24 1,74 49-16,1 0 15,-26-25-15,25 25 16,0 0 0,25 25-1,0 24 1,0-24 0,0 0-1,50 24 1,24-49-1,-24 0 1,-25 0 0,0 0-1,24 0 32</inkml:trace>
  <inkml:trace contextRef="#ctx0" brushRef="#br0" timeOffset="199046.7539">25846 7193 0,'0'0'0,"-24"0"32,-26 0-17,25 0 1,25 25-16,-49 50 15,49-51 1,0 1 0,24 25-1,51-25 1,-50-25 0,-25 49-16,49-49 15,-49 50-15,50-50 16,-50 25-16,0-1 15,0 26 1,0-25 0,-50-25-1,1 25-15,24-25 16,0 0-16,-25 0 16,26 0-1</inkml:trace>
  <inkml:trace contextRef="#ctx0" brushRef="#br0" timeOffset="199704.7559">26095 7144 0,'0'25'47,"0"24"-32,0 1-15,0 24 16,0 1-16,0-1 16,0-24-16,0-1 15,0 1-15,0-1 16,0-73 31,24-26-32,-24 25 1,50-24-16,-25-1 16,24 75 30,-49 49-30,0-24 0,0-25-1,0-1 1,25-24-16,0 0 47,-25-24-32,25 24 1,-25-25-16,0 0 31,0 50 32,49-25-48</inkml:trace>
  <inkml:trace contextRef="#ctx0" brushRef="#br0" timeOffset="199862.7535">26343 7342 0,'0'0'0</inkml:trace>
  <inkml:trace contextRef="#ctx0" brushRef="#br0" timeOffset="200187.756">26442 7193 0,'0'0'0,"0"50"78,-50-25-78,50 49 15,0-24-15,0-1 16,0 26-16,0-26 16,0 26-16,0-1 0,0 1 15,0-26-15,25 1 16,-25-1-16,25-24 16</inkml:trace>
  <inkml:trace contextRef="#ctx0" brushRef="#br0" timeOffset="200291.753">26367 7838 0,'0'-25'15,"0"-24"-15,25 49 16</inkml:trace>
  <inkml:trace contextRef="#ctx0" brushRef="#br0" timeOffset="205918.0306">28873 7516 0,'-50'0'16,"75"0"15,0 49-15,-1-49-16,26 0 15,0 0-15,24 0 16,-24 0-16,-25 0 16,-1 0-16,26 0 15,-25 0 1</inkml:trace>
  <inkml:trace contextRef="#ctx0" brushRef="#br0" timeOffset="206222.0349">28897 7813 0,'50'0'63,"0"0"-63,-1 0 15,1 0-15,24 0 0,-24 0 16,0 0 0,-1 0-16,-24 0 15</inkml:trace>
  <inkml:trace contextRef="#ctx0" brushRef="#br0" timeOffset="209838.8211">26392 8657 0,'0'-50'0,"-25"25"16,25-24-1,0 24 1,0 99 46,25-24-62,25 49 16,-50-24-16,49-1 16,-49-24-16,0-1 15,0 1-15,0 0 16,0-26-16,0-48 62,0-26-62,0-25 16,0 26 0,0-1-16,0 1 0,0-1 15,0 0-15,0 26 16,75-1-16,-50-25 16,-1 50-1,-24-25 1,50 25-16,-25 0 31</inkml:trace>
  <inkml:trace contextRef="#ctx0" brushRef="#br0" timeOffset="211991.7499">1960 4390 0,'0'-49'16,"0"74"31,0 24-31,0 26-16,0-1 15,0-24-15,0-1 16,0 1-16,0-25 0,0 24 15,0-74 32</inkml:trace>
  <inkml:trace contextRef="#ctx0" brushRef="#br0" timeOffset="212242.7498">1687 4440 0,'0'-25'32,"49"-49"-17,26 74 1,-1-50-16,1 50 15,-26-49-15,26 49 16,-51 0-16,1 0 16,-25 49-1</inkml:trace>
  <inkml:trace contextRef="#ctx0" brushRef="#br0" timeOffset="212480.7527">1786 4862 0,'0'49'16,"25"-49"15,24 0-31,26 0 16,-1 0-16,1-49 15,-1 49-15,-24 0 16,-1 0-16,-24 0 0,0-25 16,0 25-1</inkml:trace>
  <inkml:trace contextRef="#ctx0" brushRef="#br0" timeOffset="212703.7504">2629 4688 0,'25'0'31,"0"0"-31,0 0 16,0 0-16,49-25 15,-49 25 1</inkml:trace>
  <inkml:trace contextRef="#ctx0" brushRef="#br0" timeOffset="212928.7501">2604 4887 0,'25'0'47,"0"0"-47,50 0 16,-26 0-16,1 0 16,-25 0-16,-25-50 31</inkml:trace>
  <inkml:trace contextRef="#ctx0" brushRef="#br0" timeOffset="213874.2088">3398 4366 0,'0'0'0,"0"24"93,0 26-93,0-25 16,0 0-16,0 24 16,0-24-16,0 0 15,0 0-15,0 24 16,0-24-16,0 0 0,0 24 15</inkml:trace>
  <inkml:trace contextRef="#ctx0" brushRef="#br0" timeOffset="214346.2132">3646 4465 0,'0'0'0,"0"-25"16,0-25 15,50 50-31,0-24 15,-1 24 1,-24 0 0,25 0-1,-50 49 1,0 1 0,-25-25-16,25-1 0,-50 51 15,50-50 1,-49-25-16,49 49 0,-25-49 15,25 25-15,-50-25 32,75 0 15,0 0-47,0 0 15,24 0-15,1 0 16,-25 0-16,24 0 15,-24 0 17,0 0-32</inkml:trace>
  <inkml:trace contextRef="#ctx0" brushRef="#br0" timeOffset="214685.2104">4242 4589 0,'0'-50'16,"24"50"-1,-24-25 16,25 25 16,-50-24 31</inkml:trace>
  <inkml:trace contextRef="#ctx0" brushRef="#br0" timeOffset="215875.2323">4911 4366 0,'0'-50'16,"-24"50"15,-26 0-15,-25-25-1,51 25-15,-1 0 16,-25 0-16,25 0 16,1 25 15,24 25-16,0-1 1,24 26 0,1-75-16,25 0 15,-1 24-15,1-24 16,-25 50-16,25-50 16,-26 25-16,26 24 15,-50-24 1,0 0-1,-25-25-15,0 50 16,-24-50 15,-1-25-15,50-50 0,0 51-16,0-26 15,25-24-15,-25 24 16,50 0-16,-50 26 15,49 24-15,-49-50 0,25 50 16,25 0 31</inkml:trace>
  <inkml:trace contextRef="#ctx0" brushRef="#br0" timeOffset="224391.3853">29096 8558 0,'-25'-25'32,"0"25"-17,0 0-15,-24 0 16,-1 0-16,1 0 16,-1 0-16,25 0 15,-24 49 1,49-24-1,0 0 1,24-25-16,26 50 16,0-50-16,-1 24 15,1-24-15,-1 50 16,-24-50-16,-25 50 16,50-1-16,-50 1 15,0-1 1,-25 1-1,-25-50 1,1 0-16,-1 0 16,1 0-16,-1-25 15,0 25-15,50-74 0,-24 49 16,24-25-16,0 26 16,24-26-16</inkml:trace>
  <inkml:trace contextRef="#ctx0" brushRef="#br0" timeOffset="225014.5502">29443 8359 0,'0'50'62,"0"24"-62,0 1 16,0-1-16,0 0 16,0-24-16,-25 24 15,25-49-15,0 25 16,25-50 31,0 0-32,0-25-15,-25 0 16,74-24-16,-74 24 16,25 25-16,-25-25 0,25 25 31,-25 25-15,49 49-1,-49-49-15,50 25 16,0-1-1,-1-49 1,-24 0 15,-25-25-15,25-24-16,-25 24 16,0 0-1,0 50 48,0 25-32</inkml:trace>
  <inkml:trace contextRef="#ctx0" brushRef="#br0" timeOffset="225166.5574">29840 8632 0,'0'-25'15,"0"50"32,25-25-31</inkml:trace>
  <inkml:trace contextRef="#ctx0" brushRef="#br0" timeOffset="225495.5566">30113 8558 0,'0'0'0,"0"-50"16,-25 25-1,0 25 1,25 25 31,0 25-32,0-1-15,0 26 16,0-1-16,0 0 16,0 1-16,0 24 15,0 0-15,25 25 16,-25-49-16,0-26 15,25 1-15,-25-25 16,0 0 0</inkml:trace>
  <inkml:trace contextRef="#ctx0" brushRef="#br0" timeOffset="225940.5541">29989 9103 0,'0'-24'16,"0"-1"-16,25-25 15,-25 25-15,74 0 16,-24-24-16,24-1 16,25-24-16,-24-1 15,-1 26-15,-74-1 16,25 25-16,-25-49 15,0 49 1,-50 25 0,26 0 15,24 50-15,0-25-1,0 24-15,0 26 16,0-26-16,0 1 15,0 24-15,0-24 16,0-1-16,24 1 16,-24 0-16,25-1 15,-25-24 1,0-50 31,0 1-32</inkml:trace>
  <inkml:trace contextRef="#ctx0" brushRef="#br0" timeOffset="226132.5562">30361 8880 0,'0'0'0,"25"0"62,24-25-62,-24 25 0,25 0 16,-1-49-16,-24 49 15,25 0 1,-25 0 0</inkml:trace>
  <inkml:trace contextRef="#ctx0" brushRef="#br0" timeOffset="226409.5566">30956 8806 0,'-25'0'0,"50"0"94,25 0-94,-1 0 16</inkml:trace>
  <inkml:trace contextRef="#ctx0" brushRef="#br0" timeOffset="226613.5553">30907 9029 0,'-50'0'16,"100"0"-1,-26-25 1,26 25-16,0 0 15,-1 0-15,1 0 16,-50-25-16,25 25 16</inkml:trace>
  <inkml:trace contextRef="#ctx0" brushRef="#br0" timeOffset="227546.5587">32097 8384 0,'0'50'63,"0"-1"-47,-49 1-16,24 24 15,25 1-15,-50-1 16,1-24-16,49-1 15,-50 1-15,50-1 16,-50 1-16,50-25 16,0 25-1,50-1 1,0-49-16,24 0 16,0 0-16,26-25 15,-1 25-15,0 0 16,-24 0-16,-26 0 15,1 0-15,-1-24 16,-24 24-16,0 0 94</inkml:trace>
  <inkml:trace contextRef="#ctx0" brushRef="#br0" timeOffset="231916.3251">5928 4167 0,'-49'0'47,"24"50"-32,25-1-15,-50 1 16,50-25-16,-74 49 16,24-24-16,25-1 15,-24 1 1,24 24-16,0-49 0,25 0 16,-74 25-16,74-1 15,-25-49 1,25 25-16,0 25 31,74-50-15,-24 0-1,24 0-15,26 0 16,-1 0-16,25 0 16,50 0-16,-1 0 15,-74 0-15,-24 0 16,-50 0-16,-1 0 31,-24-25 16</inkml:trace>
  <inkml:trace contextRef="#ctx0" brushRef="#br0" timeOffset="233122.3257">6474 4242 0,'0'0'0,"0"-25"15,-25 25 1,-24 0 0,-1 25-1,25 24 1,25-24-16,-74 25 16,74-1-16,-25 26 15,25-51-15,0 1 16,0 0-16,0 25 15,0-26 1,25-24-16,24 0 16,1 0-1,-25 0 1,-25-24 0,0-1-1,-25-25 1,-25 50-1,1 0 1,24 0 0</inkml:trace>
  <inkml:trace contextRef="#ctx0" brushRef="#br0" timeOffset="233758.3306">6970 4341 0,'0'-25'16,"0"-25"-1,-25 50 1,25-24-16,-49 24 15,-1 0-15,0 0 32,26 0-32,24 74 15,0-49-15,0 0 16,0 24 0,0 1-1,49-50 1,1-25-1,0-25 1,-50 1 0,0-1 15,0 100 16,24-25-32,-24-1 1,0 26-16,0-25 0,50 0 16,-50 24-16,0-24 15,0 0 1,0 0 0,-25-25-16,25 49 15,-49-49-15,-1 25 16,25-25-1,0 0-15,-24 0 16,24 0 15,50 0-15</inkml:trace>
  <inkml:trace contextRef="#ctx0" brushRef="#br0" timeOffset="234012.3277">7317 4564 0,'0'0'0,"0"-25"62</inkml:trace>
  <inkml:trace contextRef="#ctx0" brushRef="#br0" timeOffset="234403.3268">7689 4217 0,'0'-25'15,"0"0"1,0 100 62,0-26-78,0-24 16,0 25-16,0 24 0,0-24 15,0-1-15,0 1 16,0-1-16,0-24 16,0 25-1</inkml:trace>
  <inkml:trace contextRef="#ctx0" brushRef="#br0" timeOffset="234839.3289">7665 4390 0,'0'-24'0,"0"-26"15,-50 75 48,25 24-48,25-24-15,-25-25 16,25 75-16,-49-75 16,49 49-16,-25-24 15,25 0 16,74-25-15,-24 0 0,24-25-16,-24 25 15,-25 0-15,0-25 16,24 25-16,-24 0 16,25 0-1,-26 0 1</inkml:trace>
  <inkml:trace contextRef="#ctx0" brushRef="#br0" timeOffset="263693.8066">26566 10443 0,'-25'0'15,"25"-50"1,-25 50 0,-24 0-1,24 0 1,0 0-1,-25 0 1,50 25 0,0 0 15,-24-25-31,24 25 16,0 24-1,0 26 1,0-51-1,0 1-15,0 0 16,0 25 0,0 24-1,0-49 1,0 0 0,0 24-1,0 1 1,49-25-1,-24-25 1,25 49 15,-1-49-15,1 0 0,24-25-1,-49 25 1,-25-24-16,0-26 15,50 50 1</inkml:trace>
  <inkml:trace contextRef="#ctx0" brushRef="#br0" timeOffset="263985.8076">26392 10740 0,'0'0'0,"75"0"78,-51 0-63,26 0 1,0 0 0,24 0-1</inkml:trace>
  <inkml:trace contextRef="#ctx0" brushRef="#br0" timeOffset="264548.8045">27211 10468 0,'0'-50'15,"-25"50"32,-25 0-31,1 0-16,24 50 15,-25-1 1,1 1 0,49-1-1,0 1 1,0-25-1,0 0-15,74 24 32,-49-49-32,0 0 15,0 0-15,24 0 16,-24 25-16,25 25 16,-1-1-1,-49-24 1,0 0-1,-49-25 1,24 49 0,0-49-16,-49 0 15,24 0-15,0 0 16,25 0-16,1 0 16</inkml:trace>
  <inkml:trace contextRef="#ctx0" brushRef="#br0" timeOffset="265059.8106">26392 11286 0,'0'0'0,"50"0"63,-1 0-48,1 0-15,24 0 16,1-49-16,24 49 16,0 0-16,0 0 15,-24 0-15,-25 0 16,-1 0-16,-24 0 16,-25 24 30,-50-24-46</inkml:trace>
  <inkml:trace contextRef="#ctx0" brushRef="#br0" timeOffset="265402.804">26442 11460 0,'49'0'63,"-24"0"-63,50 0 0,-1 0 16,0 0-1,26 0-15,-1-50 0,25 50 16,-50 0-16,26 0 15,-26-49-15,-24 49 16,-26 0-16,26 0 16</inkml:trace>
  <inkml:trace contextRef="#ctx0" brushRef="#br0" timeOffset="293939.2743">26293 12105 0,'0'24'78,"0"26"-78,0 0 16,0-1 0,0 1-16,0 0 15,0-1-15,0-24 16,0-75 31,0-24-32,0 0-15,0-1 16,0 1-16,0-1 16,0 26-16,0 24 0,25 25 46,24 49-30,-49 1-16,0 0 16,50-1-16,-50 1 15,0 0-15,25-26 16,-25 1 0,25-25-16,24 0 31,-49-25-16,50 1-15,-50-26 0,25-25 16,-25 26 0,49-1-16,-49 25 0,25 50 78,-25 25-63,0-1-15,0 1 16,0 25-16,0-1 16,0-24-16,0-1 15,0 1-15,0-25 16,50-1 0,-50 26-1,24-75 16</inkml:trace>
  <inkml:trace contextRef="#ctx0" brushRef="#br0" timeOffset="294396.2754">27012 12254 0,'0'0'0,"0"-25"32,-25 50 46,25 24-78,0-24 15,0 0-15,0 0 16,0 49 0,25-74-1,25 0 1,-25 0-16,0-25 16,-25-24-1,0-1 1,0 0-1,-25 50-15,25-49 16,-50 49-16,25 0 16,0 0 15,25 49-15</inkml:trace>
  <inkml:trace contextRef="#ctx0" brushRef="#br0" timeOffset="295192.2786">27533 12154 0,'0'0'0,"-25"0"31,25-25-31,-24 25 31,-26 0-15,0 0 0,1 75-1,49-50-15,-50 0 16,50 24-16,0-24 16,0 25-1,25-50 1,0 0-16,0 0 15,24 0-15,-24-25 0,25-25 16,-50 25-16,49-24 16,-49-1-16,0-24 15,0-26-15,0 1 16,0-25-16,-25 50 16,25 49-16,-24 25 15,-1 0 1,25 25 15,0 0-31,0 24 16,0 26-16,0-26 15,0 1-15,0-1 16,0 1-16,0-25 16,0 24-16,49-49 15,-49 50-15,50-50 16,-50 25-16,50-25 15,-1 0 1,-24 0 0,0-50-1,-25 25-15,0 1 16,49-26-16,-49 0 16,-24 75 46,24 0-62,0 25 16,0-1-1,49 1 1,-24-50 0,0 0-1,24 0 16,-24 0-31</inkml:trace>
  <inkml:trace contextRef="#ctx0" brushRef="#br0" timeOffset="295991.3102">28352 12005 0,'-25'0'0,"75"25"63,-1-25-48,26 0-15,-1 0 0,0 0 16,26-25-16,-1 25 15,-25 0-15,-24 0 16,-1 0-16,-24 0 16</inkml:trace>
  <inkml:trace contextRef="#ctx0" brushRef="#br0" timeOffset="296291.3066">28922 11881 0,'-25'0'0,"50"0"62,25 0-62,-1 0 16,-24 75-16,25-50 15,-25 24-15,24-24 16,-49 0-16,0 24 16,0 1-1,-24-50 1,-1 0-16,0 0 16,0 0-16,-25 0 15</inkml:trace>
  <inkml:trace contextRef="#ctx0" brushRef="#br0" timeOffset="296797.3272">30212 11509 0,'-25'0'16,"25"-24"-16,-25 24 16,-24 0-1,24 0 1,-25 0 0,50 24-16,-49 1 15,49 25 1,-50 24-16,50 1 15,-74-26-15,74 1 16,0-1-16,0 1 16,0-25-16,0 24 15,74-49-15,-24 0 16,-25 0-16,24 0 16,-24 0-16,49 0 15,-24-24-15,25-26 16,-26 25-16</inkml:trace>
  <inkml:trace contextRef="#ctx0" brushRef="#br0" timeOffset="297524.3049">30361 11708 0,'0'-25'16,"-50"25"15,50 25 0,0 24-15,0-24-16,0 0 15,0 25-15,0-26 16,0 26 0,25 0-1,-25-75 16,0 0-31,0 0 16,0-24 0,0-26-16,25 26 0,-25 24 15,0-25 1,50 50 31,-26 25-32,-24 25-15,0-26 0,50 1 16,-50 25 0,25-1-16,0-49 31,24-49-15,-49-1-1,25 1-15,-25-1 16,0 0-16,50 26 15,-50-26-15,0 75 79,24 0-79,-24-1 15,0 26-15,0 24 16,0 1-16,0-1 15,0-24-15,0-1 0,0-24 16,50-25-16,-50 25 16,25-25 31,-25-25-47,0 0 15</inkml:trace>
  <inkml:trace contextRef="#ctx0" brushRef="#br0" timeOffset="297790.3053">31031 11609 0,'0'-25'16,"0"50"46,0-1-62,0 1 16,0 0-16,0 49 16,0-24-16,-50 0 15,50-26-15,0 26 16,0-25-16,25-50 47</inkml:trace>
  <inkml:trace contextRef="#ctx0" brushRef="#br0" timeOffset="298115.305">30907 11633 0,'0'-24'31,"0"-26"-15,0 0-1,74 50-15,-24 0 16,-26 0 0,1 0-16,25 0 0,-25 0 15,24 25 1,-49 0 0,25-25-16,-25 50 15,0 24 1,-50-49-1,-24-25 1,49 0 0,50 0 15</inkml:trace>
  <inkml:trace contextRef="#ctx0" brushRef="#br0" timeOffset="298448.3109">31353 11534 0,'0'50'78,"0"-1"-78,0-24 15,-25 0-15,25 25 16,0-26-16,0 1 16,0 25-16,0-25 15,0 24-15,50-49 47,0 0-31,-26-25-1,26 25-15,-50-74 16</inkml:trace>
  <inkml:trace contextRef="#ctx0" brushRef="#br0" timeOffset="303403.5159">27831 14213 0,'0'-25'16,"0"75"46,0 24-62,0-24 16,0-25-1,0 0-15,0 24 0,0 1 16,0-25-16,0-1 16,0 26-1,0 0 1</inkml:trace>
  <inkml:trace contextRef="#ctx0" brushRef="#br0" timeOffset="303730.5191">27657 14511 0,'-25'0'16,"75"0"46,0 0-46,-1 0-16,26 0 16,-26 0-16,1 0 0,-1 0 15,1 0-15,-25 0 16,25 0-1</inkml:trace>
  <inkml:trace contextRef="#ctx0" brushRef="#br0" timeOffset="304168.5149">27459 14287 0,'0'25'78,"0"0"-62,0 25-16,0-1 15,0 1-15,0 24 16,0-24-16,0-25 16,0 0-16,0 24 15,0-24-15,0 0 16,0 0-16,0 24 16,0-74 15</inkml:trace>
  <inkml:trace contextRef="#ctx0" brushRef="#br0" timeOffset="304917.5184">27484 14238 0,'0'-25'47,"0"0"-31,49 25-1,1-49-15,24 49 16,1 0-16,-1 0 16,0 0-16,1 0 0,-1 0 15,-24 0-15,-25-25 16,24 25-1,-49 25 64,0 24-64,25 1-15,-25-25 16,0-1-16,0 26 15,0-25-15,0 25 0,0-1 16,0-24-16,0 25 16,0-1-16,0 1 15,0-1-15,0-24 16,0 25-16,0-25 16,0 24-1,0-24 1,-49-25 46,-1 0-46,-25 0-16,26 0 16,-1 0-1,-24 0-15,-1 0 0,1 0 16,0 0-16,24 0 15,25 0-15,-24 0 16,24-25 0,25-24 62</inkml:trace>
  <inkml:trace contextRef="#ctx0" brushRef="#br0" timeOffset="307074.6547">27484 13593 0,'0'-25'31,"0"75"31,0-25-46,0 24-16,0 26 16,0-1-16,0 0 15,0-49-15,0 25 16,0-25-16,0-75 78</inkml:trace>
  <inkml:trace contextRef="#ctx0" brushRef="#br0" timeOffset="307437.657">27434 13643 0,'0'0'0,"0"-50"16,0 25 0,0 0-1,0 1 1,50 24 0,-1-50-1,-24 50 1,25 0-1,-50 50 1,24-50 0,-24 49-16,0 1 15,-49-1 1,24 1 0,-25-50-1,50 25-15</inkml:trace>
  <inkml:trace contextRef="#ctx0" brushRef="#br0" timeOffset="307933.6566">27707 13841 0,'0'50'109,"-50"-1"-93,50-24 0,0 0-1,25 24 1,0-49 15,24-24-15,-49-1-1,0-25 1,0-24 0,-24 74-1,24-25-15,-25 25 16,25 50 46</inkml:trace>
  <inkml:trace contextRef="#ctx0" brushRef="#br0" timeOffset="308278.6571">27930 13593 0,'0'-74'15,"0"148"64,0-24-64,0 24 1,0 0-16,0 1 0,0-26 15,0 1-15,0-25 16,0 0-16,0 24 16,0-24-1,0 0 17</inkml:trace>
  <inkml:trace contextRef="#ctx0" brushRef="#br0" timeOffset="310067.673">29245 14585 0,'-25'0'15,"25"-25"17,50 25-17,-1 0 1,1 0-16,-25 0 16,24 0-16,-24 0 15,0 0-15</inkml:trace>
  <inkml:trace contextRef="#ctx0" brushRef="#br0" timeOffset="310435.6786">29046 14362 0,'0'-50'0,"0"75"78,0 0-78,0 25 16,0-1-16,0 1 15,0-1-15,0-24 16,0 0-16,0 25 16,0-1-1,0-24 1,25-25-1</inkml:trace>
  <inkml:trace contextRef="#ctx0" brushRef="#br0" timeOffset="311058.6776">29146 14238 0,'24'0'63,"1"0"-48,0 0-15,49 0 16,-24 0-16,-25 0 15,0 0-15,24 0 16,1 0 0,-50 49 31,0-24-32,0 0-15,0 25 16,0-25-16,0-1 15,0 1-15,25 25 16,-25-25-16,0 24 16,0 1-16,0-25 15,0-1-15,49 1 16,-49 50 0,0-51-1,0 1 1,-25-25-16,-49 0 15,24 0 1,1 0 0,-1 0-16,1 0 0,-26-49 15,26 49-15,24 0 16,0-25-16,-50 25 16,75-50 15,0 1-16</inkml:trace>
  <inkml:trace contextRef="#ctx0" brushRef="#br0" timeOffset="311811.6914">28798 13618 0,'-25'0'79,"25"74"-33,0-24-30,0 24 0,0-24-16,0-1 0,50-24 15,-50 25-15,0-25 16,0-1 0,25-24 30</inkml:trace>
  <inkml:trace contextRef="#ctx0" brushRef="#br0" timeOffset="312402.6915">28798 13593 0,'0'-25'47,"0"-24"-31,25 24-1,0 25 1,24 0-1,1 0 1,-50 74 0,25-24-16,-25-25 15,0-1-15,0 26 16,-25-25-16,-25 24 16,26-49-16,24 25 15,-50-25-15,100 0 94,-26 0-78,1 0-1,-25 50-15,25-50 16,-25 49-16,0-24 15,50 25-15,-50-25 16,0-1-16,24-24 16,-24 50-16,25-50 15,25 0 32</inkml:trace>
  <inkml:trace contextRef="#ctx0" brushRef="#br0" timeOffset="312851.6903">29146 13841 0,'-25'0'0,"50"0"63,24 0-48,-49-25-15,25 25 16,-25-25 0,-74 25 30,49 0-30,25 50 0,0 0-1,0-1 1,0-24-16,0 0 16,0 24-1,49-49 1,-24 0-1,25 0 1,-25 0 0,49 0-16,-74-24 15</inkml:trace>
  <inkml:trace contextRef="#ctx0" brushRef="#br0" timeOffset="313107.6906">29468 13841 0,'-25'0'32,"-24"25"-1,49 0-15,0 24-16,-25-24 15,25 0-15,0 24 16,0 1 15,74-50-15,-24 0-16,99-50 15,-125 26-15</inkml:trace>
  <inkml:trace contextRef="#ctx0" brushRef="#br0" timeOffset="324213.1755">26045 13891 0,'-25'0'62,"0"0"-46,-24 0-1,49 24 1,-50-24-16,50 50 16,-50-50-16,50 25 15,0 0-15,0 24 16,25-24 0,0-25-1,25 25 1,-25-25-16,-25 49 15,49-49-15,-49 50 0,25-50 16,-25 25-16,0 0 16,0 24 15,-25-49-31,-24 0 16,-1 0-16,0 0 15,1 0-15,24 0 16,0 0-16,25-25 15,0 1 1,74 24-16,-24-75 16</inkml:trace>
  <inkml:trace contextRef="#ctx0" brushRef="#br0" timeOffset="324947.1756">26219 13717 0,'0'0'0,"0"50"63,0 24-47,0-24-1,0 24-15,0 0 16,0 1-16,-50-1 15,50-24-15,0-1 16,-25 26-16,25-50 16,25-50 31,-25-25-32,50 25-15,-50 1 0,24-26 16,-24 25-1,25 25-15,-25-25 0,50 25 32,-25 0-17,-25 25 1,0 25 0,24-1-1,-24 1 1,0 0-1,50-50-15,-50 49 16,25-49 0,0 0-1,-25-24-15,49-26 16,-49 25-16,0 0 16,0-49-1,0 49 1,0 75 46,0-26-62,0 1 16,25 25-16,-25-25 16,25-25-1,-25 25-15,0-50 47</inkml:trace>
  <inkml:trace contextRef="#ctx0" brushRef="#br0" timeOffset="325074.1752">26541 14039 0,'0'0'0,"-25"0"16,25-24 15</inkml:trace>
  <inkml:trace contextRef="#ctx0" brushRef="#br0" timeOffset="325465.1777">26963 13767 0,'0'0'0,"0"-25"0,-25 25 94,25 49-63,0 1-31,0 24 0,0 1 16,0 24-16,0-25 16,0 1-16,0-1 15,0 1-15,0 24 16,0 0 0,0 0-16,0-49 0,0 0 15,0-1-15,0 1 16,-50-125 31</inkml:trace>
  <inkml:trace contextRef="#ctx0" brushRef="#br0" timeOffset="325723.1797">26715 14362 0,'-25'0'0,"25"-25"31,25 25-31,24 0 16,1 0-16,24 0 16,-24 0-16,-1-50 15,1 50-15,-25 0 16,25 0-16</inkml:trace>
  <inkml:trace contextRef="#ctx0" brushRef="#br0" timeOffset="372440.5416">26913 12204 0,'-74'0'0,"74"25"15,24-25 48,26 0-48,0 0-15,49-25 16,50 25-16,49-75 16,100 26-16,49-1 15,100-24-15,-1 24 16,-49-24-16,-149 74 0,-50 0 16,-98 0-16,-26 0 15,-99 0 16</inkml:trace>
  <inkml:trace contextRef="#ctx0" brushRef="#br0" timeOffset="372798.5401">27335 12675 0,'25'0'31,"49"0"-15,0 0-16,75-49 16,25-1-16,24 0 15,75 1-15,25-1 16,-25-24-16,-25 74 15,0-75-15,-50 75 16,-24-49-16,-25 49 16,-75 0-16,-49-25 15,0 25-15,-50 0 63,-25 0-63</inkml:trace>
  <inkml:trace contextRef="#ctx0" brushRef="#br0" timeOffset="373189.5464">29195 12526 0,'25'0'31,"25"0"-31,24 0 15,50-24-15,74-51 16,75-24-16,-25 25 16,25 24-16,0 0 0,-50 1 15,25-1-15,-124 50 16,-49 0-16,-26-50 16,-73 50 30,-1 0 79</inkml:trace>
  <inkml:trace contextRef="#ctx0" brushRef="#br0" timeOffset="381457.0664">28029 15677 0,'50'0'46,"-50"24"-14,0 1-32,-25 25 15,25-1-15,0 26 16,0 24-16,-50 25 16,50-50-16,0-24 15,0-25-15,0 0 16</inkml:trace>
  <inkml:trace contextRef="#ctx0" brushRef="#br0" timeOffset="381778.0684">27980 15701 0,'0'-24'16,"0"-26"-1,24 0 1,26 50 0,-25 0-16,0 0 15,24 0-15,-24 0 0,0 0 16,-25 25-16,50-25 15,-50 50-15,49-50 16,-49 74-16,0-49 16,0 0-16,-25 24 15,-24 1 1,-1-25 0</inkml:trace>
  <inkml:trace contextRef="#ctx0" brushRef="#br0" timeOffset="382207.0673">28451 16024 0,'-25'0'78,"25"49"-62,-25-49-16,25 50 16,0 0-16,0-1 15,0-24-15,25 0 16,25 24-1,-25-49-15,-1 0 16,26 0-16,-25 0 16,-25-74-1,0 49-15,0 0 16,0-24 0,-25 49-16,25-50 15,-50 50-15,1 0 16</inkml:trace>
  <inkml:trace contextRef="#ctx0" brushRef="#br0" timeOffset="382498.0671">28699 15801 0,'0'-50'15,"0"75"48,0 49-47,50-49-16,-50 25 15,0 24-15,0 25 0,0-24 16,0-1-16,0-24 15,0-1-15,0-24 16</inkml:trace>
  <inkml:trace contextRef="#ctx0" brushRef="#br0" timeOffset="383776.1265">29443 15652 0,'-25'0'63,"1"0"-47,-1 0-1,25 25 1,-75 24-16,51 26 15,-26-1-15,25 25 16,25 25-16,-49-49 16,49-1-16,0 0 15,0 1-15,0-1 0,24-24 16,51 0-16,-1-50 16,1 49-16,24-49 15</inkml:trace>
  <inkml:trace contextRef="#ctx0" brushRef="#br0" timeOffset="388161.5433">29741 15974 0,'0'-49'16,"0"73"47,0 26-48,0 0-15,0-1 16,0 26-16,0-1 15,0-24-15,-25-1 16,25 1-16,0-25 16,0 0-16,-25-25 31,0-25 0,25 0-31</inkml:trace>
  <inkml:trace contextRef="#ctx0" brushRef="#br0" timeOffset="388517.5498">29691 15974 0,'0'-25'16,"0"50"30,-74 25-30,74-25-16,-50 24 16,50-24-16,-25 0 15,-24 24 1,49 26 0,-25-75-16,50 0 62,0 0-46,24 0-16,26 0 0,-26 0 15,1-25 1,-1 25-16,-24 0 0,-25-25 16,50 25-16</inkml:trace>
  <inkml:trace contextRef="#ctx0" brushRef="#br0" timeOffset="388967.5449">30138 16222 0,'24'0'94,"-48"0"-1,-1 0-61,25-25 14</inkml:trace>
  <inkml:trace contextRef="#ctx0" brushRef="#br0" timeOffset="389282.5513">30535 16049 0,'0'-25'15,"24"-25"32,26 50-47,-25 0 16,24 0-1,-24 0 1,25 0 0</inkml:trace>
  <inkml:trace contextRef="#ctx0" brushRef="#br0" timeOffset="389754.5451">30609 15949 0,'0'50'16,"-50"-25"-1,50 24 1,-24-49 0,24 25-16,0 25 15,-25-50 1,25 25-16,0-1 16,0 26 15,25-50-16,49 0-15,-24 0 16,-1 0-16,-24 0 16,0 0-16,24 0 15,-49 25 1,25-25-16,-25 25 16,0 24-1,0 1 1,-25 0-1,-24-26 1,24-24-16,0 0 16,-24 0-16,24 0 15,0-24-15,-49 24 16,24-25-16,-24-25 16</inkml:trace>
  <inkml:trace contextRef="#ctx0" brushRef="#br0" timeOffset="393014.1847">31800 13395 0,'49'0'140,"1"0"-124,-25 49-1,-1-49-15,26 25 16,-25 25 0,-25-1-16,0-24 15,0 25-15,0-1 0,-25 26 16,0-26 0,25-24-16,-74 25 15,74-26-15,-50-24 0,50 50 16,-25-50-16,25 25 15,-49-25 48,49-25-47</inkml:trace>
  <inkml:trace contextRef="#ctx0" brushRef="#br0" timeOffset="393478.1903">31428 13370 0,'0'49'93,"0"26"-77,0-1-16,0 25 16,0 1-16,0-1 15,0-25-15,0-24 16,0-1-16,0 26 16,-25-26-16,25-24 15,0 0-15,0 25 31,0-100 1,0 25-32,0 0 0,0-24 15</inkml:trace>
  <inkml:trace contextRef="#ctx0" brushRef="#br0" timeOffset="394422.1885">31403 13246 0,'25'-25'78,"24"25"-62,26 0-16,-1-50 15,0 50-15,26 0 16,-26 0-16,0 0 16,1-25-16,-1 25 15,1 0-15,-1 0 16,-49 0-16,0 0 15,24 0 1,-49 50 93,0-25-109,0 25 16,0 24-16,0 0 16,0 1-16,0-1 15,0-24-15,0 24 16,0 1-16,0-1 0,0-24 16,0-26-16,0 1 15,0 25-15,0-25 16,0 24-1,0-24 1,-49-25 78,24 0-79,-25 0-15,1 0 0,-26 0 16,-24 0 0,0 0-16,0 0 0,-1 0 15,26 0-15,24 0 16,1 0-16,24 0 16,0 0-16,-24 0 15,24 0 16,0 0-15,50 0 78,0 0-94</inkml:trace>
  <inkml:trace contextRef="#ctx0" brushRef="#br0" timeOffset="396022.1856">31800 12700 0,'0'-50'31,"0"75"78,0 0-93,-50-25 15,50-50 16,0 26-31,25 24 30,0 0-14,-25 49-1,-50-49 31,50-25-62,0 1 32,0-1-1,25 25 0,-25 25 32,25-25 109,-25 49-157,24-49-15,-24 50 16,50-1-1,-50 1 1,0-25-16,0 49 16,0-49-1,-25 0-15,-24 49 16,24-74 0,-25 25-16,-24-25 15</inkml:trace>
  <inkml:trace contextRef="#ctx0" brushRef="#br0" timeOffset="401148.8406">30386 12948 0,'0'-50'31,"-25"50"-31,-25 0 16,26 25-1,-1-25-15,25 50 16,-50-50-16,50 74 15,0-24 1,0-25 0,25-25-16,0 0 15,0 49-15,24-49 16,-24 0-16,0 0 16,0 0-16,24 25 15,-49 25 16,0 24-31,-49-24 16,-1-25-16,0-25 16,26 49-16,-26-49 15,25 0 1,25-25-16,-25-24 16,25-1-16,0-24 15</inkml:trace>
  <inkml:trace contextRef="#ctx0" brushRef="#br0" timeOffset="401772.8416">30510 12675 0,'25'25'47,"-25"49"-32,0 1-15,0-1 16,0 1-16,49-26 16,-49 1-16,0-1 15,0-24-15,25-25 16,-25 25-16,0-50 47,50 0-47,-50-24 15,24 24-15,-24-25 16,25 50 0,25 0 31,-25 0-32,-25 25-15,24 50 16,-24-51-1,50-24 1,-25-24 15,-25-26-15,0-24 0,0 98 46,25-24-46,-25 25-16,0 0 31,49-25-31</inkml:trace>
  <inkml:trace contextRef="#ctx0" brushRef="#br0" timeOffset="401902.8355">30882 12824 0,'0'0'0,"-50"0"16,50-50 0,50 26-1</inkml:trace>
  <inkml:trace contextRef="#ctx0" brushRef="#br0" timeOffset="402234.8416">31130 12626 0,'0'-25'0,"0"0"16,-25 25-1,25 50 32,0-26-31,0 26-16,0 24 15,0 1-15,0 24 16,0 0-16,25 25 16,-25 0-16,25 0 15,-25-49-15,49-1 16,-49 1-16,0-26 0,0-24 15,0 49 1,0-98 0,0-26-1,0 0-15</inkml:trace>
  <inkml:trace contextRef="#ctx0" brushRef="#br0" timeOffset="402391.8406">31105 13295 0,'0'0'0,"-25"0"15,25-24 1,0-26 0,25 25-1,25-25 1,-26 50-16,1 0 16,25 0-16</inkml:trace>
  <inkml:trace contextRef="#ctx0" brushRef="#br0" timeOffset="402893.841">32122 13866 0,'25'74'16,"-25"1"-16,0-1 16,-25-24-16,-25 24 15</inkml:trace>
  <inkml:trace contextRef="#ctx0" brushRef="#br0" timeOffset="412661.6646">31055 16396 0,'0'25'125,"0"-50"-32,0 50 1,0-50-16,0 0-62,0 0 15,25 25 297,-25 25-312,0 25 0,0-25-1,0-1 1,0 26-1,0 0 1,0-1 0,0 1-1,-25-25 1,-24-25 0,49 49-1,-50-49-15</inkml:trace>
  <inkml:trace contextRef="#ctx0" brushRef="#br0" timeOffset="417286.2246">31403 16024 0,'0'0'0,"0"-25"16,0 99 78,0 1-94,0-26 15,0 1-15,0 0 16,0-1-16,0-24 16,0 0-16,0 25 15,0-1 1,0-24 0</inkml:trace>
  <inkml:trace contextRef="#ctx0" brushRef="#br0" timeOffset="417849.1845">31676 16197 0,'0'0'0,"0"-49"15,0-1 1,-25 50 0,25-25-1,0 1 1,74 24 0,-49 0-1,0 0-15,0 0 16,-25 24-16,49 1 15,-49 0-15,0 25 16,0-26-16,0 1 16,-25 25-16,-24-25 15,24 24-15,-25-24 16,26 25-16,-1-50 16,25 25-16,-50-25 15,75 0 32,0 0-31,0 0-16,24 0 15,50-25-15,-49 25 16,24 0-16,1 0 16,-1 0-16,-24-25 15,-25 25 1,-50 0 46</inkml:trace>
  <inkml:trace contextRef="#ctx0" brushRef="#br0" timeOffset="419301.2509">31725 15776 0,'50'0'79,"-25"0"-79,24 0 15,-24 0-15,25 49 16,24-24-16,-24 50 15,-26-26-15,26 1 16,-25 24-16,-25 1 16,74 49-16,-74-25 15,0 0-15,-25 50 16,-24-75-16,-1-24 16,25 0-16,-24-50 15,24 49-15,0-49 16,-74 50-16</inkml:trace>
  <inkml:trace contextRef="#ctx0" brushRef="#br0" timeOffset="423939.1822">32469 16173 0,'25'0'78,"25"0"-63,-25 0 1,-1 0-16,26 0 16,24 0-16,-24 0 15,0 0-15,-1 0 16</inkml:trace>
  <inkml:trace contextRef="#ctx0" brushRef="#br0" timeOffset="424234.1831">32519 16421 0,'50'0'47,"24"0"-31,-24 0-16,-1 0 15,1 0-15,-1 0 16,-24 0-16,25 0 15,-50 25 1,-25-1 15,-25-24-31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07T05:40:23.255"/>
    </inkml:context>
    <inkml:brush xml:id="br0">
      <inkml:brushProperty name="width" value="0.05292" units="cm"/>
      <inkml:brushProperty name="height" value="0.05292" units="cm"/>
    </inkml:brush>
  </inkml:definitions>
  <inkml:trace contextRef="#ctx0" brushRef="#br0">18827 4217 0,'0'0'0,"25"49"94,-25 1-79,0 0-15,24-1 16,-24 1-16,0-1 15,50 1-15,-50-25 16,25 24 0,24-49-1,-24 0 1,-25-49 0,25 24-16,-25-25 15,50-24-15,-50 0 16,24-1-16,-24 26 15,0 24-15,0-25 16,0 25 0,50 25 62,0 25-78</inkml:trace>
  <inkml:trace contextRef="#ctx0" brushRef="#br0" timeOffset="404.0079">19546 4390 0,'-25'0'31,"50"0"47,25 0-78,-25 0 16,-1 0-16,26 0 15</inkml:trace>
  <inkml:trace contextRef="#ctx0" brushRef="#br0" timeOffset="669.0015">19546 4564 0,'0'25'47,"25"-25"-47,25 0 16,-26 25-16,1-25 15,50 0-15,-26 0 16,1 0-16,-25 0 16,-1 0-1,51 0-15,-125 0 63</inkml:trace>
  <inkml:trace contextRef="#ctx0" brushRef="#br0" timeOffset="4487.8943">20489 4341 0,'0'0'0,"0"-50"16,0 25-1,0 50 32,0 25-31,0 24-16,0-24 15,0 24-15,0-24 16,0-1-16,0-24 16,0 0-16,0 25 15,0-1 1,0-24 15</inkml:trace>
  <inkml:trace contextRef="#ctx0" brushRef="#br0" timeOffset="5003.8981">20935 4514 0,'0'-49'15,"0"24"1,-25 25-16,-24-50 15,-1 50 1,1 0 0,-1 25-1,50 0 1,-25-25 0,25 25-16,0 24 15,0-24 1,75-25-16,-26 25 15,1-25-15,-1 50 16,26-50-16,-50 24 16,-1-24-16,-24 25 15,50-25-15,-50 50 16,-25-50 0,-49 0-1,-1 0 1,51-25-1,24 0 1,0 0-16,0 1 16,0-26-16,0 25 15,0-24-15,0 24 16,24 25 0,26 0-1,-25 0 1,24 0-16</inkml:trace>
  <inkml:trace contextRef="#ctx0" brushRef="#br0" timeOffset="5408.8941">21282 4465 0,'0'25'78,"-24"24"-62,24 1 0,0-1-16,0 1 0,0-25 15,0 0-15,24 24 16,1-49-1,0 0-15,25 0 16,-26 0-16,26-25 16,-50-24-16,50 24 0,-50 0 15,0-24-15,0 24 16,0 0-16,0 0 16,-25 25-16,25-74 15,-50 74-15,1 0 31,24 0-15</inkml:trace>
  <inkml:trace contextRef="#ctx0" brushRef="#br0" timeOffset="6592.8966">21853 4663 0,'0'-25'110,"50"25"-17,-50 50-77,-25-25 15,0-25 16,25-50-31,0 25-1,0 50 64</inkml:trace>
  <inkml:trace contextRef="#ctx0" brushRef="#br0" timeOffset="7211.9022">22225 4539 0,'0'0'0,"0"-25"15,-25 25 1,25-24 0,50-26 30,-25 50-30,-1 0-16,1 0 16,74 50-1,-74-1 1,-25-24-16,0 25 16,0-26-16,0 26 15,-74 0 1,24-1-1,25-49 1,50 0 62,50 0-78,-51 0 16,26 0-16,0 0 15,-26 0-15,26 0 16,-25 0 0,-75 0 31</inkml:trace>
  <inkml:trace contextRef="#ctx0" brushRef="#br0" timeOffset="8240.8967">23316 4192 0,'0'0'0,"0"-25"16,0 75 31,0-1-31,-24 1-16,-1 24 15,-25 26-15,1-51 16,24 1-16,25-1 15,-50 1-15,50-25 16,0 0-16,-49-25 16,49 49-16,0-24 15,24 0 1,1-25 0,50 0-16,24 50 15,74-50-15,1 0 16,-50 0-16,-25 0 15,-24 0-15,-26 0 16,-49 24 15</inkml:trace>
  <inkml:trace contextRef="#ctx0" brushRef="#br0" timeOffset="20156.2842">23540 4291 0,'24'0'15,"-24"-25"17,50 25-17,-25 0-15,24 0 16,-24 0-16,0-24 16,25 24-16,-26 0 15</inkml:trace>
  <inkml:trace contextRef="#ctx0" brushRef="#br0" timeOffset="20628.2836">23639 4242 0,'0'0'0,"-25"0"32,25 24-32,0 26 15,0-25 1,-50-25 0,50 25-16,0-1 15,0 26 16,0-25-15,50-25 0,-25 0-16,0 0 15,-1 0-15,51 0 16,-75 25 0,25-25-16,-25 49 15,0-24 1,0 0-1,-25 24 1,-50-49 0,51 25-16,-1-25 15,-25 0-15,25 0 16,1 0 15,24-49-31</inkml:trace>
  <inkml:trace contextRef="#ctx0" brushRef="#br0" timeOffset="21159.2863">24160 4291 0,'-25'0'93,"-25"25"-77,50 0 0,-24 24-16,24-24 15,0 0-15,0 25 16,0-26-16,-50 1 16,50 25-16,0-25 15,25-25-15,0 24 16,24-24-1,1 0 1,-25 0-16,-1 0 16,1 0-16,-25-24 31,0-1 0,-49 25-15,49-50-1,-25 50-15</inkml:trace>
  <inkml:trace contextRef="#ctx0" brushRef="#br0" timeOffset="21631.2851">24408 4465 0,'0'0'0,"0"-25"47,25 25-16,-1 0 0,-24 50-15,0-26 15,-24-24 0</inkml:trace>
  <inkml:trace contextRef="#ctx0" brushRef="#br0" timeOffset="22264.2914">24879 4366 0,'0'-25'31,"0"0"-15,0-25 15,0 26-15,25 24-1,25 0 1,-1 0 0,-49 74-1,0-24 1,-25-1-1,-24 1 1,24-50 0,50 0 46,24 0-46,1 0-1,-25 0 1,-25 25-16,0 49 16,0-49-1,0 0-15,-25 24 16,-25-49 0,26 50-16,-1-50 15,-25 0-15,0-25 16,26 0-1</inkml:trace>
  <inkml:trace contextRef="#ctx0" brushRef="#br0" timeOffset="41191.5365">2282 6772 0,'50'0'110,"-1"0"-95,1 0-15,-1 0 16,1 0-16,0 0 16,-1 0-16,-24 0 15,0 0-15,0 0 16,-25 49 15,0 1-15,-25-25-1,-25 24-15,1-24 0,-1 25 16,-49-25-16,49-25 16,25 49-16,-24 1 15,-1-50 1,50 25 0,25-25 62,49 0-78,1 0 15,-1 0-15,1 0 16,-26 0-16,1 0 16,-25 0-16,24 0 15,-24 0-15,0 0 16,-50 0 62</inkml:trace>
  <inkml:trace contextRef="#ctx0" brushRef="#br0" timeOffset="53275.682">3349 6921 0,'74'0'94,"-49"0"-94,0 0 16,-1 0-16,26 0 15,0 0-15,-26 0 0,1 0 16</inkml:trace>
  <inkml:trace contextRef="#ctx0" brushRef="#br0" timeOffset="53552.7028">3299 7169 0,'25'0'47,"24"0"-47,26 0 16,-26 0-16,1 0 15,0-25-15,-26 25 16,1 0-1,-25 25 17</inkml:trace>
  <inkml:trace contextRef="#ctx0" brushRef="#br0" timeOffset="54897.7063">3969 6722 0,'0'-25'0,"0"75"78,25 49-78,-25-24 0,0-1 16,49 0-16,-49 1 16,0-26-16,0-24 15,25-25-15,25 0 32,-26-25-17,51-49-15,-26-25 16,26 0-16,-26-50 15,1 0-15,0 50 16,-50 24-16,0 26 16,0 24-16,0 0 15,0 50 63,0 0-78,-25 24 16</inkml:trace>
  <inkml:trace contextRef="#ctx0" brushRef="#br0" timeOffset="55761.2989">3721 7392 0,'0'-25'16,"25"25"31,-1 0-47,26 0 15,24 0-15,26 0 16,-1 0-16,0 0 16,0 0-16,-24 0 15,-26 0-15,-74 0 63,1 0-48</inkml:trace>
  <inkml:trace contextRef="#ctx0" brushRef="#br0" timeOffset="56265.2943">3870 7888 0,'0'0'0,"24"-50"16,-24 25 0,0-24 31,0 98-1,0 1-46,0 24 0,0-24 16,0 0-16,0-1 16,0 1-16,0-25 15,0 24-15,0-24 16,0 0 31</inkml:trace>
  <inkml:trace contextRef="#ctx0" brushRef="#br0" timeOffset="56557.2968">3671 7937 0,'0'-24'0,"0"-1"31,0 0-15,25 25-16,25-50 16,-1 50-16,1-24 15,24 24-15,-24 0 16,24 0-16,-24-50 0,-25 50 15,-1 0 1,26 0-16</inkml:trace>
  <inkml:trace contextRef="#ctx0" brushRef="#br0" timeOffset="56900.3172">3671 8210 0,'75'0'31,"-1"0"-16,0 0 1,1 0-16,-1 0 0,50-24 16,-49 24-16,-1-50 15,-24 50-15,-1 0 16,-24 0 0,-25-25 30,-50 25-46</inkml:trace>
  <inkml:trace contextRef="#ctx0" brushRef="#br0" timeOffset="57485.3183">5283 6747 0,'25'0'63,"0"0"-63,0 0 15,24 0-15,1 0 16,-25 0-16,0 0 16,24 0-16</inkml:trace>
  <inkml:trace contextRef="#ctx0" brushRef="#br0" timeOffset="57733.3222">5308 6995 0,'25'0'31,"0"0"-31,49-25 0,-24 25 16,-1 0-16,1 0 16,-25 0-16,24 0 15,-98 0 32</inkml:trace>
  <inkml:trace contextRef="#ctx0" brushRef="#br0" timeOffset="61902.2712">6474 6499 0,'0'0'0,"0"-50"16,0 75 46,0 25-62,0-1 16,0-24-16,0 0 15,0 24-15,0 1 16,0-25-16,0 0 16,0 24-16,0 1 15,0-25 16</inkml:trace>
  <inkml:trace contextRef="#ctx0" brushRef="#br0" timeOffset="62443.2675">7020 6499 0,'0'-25'16,"-25"25"0,25-25-1,-25 25-15,-24 0 16,-26 0 0,50 0-16,-24 0 15,-1 75 1,50-51-1,0 1 1,0 0 0,25 25-1,24-50-15,-24 0 16,0 24-16,25-24 16,-25 0-16,-1 50 15,26-50-15,-50 25 16,50-25-16,-50 49 15,0-24 1,-50 25 0,25-50-1,0 0-15,1 0 0,-26 0 16,25-50 0,25-24-1,0 49-15,0 0 16,25-24-16,0 24 15,24 25-15,-24-75 16,0 75-16,25 0 16,-1 0 15</inkml:trace>
  <inkml:trace contextRef="#ctx0" brushRef="#br0" timeOffset="62844.2735">7392 6548 0,'-25'0'31,"-25"0"1,50 50-1,0-25-16,0 0-15,0-1 16,0 26-16,0-25 16,0 24-16,25-49 31,25 0-31,-25 0 16,-1 0-16,-24-49 15,50 24-15,-50-49 16,0 24-16,0 25 15,0 0-15,-50-24 16,26 49 0,-1 0-1,25 25 17</inkml:trace>
  <inkml:trace contextRef="#ctx0" brushRef="#br0" timeOffset="63195.2705">7714 6623 0,'25'0'0,"25"0"78,-26 0-62,-73 0 93</inkml:trace>
  <inkml:trace contextRef="#ctx0" brushRef="#br0" timeOffset="63770.2415">8186 6548 0,'0'-24'16,"74"24"62,-49 0-78,24 0 16,1 24-1,-50 26 1,0-25-16,0 24 15,-25-49-15,-24 50 16,24-50-16,25 50 16,-50-50-16,50 24 15,-25-24-15,25 50 16,50-50 31,0 0-32,-1 0-15,1-25 16,-1 25-16,1 0 16,0 0-16,-26 0 15,1 0-15,0 0 16,-75-25 46</inkml:trace>
  <inkml:trace contextRef="#ctx0" brushRef="#br0" timeOffset="67784.2641">9674 6226 0,'0'-25'15,"0"50"48,-50-25-47,50 74-1,-49-24-15,24-25 0,-25 24 16,25 1-16,25 0 15,-49-1-15,49 26 16,-50-26-16,50-24 16,0 0-16,-25 24 15,25-24-15,0 0 16,25 25 0,0-50-1,25 0 1,24 0-16,25 0 0,-24 0 15,-1 0-15,-24 0 16,24 0-16,-24 0 16,-26 0-16,1 0 15,-25-50 79</inkml:trace>
  <inkml:trace contextRef="#ctx0" brushRef="#br0" timeOffset="68408.26">10269 6226 0,'0'0'0,"25"0"63,49 0-47,-24 0-16,0 0 15,-26 0-15,26 0 16,-25 0-16</inkml:trace>
  <inkml:trace contextRef="#ctx0" brushRef="#br0" timeOffset="68899.2607">10170 6276 0,'0'24'15,"-25"-24"1,25 50-16,0-25 16,0 0-1,0-1 1,0 26-1,25-50 1,0 0-16,24 25 16,1-25-16,0 0 15,-1 0-15,-24 0 16,49 49 0,-24-24-1,-50 25 1,0-25-1,0 24 1,-25-49-16,0 25 16,1-25-16,-1 0 15,-25 0-15,25 0 16,1 0-16,-26 0 16,25 0-16,0-25 15,-49 25-15,49 0 16,0-49-1</inkml:trace>
  <inkml:trace contextRef="#ctx0" brushRef="#br0" timeOffset="69570.2626">10939 6375 0,'25'-25'31,"-75"25"47,0 0-62,26 0-16,-1 0 15,25 74-15,-50-74 0,50 50 16,0-25-16,0 0 16,-25 24-16,25-24 15,0 0 1,0 24-16,0-24 15,50-25 1,-25 0-16,0 0 16,24 0-16,-24 0 15,0 0 1,-25-49 0,0 24-1,0 0 1,-50 25-16,1 0 15,-1 0 1,25 0 15</inkml:trace>
  <inkml:trace contextRef="#ctx0" brushRef="#br0" timeOffset="70041.2604">11212 6524 0,'0'0'0,"25"0"63,-50 0 15,-25 0-47,50-25 16,25 25-32</inkml:trace>
  <inkml:trace contextRef="#ctx0" brushRef="#br0" timeOffset="70657.2654">11609 6350 0,'0'-25'0,"24"0"15,1 25 16,25 0-15,-25 0 0,-1 0-1,-24 25 1,0 25 0,0-1-1,-24-24 1,-1 25-1,-25-50 1,50 25-16,25-25 47,25 0-31,-1 0-1,26 0 1,-51 0-16,26 0 15,-25 24-15,0-24 16,-25 75-16,0-50 16,0-1-1,-25-24 1,0 50-16,-25-50 16,26 0-16,-1 0 0,-25 0 31,1 0-31,-1-25 15,25 25 1,25-25-16</inkml:trace>
  <inkml:trace contextRef="#ctx0" brushRef="#br0" timeOffset="72037.2841">6276 7094 0,'0'25'78,"24"-25"-62,1 0-1,25 0-15,-1 0 0,51 0 16,-26 0-16,25 0 16,0 0-16,75 0 15,0 0-15,-1 0 16,-24 0-16,0 0 15,-25 0-15,25 0 16,-25 0-16,50 0 16,-50 0-16,49 0 15,26 0-15,-1 0 16,-24 0-16,-25 0 16,24 0-16,-49 0 15,25 0-15,-25 0 0,25 0 16,-25 0-16,25 0 15,-25 0-15,49 0 16,-73 0-16,-1 0 16,-25 0-16,1 0 15,-1 0-15,0 0 16,1 0-16,24 0 16,25 0-16,25 0 15,-25 0-15,-25 0 16,0 0-16,-24 0 15,-1 0-15,1 0 16,-1 0-16,-24 0 16,-1 0-16,-24 0 0,0 0 15</inkml:trace>
  <inkml:trace contextRef="#ctx0" brushRef="#br0" timeOffset="73784.3317">6499 7689 0,'0'0'0,"0"-24"0,0-26 16,25 50 30,-25 50-14,0-26-32,0 1 15,0 25-15,0-1 16,-25 26-16,25-50 16,0-1-16,0 1 15,0 25 1,0-25-1</inkml:trace>
  <inkml:trace contextRef="#ctx0" brushRef="#br0" timeOffset="74286.5209">6772 7689 0,'0'-24'31,"0"-1"-15,49 25-1,26-50-15,-50 50 16,-1 0-16,26 0 15,-25 25 1,-25 25 0,0 24-1,0-49-15,-25-25 16,-25 74-16,26-24 16,-1-50-16,-25 49 15,25-49-15,25 25 16,-49-25-16,73 0 62,26 0-62,0 0 16,24 0-16,1 0 16,-1 0-16,-24 0 15,-26 0-15</inkml:trace>
  <inkml:trace contextRef="#ctx0" brushRef="#br0" timeOffset="74697.5234">7392 7863 0,'0'-25'16,"49"25"62,1 0-63,-75 0 48,25-49 31</inkml:trace>
  <inkml:trace contextRef="#ctx0" brushRef="#br0" timeOffset="75426.5208">7863 7640 0,'0'-50'16,"0"25"15,-74 25 0,24 0-31,25 0 16,0 0-16,-24 25 15,49 0 1,0 25 0,49 24-1,-24-74-15,25 50 16,24-50-16,-24 24 15,24-24-15,1 75 16,-26-75-16,26 49 16,-50-49-16,-25 50 15,0-25 1,-50-25 0,0 0-1,1 0-15,24 0 16,-25 0-16,50-25 15,-25 25-15,25-50 16,0 26-16,0-1 16,25-25-16,-25 25 0,50-24 15,-25 24-15,-25 0 16,49 25-16,-49-49 16,50 49-16,-50-50 15,50 50-15,-26 0 16,-24-25-1,50 25 1,0-25 15</inkml:trace>
  <inkml:trace contextRef="#ctx0" brushRef="#br0" timeOffset="76334.523">9401 7590 0,'0'-25'15,"0"50"48,-25 0-47,25 25-16,-74 24 15,49-24-15,-25-1 16,26 1-16,24 24 15,-50-49-15,50 25 16,0-1 15,25-49-31,24 0 16,26 25-16,-1-25 16,1 0-1,-1 0-15,0 0 0,-24 0 16,0 0-16,-26 0 15,1 0 1,-50 0 31,1 0-31</inkml:trace>
  <inkml:trace contextRef="#ctx0" brushRef="#br0" timeOffset="77378.5212">10269 7590 0,'0'-74'16,"25"49"-1,-25 0 1,0-24 15,-50 49 0,26 49-15,-1-24-16,25 0 16,-75 49-16,75-49 15,-24 0-15,24 24 16,0-24-16,0 0 15,0 0-15,0 24 16,0-24-16,0 25 16,49-50-1,-49 49 1,25-49-16,25 0 16,-1-24-1,-49-1 1,50 25-16,-50-25 15,0-25 1,-25 50-16,25-24 16,-25 24-16,0 0 15,25-25 1,-49 25-16,24 0 16,0 0 15</inkml:trace>
  <inkml:trace contextRef="#ctx0" brushRef="#br0" timeOffset="78158.5209">10988 7665 0,'0'-75'16,"25"50"0,-25 1-1,0-26 16,-49 50-15,-1 0 0,25 0-1,-49 0 1,74 25-16,-25-25 16,25 49-16,0 1 15,0 0 1,0-26-1,50-24 1,-1 0 0,1 0-1,-50-49-15,49 49 16,-49-50-16,0 25 16,0-49-1,25 74 48,-25 50-48,25-50 1,-25 49-16,0-24 0,0 0 16,0 24-1,0-24-15,0 0 0,0 0 16,0 24-16,50-24 15,-50 0 1,-25 25 0,-25-50-1,25 0-15,1 0 16,-51 0 0,26 0-1,24-25 1,-25-25 15,75 50-31</inkml:trace>
  <inkml:trace contextRef="#ctx0" brushRef="#br0" timeOffset="78654.5236">11460 7665 0,'0'0'0,"0"-25"16,25 50 78,-25-1-79,0 1 16,0-50 48</inkml:trace>
  <inkml:trace contextRef="#ctx0" brushRef="#br0" timeOffset="79112.523">12278 7565 0,'0'-24'16,"0"-1"-1,0-25 1,0 75 47,0 0-48,0 0-15,0 24 16,0 1-16,0-1 15,0 1-15,0 0 16,0-26-16,0 1 16,0 50-1,0-51 1,-24-24 0</inkml:trace>
  <inkml:trace contextRef="#ctx0" brushRef="#br0" timeOffset="79508.525">12278 7491 0,'0'25'46,"-74"-25"-30,74 49 0,-50-49-16,50 50 0,-25-50 15,25 50-15,-24-50 16,24 24-16,0 1 31,74-25 0,1 0-31,-1 0 16,-24 0-16,-1 0 16,1 0-16,-25 0 15,-1 0-15,26 0 16,-100 0 31</inkml:trace>
  <inkml:trace contextRef="#ctx0" brushRef="#br0" timeOffset="94437.9176">5680 9302 0,'0'-50'16,"50"50"15,-1 0 47,-24 0-62,25 0-16,0 0 15,-1 0-15,-24 25 0,25-25 16,-50 25 0,0 0-1</inkml:trace>
  <inkml:trace contextRef="#ctx0" brushRef="#br0" timeOffset="94700.5061">5705 9500 0,'25'0'47,"49"0"-32,-49 0 1,25 0-16,-25 0 15,24 0-15,-49 50 63</inkml:trace>
  <inkml:trace contextRef="#ctx0" brushRef="#br0" timeOffset="102092.9771">6722 9103 0,'0'-49'16,"0"24"-1,0 50 79,0 24-78,0 1-16,0 24 15,0-24-15,0 0 0,0-26 16,0 1-16,0 25 15,0-25-15,0-1 16,0 26 0,0-25-1,-25-25 1</inkml:trace>
  <inkml:trace contextRef="#ctx0" brushRef="#br0" timeOffset="102518.9702">7218 9079 0,'0'-25'16,"0"0"-1,0 50 48,0 0-63,0-1 0,0 26 15,0 0-15,0-1 16,0 1-16,0-1 16,0-24-16,0 25 15,0-25-15,0 24 16,-25-49 46</inkml:trace>
  <inkml:trace contextRef="#ctx0" brushRef="#br0" timeOffset="103040.9727">7193 9128 0,'0'0'0,"-24"0"79,-26 25-64,0 25-15,26 24 16,24-24-1,-50-50 1,50 49-16,0-24 16,50-25 46,-26 0-46,1 0-16,25 0 15,24 0-15,-24 0 16,-1 0-16,26 0 16,-1 0-16,-24-50 0,-25 50 15,24 0 63,-74 0-62</inkml:trace>
  <inkml:trace contextRef="#ctx0" brushRef="#br0" timeOffset="104823.9837">7937 9327 0,'50'0'78,"-50"24"-31,-25-24 0,50 0 31,-25-24-63</inkml:trace>
  <inkml:trace contextRef="#ctx0" brushRef="#br0" timeOffset="105399.9864">8409 9128 0,'0'-25'31,"-25"25"47,0 50-62,25 0-16,-49-1 15,49-24-15,0 25 0,0-1 16,0-24 0,0 0-16,24 24 0,26-49 15,0 25-15,-1-25 16,1 0-16,-25 0 15,24 0-15,-49-25 16,50-24-16,-50-1 16,0 1-16,0-1 15,0 0-15,0 1 16,0 24-16,-75-25 16,51 50-1,-1 0 16</inkml:trace>
  <inkml:trace contextRef="#ctx0" brushRef="#br0" timeOffset="105858.984">8880 9153 0,'0'-25'0,"50"25"78,-26 0-78,1 0 15,25 0-15,-25 25 16,0-25-16,49 0 16,-49 0-1,-25 25 32,0 0-16,-25 24-31,25-24 0,-50 0 16,50 24 0,-24 1-16,24 0 0,-50-1 15,50 1-15,-25-1 16,25-24 0,-50-25-1</inkml:trace>
  <inkml:trace contextRef="#ctx0" brushRef="#br0" timeOffset="111630.817">17090 6548 0,'0'0'0,"0"50"110,-24 0-110,24-1 15,-75 26-15,26-26 16,24 1-1,25 0-15,-75 49 16,75-50-16,-24-24 0,24 25 16,-50-25-16,50 24 15,-25-49 1,25 50 0,0-1-1,25-24 1,0-25-1,24 0-15,26 0 0,24 0 16,-25 0 0,1 0-16,-50 0 0,24 0 15</inkml:trace>
  <inkml:trace contextRef="#ctx0" brushRef="#br0" timeOffset="112267.8141">17587 6846 0,'0'-25'0,"0"-24"16,24 49-1,-24-25 17,50 25-17,-25 0-15,0 0 16,24 0-16,-24 0 16,0 0-16,0 0 15,24 0 1</inkml:trace>
  <inkml:trace contextRef="#ctx0" brushRef="#br0" timeOffset="112748.8247">17611 6772 0,'-24'0'31,"24"24"-31,-25 1 31,25 25-15,0 0 0,-50-50-16,50 24 15,0 1 16,25-25-31,0 0 16,0 0-16,24 0 16,-24 50-16,0-50 15,24 0-15,-24 25 16,-25-1 15,0 26 0,-25-50-15,1 0-16,-26 0 0,25 0 16,0 0-16,-24 0 15,-1 0-15,0 0 16,50-25 0,25 0 15</inkml:trace>
  <inkml:trace contextRef="#ctx0" brushRef="#br0" timeOffset="113438.8174">18207 6772 0,'0'-25'32,"-25"25"46,-50 49-63,75 1-15,-49-25 16,49 0-16,-25 49 16,25-49-16,0 0 15,0 24-15,0 26 16,50-50 15,-1-25-15,1 0-1,-50-25 17,0-25-17,0 25 1,-25 25-1,0 0 1,0 0-16,1 0 16</inkml:trace>
  <inkml:trace contextRef="#ctx0" brushRef="#br0" timeOffset="113821.8149">18455 6995 0,'0'0'0,"24"-25"78,1 25-62,0 0-1,-50 0 79</inkml:trace>
  <inkml:trace contextRef="#ctx0" brushRef="#br0" timeOffset="114527.8174">18827 6821 0,'0'0'0,"0"-25"62,25 25-46,-1 0 0,51 0-1,-50 0-15,24 0 16,-49 25-1,0 25 1,0 24-16,-49-49 16,24-25-1,25 25-15,-50-25 16,25 0 0,75 0 46,24 0-46,-49 0-16,25 50 15,-25-50-15,-1 49 16,26-49-16,-50 50 0,25-50 16,-25 49-16,0-24 15,0 25 1,-25-50-1,0 0 1,-49 25-16,24-25 0,1 0 16,24 49-16,-25-49 15,50-25 32,-25 25-31,1-24-1,-26 24-15,50-25 16</inkml:trace>
  <inkml:trace contextRef="#ctx0" brushRef="#br0" timeOffset="117220.8801">20513 7020 0,'50'0'125,"0"0"-109,-1 0-16,1 49 16,0-49-16,-1 0 15,1 0-15,-25 0 0</inkml:trace>
  <inkml:trace contextRef="#ctx0" brushRef="#br0" timeOffset="118132.8871">21729 6722 0,'0'-25'16,"25"25"-16,-25-25 15,0 75 32,0-25-31,-25 24-16,-25 26 15,25-25-15,-24-1 16,24 1-16,-25 24 16,50-49-16,-49 0 15,49 24-15,0 1 16,0-25 0,0 0 15,25-25-31,24 0 0,26 0 15,-1 0-15,1 0 16,-1 0-16,-24 0 16,-26 0-16,26 0 15,-25 0 1,-25-25 31</inkml:trace>
  <inkml:trace contextRef="#ctx0" brushRef="#br0" timeOffset="118670.8794">22250 6697 0,'0'0'0,"0"-25"16,-50 25 31,1 0-32,24 50-15,-25-25 16,25 24-16,1-24 16,24 0-16,-50 25 15,50-25-15,25 24 16,0-49-1,24 50-15,1-50 16,-1 0-16,-24 0 16,0 0 15,-25-25-31,0 0 16,-25 25-1,-24-25 1,-1 25-1</inkml:trace>
  <inkml:trace contextRef="#ctx0" brushRef="#br0" timeOffset="119231.8866">22820 6821 0,'0'-25'16,"-24"1"15,-1 24-15,0 0-1,-50 0 1,51 24-16,-26 26 15,50-25 1,-50-25 0,50 25-1,50-25-15,-25 0 16,0 0 0,24-25-16,1-25 15,-50 25 1,0 75 62,0-25-62,25 25-16,-25-26 15,0 1-15,0 25 0,0-25 16,0 24-1,0-24 1,-25-25-16,-25 0 16,25 0-16,1 0 15,-26 0-15,0 0 16,50-25-16,-24 0 16</inkml:trace>
  <inkml:trace contextRef="#ctx0" brushRef="#br0" timeOffset="119516.8855">23639 7045 0,'0'-50'0,"0"25"63</inkml:trace>
  <inkml:trace contextRef="#ctx0" brushRef="#br0" timeOffset="119892.8869">24036 6772 0,'0'-25'0,"0"0"16,25 25 0,-25 50 30,0-26-30,0 1-16,0 25 16,0 0-16,0-1 15,0 26-15,0-51 16,0 1-16,0 25 16,0-1-1,0-73 16</inkml:trace>
  <inkml:trace contextRef="#ctx0" brushRef="#br0" timeOffset="120186.8879">24036 6821 0,'-25'0'63,"-25"100"-48,1-76 1,24 26-16,25-25 0,-50-25 16,50 25-16,0 24 31,75-49-16,49 0-15,25 0 16,-50-25-16,0 25 16,-25-49-16,-49 49 15,0-25-15</inkml:trace>
  <inkml:trace contextRef="#ctx0" brushRef="#br0" timeOffset="135583.2267">10418 8756 0,'0'25'63,"-50"0"-63,50 24 15,-24-24 1,24 25-16,-50 24 0,50-24 15,-74-1-15,74 1 16,-50 0-16,0 24 16,26-24-16,24-26 15,-75 26-15,75-25 16,-50 24-16,50 1 16,0 0-1,0-26 16,50-24-15,25 0 0,24 0-16,74 0 15,1 0-15,-25 0 0,0 0 16,-75 0-16,-49 50 16,24-50-16</inkml:trace>
  <inkml:trace contextRef="#ctx0" brushRef="#br0" timeOffset="136178.2236">10790 9178 0,'25'0'156,"49"0"-141,-49 0-15,0 0 0,24 0 16,1 0 0,-25 0-1,-25 25 95</inkml:trace>
  <inkml:trace contextRef="#ctx0" brushRef="#br0" timeOffset="136631.2301">11534 9004 0,'0'-50'0,"0"26"63,0 73-16,0-24-47,0 0 15,0 0-15,0 24 16,0-24-16,0 0 16,-49 49-16,49-49 31,0 0-15,24-25 30</inkml:trace>
  <inkml:trace contextRef="#ctx0" brushRef="#br0" timeOffset="137210.2243">11658 9103 0,'0'-24'15,"0"-1"1,0-25 0,0 25-1,75 25 1,-51 0 0,26 0-1,-25 0 1,24 0-1,-49 50-15,0 24 16,-24-74 0,-1 50-16,-25-50 15,50 25-15,-49-25 0,73 0 63,26 0-48,0 0 1,-1 0 0,1 49-1,-50 1 1,0-25 0,0 0-1,-50-25 1,25 49-16,1-49 15,-26 0 1,25 0-16,-24 0 16,24 0-1,25-25-15,0 1 32</inkml:trace>
  <inkml:trace contextRef="#ctx0" brushRef="#br0" timeOffset="137675.9283">12129 9252 0,'0'-25'0,"25"25"62,0 0-30,0 0-17,-50 0 63,25-24-62</inkml:trace>
  <inkml:trace contextRef="#ctx0" brushRef="#br0" timeOffset="138051.9226">12502 8930 0,'0'24'78,"0"1"-78,0 0 15,0 0-15,0 49 16,0-24-16,0 0 16,0-1-16,0-24 15,0 25-15,0-26 16,0 26-1</inkml:trace>
  <inkml:trace contextRef="#ctx0" brushRef="#br0" timeOffset="145205.8841">17909 8458 0,'0'-24'15,"0"73"48,-50 1-48,50-1-15,-49 26 16,49-1-16,-50 1 0,50-1 16,-49 25-16,49-49 15,0 0-15,0-1 16,0-24-16,0 25 16,24-50-1,1 49-15,0-49 16,49 0-16,-24 0 15,0 0-15,-1 0 16,1 0-16,-25 0 16,24 0-16,1 0 15,24-49 1</inkml:trace>
  <inkml:trace contextRef="#ctx0" brushRef="#br0" timeOffset="145773.8831">18256 8632 0,'0'-50'16,"0"75"31,-49 25-47,49-1 0,0 26 15,0-1-15,-25 1 16,25-26-16,0 1 16,0-25-16,0-75 78,0 0-78,0-49 15,49-50-15,-49 50 0,50 50 16,-50-1 0,0 0-16,25 50 15,0 0 16,24 50-15,-49-25-16,50 24 16,-50 1-16,49 24 15,-49 1-15,0-1 16,0-24-16,0-25 16,0-1-16,0 26 15</inkml:trace>
  <inkml:trace contextRef="#ctx0" brushRef="#br0" timeOffset="145985.8799">18231 8806 0,'0'0'0,"50"0"47,0 0-47,-1 0 0,-24 0 16,25 0-16,-1 0 15</inkml:trace>
  <inkml:trace contextRef="#ctx0" brushRef="#br0" timeOffset="146536.8831">17314 9599 0,'24'0'31,"26"0"-16,49 0-15,25 0 16,50-49-16,0 49 16,-1 0-16,26 0 15,-1 0-15,-24 0 16,-50 0-16,-75 0 16,-73 0 62</inkml:trace>
  <inkml:trace contextRef="#ctx0" brushRef="#br0" timeOffset="147067.8847">18058 10096 0,'-50'-50'0,"50"0"16,0 25 0,0 75 46,0 0-62,0-25 16,0 49-16,0-24 15,-25 24-15,25 0 0,0 1 16,0-26 0,-49 1-16,49-25 0,0 24 15,0-24-15,0 0 16,0 25 0,49-50-16,1 0 15,-25 0 1,24 0-16,26 0 15,-1 0-15,1 0 16,-1 0-16,-24 0 16,24 0-16,-49-25 15</inkml:trace>
  <inkml:trace contextRef="#ctx0" brushRef="#br0" timeOffset="147831.8829">18479 10195 0,'0'-25'16,"-24"25"-1,24 25 32,0 24-47,0 1 16,0 0-16,0-1 15,0 1-15,0-25 16,0-1-16,0 51 16,0-125 46,0 25-62,0-24 16,0-1-16,0-24 15,0-1-15,0 26 16,49-1-16,-24 25 16,0 25-1,25 0 1,-1 0-1,-24 0 1,-25 25-16,0 25 16,0-1-1,-25-49 1,25 50-16,-25-50 16,75 0 62,0 0-63,-1 0 1,-49 25 0,0 0-1,0 24 1,-25 1-1,1-50-15,-26 0 16,25 0-16,0 0 16,25-25 15</inkml:trace>
  <inkml:trace contextRef="#ctx0" brushRef="#br0" timeOffset="148563.8835">19918 9103 0,'0'0'0,"0"50"62,99-50-46,-24 0-16,24 0 15,0-25-15,-24 25 16,-1 0-16,-24 0 0,-26 0 16,1 0-16</inkml:trace>
  <inkml:trace contextRef="#ctx0" brushRef="#br0" timeOffset="148824.9003">19869 9401 0,'24'0'63,"51"0"-48,49 0 1,25 0-16,-1-50 0,-48 50 15,-26 0-15,-24 0 16,-26 0-16,1 0 16,25 0-1,-50-49 1</inkml:trace>
  <inkml:trace contextRef="#ctx0" brushRef="#br0" timeOffset="149187.8828">20464 8855 0,'-25'0'16,"75"50"31,-1-50-47,26 74 15,-26-24-15,1-25 16,0 24-16,-26-24 16,-24 0-16,25-25 15,-25 50-15,0-1 16,0 1 0,0-25-1,0 24-15,-74 26 0,-1-26 16,26 1-16,-1-50 15,50 25-15,50-25 47,-1 0-47</inkml:trace>
  <inkml:trace contextRef="#ctx0" brushRef="#br0" timeOffset="149650.881">21084 8979 0,'0'-49'16,"0"73"31,0 1-47,0 25 15,0 0-15,-25 24 16,25 0-16,-49 1 15,49-1-15,0-24 16,0-25-16,0 24 16,49-49-1,-24 50-15,25-50 16,-1 0-16,1 0 16,24 0-16,-24-25 15,-1 25-15,-24 0 16,-25-25-16,25 25 15,-25-25-15</inkml:trace>
  <inkml:trace contextRef="#ctx0" brushRef="#br0" timeOffset="150310.8809">21530 8954 0,'0'0'0,"0"-49"16,0 98 31,-24 26-32,24-1-15,0-24 16,0 0-16,0-1 15,0-24-15,0 25 16,0-26-16,0-48 47,0-26-31,49 0-16,-49 1 15,0-26-15,50 1 16,-50 24-16,0 1 15,25 49-15,-25-50 16,24 50 0,26 50 15,-50-26-31,50 1 16,-50 25-16,25 24 0,-25-49 15,0 25-15,49-1 16,-49-24-16,0 0 15</inkml:trace>
  <inkml:trace contextRef="#ctx0" brushRef="#br0" timeOffset="150529.9259">21555 9153 0,'-49'0'16,"73"0"31,1 0-47,25 0 15,-25 0-15,-1 0 16,26 0-16,-25 0 15,25 0-15</inkml:trace>
  <inkml:trace contextRef="#ctx0" brushRef="#br0" timeOffset="150979.9123">22547 9128 0,'0'0'16,"-49"0"-1,74 0 48,24 0-48,-24 0-15,0 0 16,24 0-16,1 0 16,-25 0 31</inkml:trace>
  <inkml:trace contextRef="#ctx0" brushRef="#br0" timeOffset="151743.8128">23589 8781 0,'0'0'0,"-49"0"46,49 49-46,-50-24 16,50 0-16,-25 25 0,25-1 16,-49 1-16,49 0 15,-25 24-15,25-24 16,-50-1-16,50-24 16,0 25-16,-25-26 15,25 1 1,25-25-1,25 0-15,-1 0 16,26 0-16,-1 0 16,1 0-16,-26 0 15,-24 0-15,0 0 16,24-49 0,-49 24-1,25 25-15,-25-25 16</inkml:trace>
  <inkml:trace contextRef="#ctx0" brushRef="#br0" timeOffset="152412.778">23912 8880 0,'0'-50'0,"-50"50"47,50 50-47,0 0 15,0-26-15,0 1 16,0 0-16,0 25 16,0-25-16,0-1 15,0-98 48,0 24-48,0 1-15,0-1 16,50-24-16,-50 49 16,49 0-16,1-25 15,0 50 1,-1 0-1,-49 25 1,0 0-16,0 49 16,-25-49-16,1 0 15,-26 25-15,0-26 16,26-24 0,48 0 30,1 0-30,25 0-16,-1 0 16,-24 0-16,0 0 15,0 0-15,-25 50 16,49-50-16,-49 25 16,-24 25-1,-26-1-15,0-49 16,1 50-16,-26-50 15,26 0-15,-1 0 16,25 0-16,-24 0 16</inkml:trace>
  <inkml:trace contextRef="#ctx0" brushRef="#br0" timeOffset="154129.7808">17115 12303 0,'-25'25'62,"25"25"-46,-74-1-16,49 26 15,25-26-15,-74 1 16,24 49-16,1-25 0,24 1 16,25-26-1,-50 1-15,50-25 0,0 0 16,0 24-16,0 1 15,0-25 1,75-25 0,-26 0-16,1 0 15,24 49-15,-24-49 16,-1 0-16,1 0 16,0 0-16,-26 0 15,26 0 1,-25 0-1</inkml:trace>
  <inkml:trace contextRef="#ctx0" brushRef="#br0" timeOffset="154693.7817">17438 12576 0,'-25'0'47,"25"50"-47,0-1 16,0 26 0,-75-1-16,75 0 0,-49-24 15,49-25-15,0 49 16,0-99 46,25 1-62,-25-26 16,49-49-16,-49 0 16,50 24-16,-50 26 15,25-1-15,-25 25 16,24 25-1,26 25 17,-50 25-17,0-26-15,0 26 16,0 0-16,0 24 16,0-24-16,0-1 15,25 1-15,-25-25 16,0-1-1,50-24 32</inkml:trace>
  <inkml:trace contextRef="#ctx0" brushRef="#br0" timeOffset="154937.7768">17289 12874 0,'0'-25'47,"25"25"-47,24 0 15,1 0-15,-1 0 16,1 0-16,-25 0 0,25 0 15,-26 0 17,26 0-17</inkml:trace>
  <inkml:trace contextRef="#ctx0" brushRef="#br0" timeOffset="155362.7799">18182 12725 0,'-25'-25'16,"25"50"46,50 24-62,-26 1 0,26 0 16,-25-1-16,24 1 16,-24-25-16,0-25 15,-25 49-15,50-49 16,-50 50 0</inkml:trace>
  <inkml:trace contextRef="#ctx0" brushRef="#br0" timeOffset="155650.7769">18479 12700 0,'0'-25'0,"-49"25"62,49 25-46,-75 0-16,51 24 16,-26 1-16,25 0 15,-24 24-15,49-49 16,-25 0-16,25 24 16,0 1 15,25-75 0</inkml:trace>
  <inkml:trace contextRef="#ctx0" brushRef="#br0" timeOffset="156115.7798">19149 12551 0,'0'-49'0,"-49"98"94,49 26-94,-50-26 15,50 1-15,-50-1 16,50 26-16,-49-1 16,49-24-16,0-1 15,0-24-15,0 0 16,25 25-1,-1-50-15,1 0 16,25 0-16,-1 0 16,1 0-16,-25 0 15,0 0-15,24 0 16,-24 0 0,0 0-1,24-25-15</inkml:trace>
  <inkml:trace contextRef="#ctx0" brushRef="#br0" timeOffset="156869.78">19472 12502 0,'0'49'62,"0"1"-62,0-1 16,0 1-16,0-25 0,0 0 15,0 24 1,-25 1-16,25-75 63,0-25-48,0 26-15,0-26 16,0-24-16,0-1 15,49 26-15,-49-1 16,25 50-16,-25-25 16,50 25-16,0 0 15,-1 25 1,1 49 0,-50-49-1,0 25 1,-50-1-1,25-49-15,-24 50 16,24-50 0,99 0 31,-24 0-32,0 0 1,-26 0-1,26 25 1,-50 0 0,0 24-1,-50-24 1,26-25-16,-26 0 16,0 0-16,1 0 15,24 0-15,0 0 16</inkml:trace>
  <inkml:trace contextRef="#ctx0" brushRef="#br0" timeOffset="157634.7783">20489 12576 0,'0'0'0,"49"0"62,26 0-46,24 0-16,-25 0 16,-24 0-16,0 0 15,-1 0-15,-24 0 16</inkml:trace>
  <inkml:trace contextRef="#ctx0" brushRef="#br0" timeOffset="157875.7809">20414 12799 0,'50'0'46,"-1"0"-30,1 0-16,24 0 16,-24 0-16,25 0 15,-26 0-15,26 0 0,-26 0 16,-24 0 0,25 0-16,-50-49 31</inkml:trace>
  <inkml:trace contextRef="#ctx0" brushRef="#br0" timeOffset="158267.779">20861 12427 0,'49'0'63,"-24"25"-48,0-25-15,25 74 16,-26-74-16,-24 50 16,50-50-16,-50 25 15,50-25-15,-50 25 16,24-25-16,-24 49 15,0 26 1,0-51 0,-24 1-16,-51 25 15,50-50-15,25 49 16,-49-49-16,49 25 0,-25-25 16,25 50-16,-50-50 15,50 25-15,0-1 16,50-24-1</inkml:trace>
  <inkml:trace contextRef="#ctx0" brushRef="#br0" timeOffset="158694.7766">22101 12154 0,'-74'50'78,"49"0"-78,-25 49 16,25-25-16,-24 1 15,-1-1-15,25 25 0,25-24 16,-49-26 0,49-24-16,0 25 0,25-26 15,49-24 1,-24 0-1,-1 0 1,1 0-16,-1 0 0,1 0 16,24 0-1,-49 0-15,25 0 0</inkml:trace>
  <inkml:trace contextRef="#ctx0" brushRef="#br0" timeOffset="159263.7798">22523 12303 0,'-25'0'16,"25"25"30,-50 25-46,50-1 16,-25 1-16,25-1 16,-49 26-16,49-50 15,-25 24 1,50-98 31,-25-1-32,49 0-15,1-24 16,-25-25-16,24 49 16,-49 25-16,25 25 15,-25-49-15,25 49 32,-25 25-17,50-1-15,-50 1 16,0 50-16,24-26 0,-24 1 15,0-1-15,0 1 16,0 0-16,0-26 16,0 1-16,0 0 15</inkml:trace>
  <inkml:trace contextRef="#ctx0" brushRef="#br0" timeOffset="159503.7784">22399 12526 0,'0'-24'31,"24"24"-15,26 0-16,0 0 15,24 0-15,-24 0 16,-26 0-16,1 0 16,25 0-16,0 0 15,24 0 1</inkml:trace>
  <inkml:trace contextRef="#ctx0" brushRef="#br0" timeOffset="159855.7794">23540 12402 0,'0'-49'0,"0"24"15,0 75 48,0-26-63,0 26 15,0 0-15,0 24 16,0-24-16,0-26 16,0 1-16,0 25 15,-25-1 1</inkml:trace>
  <inkml:trace contextRef="#ctx0" brushRef="#br0" timeOffset="160065.7802">23192 12576 0,'25'0'47,"25"0"-32,-1 0-15,26 0 16,-26 0-16,26 0 16,-26 0-16,1 0 15,0-50-15</inkml:trace>
  <inkml:trace contextRef="#ctx0" brushRef="#br0" timeOffset="160494.7797">24110 12129 0,'0'-24'16,"0"73"46,0 26-46,-25-1-16,-24 25 15,-1-24-15,25-1 16,25-24-16,-74 24 16,74-24-16,0-25 15,0-1-15,0 26 16,25-25 15,0-25-31,-1 0 16,51 0-16,-26 0 15,1 0-15,-25 0 16,0 0-16,49 0 16,-49-50-1,0 50-15,-25-25 16</inkml:trace>
  <inkml:trace contextRef="#ctx0" brushRef="#br0" timeOffset="161265.7789">24309 12328 0,'0'25'79,"0"0"-79,0 49 15,0-49-15,0 24 16,0-24-16,0 25 15,0-1 1,0-98 47,0-1-63,0 1 15,0-1-15,24-24 0,-24-1 16,25 26-16,-25-1 15,50 25-15,-50 0 16,49 25 0,1 0-1,0 0 1,-50 25-16,49 0 16,-49 25-16,0-26 15,0 1-15,0 0 16,-25-25-16,1 50 15,-1-50-15,-50 24 16,26-24 0,74 0 46,-1 0-62,1 0 16,0 0-16,25 50 15,-26-50-15,26 25 16,0 49 0,-50-49-1,-25 0 1,0-25-16,0 0 16,-24 0-16,-1 0 15,0 0-15,26 0 16,24-50-1</inkml:trace>
  <inkml:trace contextRef="#ctx0" brushRef="#br0" timeOffset="161421.7804">24929 12427 0,'-25'0'15</inkml:trace>
  <inkml:trace contextRef="#ctx0" brushRef="#br0" timeOffset="178589.138">5680 10889 0,'25'0'62,"25"0"-62,-1 0 16,-24 0-16,25-25 15,-25 25-15,-1 0 16,1 0-16,25 0 16</inkml:trace>
  <inkml:trace contextRef="#ctx0" brushRef="#br0" timeOffset="178807.1351">5655 11112 0,'25'0'47,"25"0"-31,-1 0-16,1 0 15,0 0-15,-1 0 16,1 0-16,0 0 0,-1 0 16</inkml:trace>
  <inkml:trace contextRef="#ctx0" brushRef="#br0" timeOffset="200484.3229">24061 16669 0,'24'0'62,"51"0"-62,-26 0 16,1 0-16,24 0 15,1 0-15,-1 0 16,1 0-16,-26 0 0,-49-25 78</inkml:trace>
  <inkml:trace contextRef="#ctx0" brushRef="#br0" timeOffset="200829.3199">24829 16371 0,'0'-25'16,"0"0"-1,25 25 48,-25 25-63,50 0 16,-50 50-16,25-26 15,-25 1-15,0-1 16,0 1-16,0 24 0,0-24 15,0 24 1,-50-24-16,0 0 0,1-1 16,-26-49-16,26 25 15,-1-25-15,1 0 16,-75 0-16</inkml:trace>
  <inkml:trace contextRef="#ctx0" brushRef="#br0" timeOffset="201272.3243">23664 16173 0,'-50'0'32,"0"49"-17,50 1 1,-24-1-16,24 1 15,-50 25-15,50-1 16,-50 0-16,50 1 0,0-1 16,0 1-16,0-1 15,25-24-15,0-26 16,25 26-16,-1-25 16,1-25-16,24 74 15,1-74-15,-1 0 16,-24 0-16,-1 0 15,1 0-15,-50-49 16</inkml:trace>
  <inkml:trace contextRef="#ctx0" brushRef="#br0" timeOffset="202232.234">24309 15230 0,'0'-25'16,"0"0"15,0 50 47,-50 25-62,50-1-1,-74 26-15,24-1 0,25 1 16,-24-26-16,24 1 16,25-25-16,-50 24 15,50-24 1,0 0 15,50-25 0,-1 0-31,1 0 16,24 0-16,-24 0 0,0 0 16,-1 0-1,1 0-15,-1 0 0,1 0 16</inkml:trace>
  <inkml:trace contextRef="#ctx0" brushRef="#br0" timeOffset="203264.2201">22944 16197 0,'-24'0'16,"24"-24"-1,0 98 32,0 25-31,0 50-16,0-50 15,0 1-15,0-1 16,0 0-16,0-25 16,0 1-16,0-1 15,0-24-15,-25-1 16,25 1-16,0-75 47,25-24-32</inkml:trace>
  <inkml:trace contextRef="#ctx0" brushRef="#br0" timeOffset="204311.2168">23019 16049 0,'0'-50'47,"49"50"-31,26 0-1,-26 0 1,1 0-16,24 25 15,50-25-15,-24 74 16,48-74-16,26 50 16,25-50-16,-1 0 15,25 0-15,-24 0 16,-51 0-16,-23 0 16,-1 0-16,24 0 15,-73 0-15,-26 0 16,-24 0-16,0 0 15,25-25-15,-26 25 16,1 0-16,50 0 16,-51 0-16,1 0 0,0 0 15,-25 25 95,0 24-95,0-24-15,0 25 16,0-1-16,0 26 0,0-1 16,0 1-16,-50 24 15,50-25-15,0 26 16,-24-26-16,24-24 15,0-1-15,-50 26 16,50-51-16,0 1 16,0 0-16,0 49 15,0-49 17,-25-25-17,0 0 1,-24 25 15,24-25-31,0 0 0,-49 0 16,24 0-16,-24 0 15,-25 0-15,-50 0 16,-25 0-16,-74-25 16,25 25-16,24 0 15,75 0-15,0 0 16,50 0-16,24 0 15,1 0-15,-1 0 16,0 0-16,-24 0 16,0 0-16,-1 25 15,26-25-15,-26 0 16,26 25 0,24-25 30,25 25-46,-25-25 16,-25 0 0,50-75-1</inkml:trace>
  <inkml:trace contextRef="#ctx0" brushRef="#br0" timeOffset="217139.1747">27781 17686 0,'0'0'0,"-49"0"16,49-50-1,-25 50 1,50 0 46,24 0-46,26 0-16,-1 0 16,-24 0-16,24 0 15,-24 25-15,-1-25 0,-24 0 16,25 0 0,-100 0 30,-24 0-46</inkml:trace>
  <inkml:trace contextRef="#ctx0" brushRef="#br0" timeOffset="217636.1785">27434 17388 0,'0'-50'16,"0"75"62,0 50-62,0-26-16,0 26 15,0-1-15,-50 1 16,50-1-16,0 0 16,-24-24-16,24 0 15,0-26-15,0 26 16,0-25 0,0-75 30</inkml:trace>
  <inkml:trace contextRef="#ctx0" brushRef="#br0" timeOffset="218520.0761">27484 17264 0,'0'-25'16,"0"0"15,24 25-15,26-49-16,-25 49 15,24 0-15,26 0 16,24 0-16,0 0 15,50 25-15,25-25 16,-1 0-16,-49 0 16,-24 49-16,-26-49 15,0 0-15,-49 0 16,-25 25 93,0 25-93,0 24 0,0-49-16,0 24 15,0 26-15,0-1 16,0 1-16,0-1 15,0 1-15,0-1 16,0-24-16,0-1 0,0 1 16,0-1-16,0-24 15,0 25-15,0-1 16,0 1 15,-49-75 32,-1 25-48,0-25-15,-24 25 16,-25-49-16,-25 49 16,25-50-16,-1 50 0,-24-49 15,50 49-15,49 0 16,0 0-16,-24-25 15,24 25 1,0 0 15,25-25 63</inkml:trace>
  <inkml:trace contextRef="#ctx0" brushRef="#br0" timeOffset="219561.0737">27409 16669 0,'0'0'0,"0"-25"16,-25 25 0,25-25-1,-49 25 1,24 0-1,0 0-15,0 0 0,-24 0 32,49 75-32,0-51 0,0 1 15,0 50 1,25-26 0,24-49-1,-24 0 1,25-25-1,-50-24-15,49 24 16,-49 0-16,25-24 16,-25 24-16,0 0 31,0 50 0,0 24-31,0-24 16,0 0-16,0 0 15,50 24-15,-50-24 16,0 0-16,0 25 16,49-50-16,-49 49 15,25-49-15</inkml:trace>
  <inkml:trace contextRef="#ctx0" brushRef="#br0" timeOffset="219817.0749">27781 16718 0,'0'-24'15,"0"48"32,0 1-47,0 25 16,0-25-16,0-1 15,0 1-15,0 25 16,0-1 0</inkml:trace>
  <inkml:trace contextRef="#ctx0" brushRef="#br0" timeOffset="220012.0748">27632 16818 0,'0'0'0,"75"0"63,-1 0-63,1 0 15,-26 0-15,26 0 16,-26 0-16,26 0 15,-1 0-15</inkml:trace>
  <inkml:trace contextRef="#ctx0" brushRef="#br0" timeOffset="220267.0767">28302 16793 0,'0'-25'0,"-25"25"16,25-50-16,0 100 62,0 24-46,0-49 0,0 25-16,0-25 15,0 24 16</inkml:trace>
  <inkml:trace contextRef="#ctx0" brushRef="#br0" timeOffset="220446.0803">28277 16545 0,'0'-50'31,"25"75"0</inkml:trace>
  <inkml:trace contextRef="#ctx0" brushRef="#br0" timeOffset="220957.0744">28575 16594 0,'0'-49'0,"0"98"78,0 1-78,0 24 16,0 1-16,-50-26 15,50 1-15,0-25 16,0 0-16,0 24 16,0-74 30,0 1-30,0-1 0,25-25-16,-25 25 0,50 1 15,24-26 1,-24 50 0,24 0-1,-24 25 1,-1 0-1,-49-1 1,0 26 0,-49-50-16,-1 0 15,-24 25-15,-1-25 16,26 0-16</inkml:trace>
  <inkml:trace contextRef="#ctx0" brushRef="#br0" timeOffset="227239.6394">6648 10716 0,'0'0'0,"0"-25"32,0 74 77,0-24-93,0 25-1,0-1-15,0 1 16,0-25-16,0 0 15,0-1-15,0 26 0,0-25 16,0 0-16,-25 24 16,25-24-1,0 0 32,0-50-31</inkml:trace>
  <inkml:trace contextRef="#ctx0" brushRef="#br0" timeOffset="227819.6363">6995 10864 0,'0'0'0,"0"-24"15,0-51 1,50 50 0,-26 25 15,-24-24-31,25 24 16,25 0-16,-50 24 15,49-24-15,-49 75 16,0-1-1,0-49-15,-49 25 16,24-50-16,-25 49 16,26-49-1,48 0 48,26 0-48,-25 0-15,0 0 0,24 0 16,-49 25 0,50 25-1,-50-1 1,-25-49-16,25 50 16,-74-50-16,49 25 15,0-25-15,-25 0 16,1 0-1,-1 0 1,25-50 0,25 25-1</inkml:trace>
  <inkml:trace contextRef="#ctx0" brushRef="#br0" timeOffset="228209.639">7739 11038 0,'-25'0'0,"0"0"31,25-50 16,50 50 63</inkml:trace>
  <inkml:trace contextRef="#ctx0" brushRef="#br0" timeOffset="228699.6361">8062 10815 0,'0'-25'15,"24"25"48,1 0-48,25 0-15,-25 0 16,-1 0-16,26 0 16,-25 0-16,0 0 15,-75 0 63,50 50-62,-74-1-16,49 26 0,-25-26 16,50 1-1,-49-1-15,49 1 0,0-25 16,-25-25-16,25 50 15,0-26 1,-50-24 31</inkml:trace>
  <inkml:trace contextRef="#ctx0" brushRef="#br0" timeOffset="232148.6294">8756 10964 0,'0'0'0,"-25"0"16,50 0 46,25 0-62,-1 49 16,26-49-16,-51 0 16,26 0-16,-25 0 15,25 0 1,-26 0 46</inkml:trace>
  <inkml:trace contextRef="#ctx0" brushRef="#br0" timeOffset="232804.7338">9624 10840 0,'0'0'0,"0"-50"15,0 25 1,50 0 31,-25 25-47,-1 0 15,51 0 1,-50 50 0,-25-25-16,0 49 15,0-49-15,-25 25 16,-25-50-1,25 49-15,1-49 0,24 25 16,-50-25-16,75 0 63,0 0-48,-1 0-15,1 0 16,25 0-16,-1 0 15,-49 25 1,25-25-16,-25 49 0,0-24 31,0 0-31,-25-25 16,1 50-16,-51-50 16,26 0-16,-1 0 15,25 0-15,-24-25 16,49-25-1,0 1 1,24 49 0,-24-25-16,25 25 15</inkml:trace>
  <inkml:trace contextRef="#ctx0" brushRef="#br0" timeOffset="233303.7336">10096 11038 0,'0'0'0,"0"-25"47,24 25 31</inkml:trace>
  <inkml:trace contextRef="#ctx0" brushRef="#br0" timeOffset="233703.7376">10393 10790 0,'0'-50'16,"0"1"0,0 74 46,0-1-62,0 26 16,0 0-16,0-1 15,0 1-15,0-25 16,0 24-16,0 1 16,0-1-16,0-24 15,0 0-15,0 0 16,0-50 62</inkml:trace>
  <inkml:trace contextRef="#ctx0" brushRef="#br0" timeOffset="234924.563">9302 10964 0,'0'49'234,"0"1"-218,0-1-1,0 1-15,0 0 16,0-1 0,0-24-1,0 25 17,0-75 30,49 25-46,-49-50-16</inkml:trace>
  <inkml:trace contextRef="#ctx0" brushRef="#br0" timeOffset="236131.5678">9277 11112 0,'0'-24'0,"0"-1"31,-25 25 0,25 25 16,0 24-31,0-24 0,0 0-16,0 25 15,0-26-15,0 26 16,0-25-1,0 24 1,0-24 0,0 0-1,0 25 17,0-26-1,0 1 0,-49-25 32,24 0-32,25 25-31,-25-25 15,0 0 1,-24 0 0,-26 0-1,50 0 1,25-25 0,0-24 15</inkml:trace>
  <inkml:trace contextRef="#ctx0" brushRef="#br0" timeOffset="237273.564">9203 10790 0,'0'0'0,"0"-25"15,0 0 17,0 50 46,0 25-47,-50-50 0,50-25-31,-25 25 16,25-50-1,0 26 32,50 24-15,-25 49-1,-25-24 0,0-75 78</inkml:trace>
  <inkml:trace contextRef="#ctx0" brushRef="#br0" timeOffset="245324.962">13841 15131 0,'0'0'0,"50"-50"15,-50 1-15,0 24 16,-25-25 15,-25 50-31,1 0 16,-1 25-16,0-25 16,1 25-16,24-25 15,25 49-15,-25-49 16,25 50-16,0 0 15,0-26-15,25 26 16,0-50-16,49 74 16,-24-74-16,-1 25 15,1-25-15,0 50 16,-26-50-16,-24 50 16,25-50-16,-25 49 15,-25-24 1,1-25-16,-51 50 15,26-50-15,-1 0 16,0 0-16,1 0 16,24 0-16,-25 0 15,50-25-15,0 0 16,25 0-16</inkml:trace>
  <inkml:trace contextRef="#ctx0" brushRef="#br0" timeOffset="246007.9636">14461 14684 0,'0'-24'15,"0"-26"1,0 100 31,0 24-47,0 0 15,0 1-15,-49 24 0,49 50 16,0-75 0,0 1-16,-50-26 0,50 1 15,0 0-15,0-26 16,0 1 0,25-50 15,-25 1-16,49-51-15,1 25 16,-50 26-16,50 24 16,-50-50-16,24 50 15,26 74 32,-50-49-47,0 25 16,0-25-16,0 0 15,0 24 1,25-49-16,0 0 16,24 0-1,1-25 1,-50-24 0,0 24-16,0 0 15,25 25-15,-25-25 16,0 50 15,0 0-15,0 49-1,0-49 1,0-50 31,0-24-32</inkml:trace>
  <inkml:trace contextRef="#ctx0" brushRef="#br0" timeOffset="246140.9593">14784 15131 0,'0'-25'31</inkml:trace>
  <inkml:trace contextRef="#ctx0" brushRef="#br0" timeOffset="246525.9666">15205 15007 0,'0'0'16,"0"-25"-16,0 0 16,-25 50 46,25 25-62,0-1 16,-49 26-16,49 24 15,-50 25-15,50-25 16,-25-24-16,25 24 16,0-25-16,0 1 15,0-1-15,0-24 16,0-1-16,-49-24 16,49 25-1,-25-50 1,25-25 15</inkml:trace>
  <inkml:trace contextRef="#ctx0" brushRef="#br0" timeOffset="246756.9625">15007 15577 0,'0'-24'15,"0"-26"1,25 0 0,49 50-1,-24 0-15,-1-24 16,-24 24-16,0 0 16,-25-50-16,74 50 15,-74-25-15,75 25 16,-75-50-16,49 1 15</inkml:trace>
  <inkml:trace contextRef="#ctx0" brushRef="#br0" timeOffset="247043.9663">15602 15007 0,'0'-25'0,"-49"25"15,49-50-15,-25 50 47,25 75-31,0-1-16,-75 25 15,75 25-15,-24-49 16,24-1-16,0-24 16,0-25-16,0 24 15,99-123 32,-25 24-31,-49 1-16</inkml:trace>
  <inkml:trace contextRef="#ctx0" brushRef="#br0" timeOffset="247243.9611">15404 15280 0,'49'0'63,"-24"0"-63,0 0 16,25 0-16,-1-25 15,-24 25-15,0 0 0</inkml:trace>
  <inkml:trace contextRef="#ctx0" brushRef="#br0" timeOffset="248538.9626">16421 15007 0,'0'0'0,"0"-25"16,-50 25 30,50 25-30,-25 24-16,25 1 16,0 24-16,-74 26 15,74-26-15,-25 1 16,25-26-16,0-24 16,0 0-16,-50 24 15,75-49 16,-25-24-15,75-26 0</inkml:trace>
  <inkml:trace contextRef="#ctx0" brushRef="#br0" timeOffset="249314.9631">16446 15056 0,'0'-24'0,"-25"24"16,50 0 46,24 0-46,1 0-16,24 0 0,25 0 15,25 0-15,25 0 16,-25 0-16,0 24 16,-49-24-16,-26 0 15,-24 0-15,-25 25 16,0 25 62,0-1-62,0 1-1,0-25-15,0 24 16,-50 1-16,50 25 16,0-26-16,-24-24 0,24 0 15,0 24-15,-50-24 16,50 25-1,-25-50-15,25 49 16,-25-49 0,-24 0 31,-1 0-47,25 0 15,-24 0 1,-26 0-16,1 0 0,-25-49 15,-50 49-15,75 0 16,-1 0 0,26 0-16,24 0 15,0 0-15,-25-25 32,25 25-1,1 0-16,73-50 32</inkml:trace>
  <inkml:trace contextRef="#ctx0" brushRef="#br0" timeOffset="249688.9698">16768 15404 0,'0'-25'0,"50"25"78,-26 0-62,1 0-16,25 0 16,-1 0-16,-24 0 15,0 0 1,-50 0 31</inkml:trace>
  <inkml:trace contextRef="#ctx0" brushRef="#br0" timeOffset="252025.4099">13692 17016 0,'0'-50'0,"0"100"47,0 24-31,0 1-16,0-1 15,0-24-15,0 24 16,0-24-16,0-1 15,0-24-15,0 25 16,0-100 31,0-24-31,0-1-16,0 1 15,0-25-15,-49 24 16,49 1-16,0 24 15,0 26-15,0-26 0,0 25 16,24 0-16,-24-24 16,50 24-16,-25 0 15,24 25-15,-24-49 16,25 49 0,-1 49-1,-49 1-15,0-25 16,0 24-16,0 1 15,0-1-15,-49 1 16,24 0-16,-25 24 16,1-49-16,24 0 15,-25-25-15,26 0 16,98 0 62,-24 49-62,-50-24-16,49 25 15,-49-26-15,50 26 16,-50 0-16,25-1 16,-25-24-16,0 0 15,24-25-15,-24 50 16,50-50 15</inkml:trace>
  <inkml:trace contextRef="#ctx0" brushRef="#br0" timeOffset="252467.4201">14163 17363 0,'0'25'62,"25"-25"-46,25 0-16,-25 0 16,24 0-1,-24 0-15,0-25 0,25 25 16,-50-25-1,0 1 1,-50 24-16,25 0 16,-25 0-1,1 24 1,49 1 0,-75 25-16,75-1 15,0-24 1,0 25-16,0-25 15,25-25 1,0 0 0,25 0-1,-26 0 1,51 0-16,-25 0 16,-1-25-16</inkml:trace>
  <inkml:trace contextRef="#ctx0" brushRef="#br0" timeOffset="252739.0813">14635 17363 0,'0'25'63,"-50"25"-63,50-26 15,0 1-15,0 25 16,0-25 0,0 0-1,75-25 1,-26 0 0,-24 0-1,0-25-15,-25 0 0</inkml:trace>
  <inkml:trace contextRef="#ctx0" brushRef="#br0" timeOffset="253151.0661">15106 16966 0,'-25'0'62,"-24"0"-46,49 25-16,-50 50 16,50-1-16,-50 0 15,50 1-15,-49-1 16,49 1-16,0-1 16,0 1-16,0-26 0,0 1 15,0-1 1,99-24-16,-49-25 15,24 0-15,-24-25 16</inkml:trace>
  <inkml:trace contextRef="#ctx0" brushRef="#br0" timeOffset="256298.6185">15429 17239 0,'0'-49'15,"0"98"48,0 1-47,0-1-16,0 26 15,0-26-15,0 26 16,0-25-16,0-1 15,0-24-15,0 25 16</inkml:trace>
  <inkml:trace contextRef="#ctx0" brushRef="#br0" timeOffset="256570.6169">15974 17363 0,'0'-25'15,"0"50"17,0 25-32,0-1 15,0 1-15,0 0 16,0 24-16,0-24 15,0-25-15,0-1 16,0 26 0,-49-75 15</inkml:trace>
  <inkml:trace contextRef="#ctx0" brushRef="#br0" timeOffset="256876.6212">15949 17363 0,'-24'0'16,"-1"0"15,-25 25-15,50 0-16,-49 24 15,49-24-15,-50-25 16,50 50-16,0-25 15,0 24 32,50-49-31,-1 0-16,1 0 0,-1 0 16,1-24-16,-25 24 15,24 0-15,-24-25 16</inkml:trace>
  <inkml:trace contextRef="#ctx0" brushRef="#br0" timeOffset="257092.616">16321 17512 0,'50'0'110</inkml:trace>
  <inkml:trace contextRef="#ctx0" brushRef="#br0" timeOffset="257519.6152">16644 17388 0,'0'0'0,"0"-50"0,0 75 62,0 0-46,-25 0-16,25 24 15,-49-24-15,49 0 16,0 25-16,0-25 16,0-1-16,0 26 15,24-50-15,26 25 0,-25-25 16,0 0-1,24 0-15,-24 0 16,25-99-16,-50 49 16,0 0-1,0 1-15,0-1 0,-25 0 16,0 26 0,-25 24-1,1 0 1</inkml:trace>
  <inkml:trace contextRef="#ctx0" brushRef="#br0" timeOffset="257941.618">16966 17264 0,'0'-25'31,"25"25"16,0 25-47,25-25 16,-26 0-16,1 0 15,25 0-15,-25 0 16,-25 25 31,0 49-32,-50-49 1,50 25-16,-25-1 16,25 26-16,-49-1 15,49-24-15,0-1 16,-25 1-16,25-25 31,0-75 0,0 1-15</inkml:trace>
  <inkml:trace contextRef="#ctx0" brushRef="#br0" timeOffset="260452.878">17562 17661 0,'0'25'125,"-50"-25"-94,50 49-15,-25-49-16,25-24 15,0-1 17,0 0 186,50 25-202,-25 0 31,-50 50 218,0-50-233,25 24-32,0-73 78,50 49 0,-50 25-47,-25-25 16,25-25 0,0 0-16,25 25 16,0 0 203,-25 50-234,0-26-1,24-24 1,-24 25 0,0 0-1,0 25-15,0-26 31,0 1-31,0 25 16,-24-50 0,24 49-16,-75-49 15,25 0-15,-49 0 16</inkml:trace>
  <inkml:trace contextRef="#ctx0" brushRef="#br0" timeOffset="265036.0556">17934 17462 0,'-25'0'0,"50"0"63,0 0-63,24 0 16,-24 25-16,0-25 15,24 0-15,-24 0 16,25 0-1,-25 0 1</inkml:trace>
  <inkml:trace contextRef="#ctx0" brushRef="#br0" timeOffset="265331.0531">18529 17338 0,'0'-24'0,"0"-26"16,0 75 46,0 24-62,0 1 16,0 0-16,-25 24 15,25 1-15,0-26 16,-25 26-16,25-51 16,0 1-16,0 0 15,25-25 1</inkml:trace>
  <inkml:trace contextRef="#ctx0" brushRef="#br0" timeOffset="265899.0545">18827 17487 0,'-50'-49'16,"50"24"-16,0 0 15,0-25 16,75 50-15,-1 0 0,-49 0-16,74 50 15,-99-25 1,25 0-16,-25 24 16,0-24-16,0 0 15,-50-25-15,25 50 16,-24-50-16,24 49 15,0-49-15,-24 0 16,98 0 31,-24-25-47,49 25 16,-49 0-1,25 0 1,-50 25-16,49-25 15,-49 25-15,50-25 16,-50 25-16,0 24 16,-25-24-1,-24-25 1,-1 0-16,0 50 16,1-50-16,-1 0 0,25 0 15,1 0 1,24-25-16,0 0 15,49 25 1</inkml:trace>
  <inkml:trace contextRef="#ctx0" brushRef="#br0" timeOffset="266139.0516">19571 17611 0,'0'-24'16,"-25"24"0,25-50 31</inkml:trace>
  <inkml:trace contextRef="#ctx0" brushRef="#br0" timeOffset="266455.0563">19819 17487 0,'0'-49'15,"0"24"1,0 50 47,0 24-48,0 26-15,0-26 16,0-24-16,0 0 15,0 25-15,0-26 16,0 26-16,-25-50 16,25 25-16</inkml:trace>
  <inkml:trace contextRef="#ctx0" brushRef="#br0" timeOffset="266756.0516">20141 16991 0,'0'-25'16,"0"50"30,75 25-30,-26-25-16,-24 49 16,25-24-16,-50 24 15,49 25-15,-49 50 16,0-50-16,0 1 16,-24-26-16,-76 25 15,-24-24-15,25-51 16,-25 26-16,50-50 15</inkml:trace>
  <inkml:trace contextRef="#ctx0" brushRef="#br0" timeOffset="323446.0186">2505 12502 0,'0'-25'0,"0"-25"15,0 100 63,0-1-62,0 26-16,0 24 16,0-25-16,0 26 15,0-26-15,0 0 16,0-24-16,0 0 0,0-26 15,0 1-15,0 25 16,0 0 0</inkml:trace>
  <inkml:trace contextRef="#ctx0" brushRef="#br0" timeOffset="323940.0201">2729 12799 0,'0'-25'15,"24"-24"32,1 49-47,50 0 16,-26 0-1,-24 0-15,0 0 16,24 0 0,-49 25 15,0 24-16,-24-24-15,-1 0 0,-25 24 16,25-24-16,-24 25 16,24-25-16,-25 24 15,50 1 17,25-50-17,25 0 1,-1 0-16,1 0 15,0 0-15,24-25 16,0 25-16,-24 0 16,0 0-16,-26 0 15</inkml:trace>
  <inkml:trace contextRef="#ctx0" brushRef="#br0" timeOffset="324307.0197">3225 12477 0,'0'-75'15,"24"75"32,-24 50-31,50 0-16,-50 24 15,0 50-15,50 25 16,-50-50-16,0 0 16,0-24-16,0-26 15,0 1-15,24 0 16,-24-26-16,0 1 15,0 0 1,50-25 0</inkml:trace>
  <inkml:trace contextRef="#ctx0" brushRef="#br0" timeOffset="324604.0172">4018 12898 0,'0'0'0,"25"-49"63,0 49-63,0 0 0,24 0 15,-24 0-15,0 0 16,25 0-16,-26 0 16</inkml:trace>
  <inkml:trace contextRef="#ctx0" brushRef="#br0" timeOffset="324869.0181">3994 13047 0,'0'25'0,"49"-25"46,26 0-46,-1 0 16,0 0-16,1 0 16,-50 0-16</inkml:trace>
  <inkml:trace contextRef="#ctx0" brushRef="#br0" timeOffset="325349.1067">5085 12626 0,'0'-50'0,"0"100"78,0-26-78,0 26 16,0 0-16,0 24 15,0-24-15,0-1 0,0 26 16,0-51-16,0 26 16,0-25-1,0 24 17,50-49-32,-26 0 15</inkml:trace>
  <inkml:trace contextRef="#ctx0" brushRef="#br0" timeOffset="325958.1042">5383 12700 0,'0'0'0,"0"-25"16,0 0-1,0 1 17,49 24-17,-24-50-15,0 50 16,24 0-16,-24 0 16,0 25-16,-25 0 15,50-1-15,-50 26 16,0-25-16,0 0 15,-25 24-15,25-24 16,-75-25-16,51 50 0,-1-50 16,25 24-16,-50-24 15,75 0 32,49 0-31,-24 0-1,0 0 1,-1 0 0,-24 0-16,-25 25 15,0 25 1,0-25 0,-25-25-16,25 24 15,-74-24-15,49 50 16,0-50-16,-24 0 15,24 0 1,0 0-16,-25 0 16,50-25-16,-49 25 15,49-25-15,25 25 16,-25-24 0</inkml:trace>
  <inkml:trace contextRef="#ctx0" brushRef="#br0" timeOffset="326227.1074">5978 12849 0,'0'0'0,"0"-25"31</inkml:trace>
  <inkml:trace contextRef="#ctx0" brushRef="#br0" timeOffset="326671.1056">6226 12626 0,'0'-25'16,"25"25"31,0 0-32,-1 0-15,26 0 16,-25 0-16,0 0 16,-1 0-16,26 0 15,-75 25 63,25 24-78,-74 26 16,74-1-16,-75 25 0,75-24 16,0-26-16,-24 1 15,24-25-15,0 49 16,0-49 15</inkml:trace>
  <inkml:trace contextRef="#ctx0" brushRef="#br0" timeOffset="329093.1636">2927 14312 0,'0'0'0,"0"-49"15,-25 49-15,25-25 16,-25 25-16,1 0 16,-1 0-1,-25 0 1,1 25-1,49 24-15,-50 26 16,50-26 0,-50 1-16,50 24 0,0-24 15,0 0-15,50-26 16,-25-24-16,49 50 16,1-50-16,-1 0 15,0-25-15,-24 0 16,24-24-16,-49-1 15,-25 1-15,50-26 16,-50 26-16,0-1 16,-25 0-16,0 1 0,-24 49 15,-26-50-15,1 50 16,-1 0 0,51 0-16</inkml:trace>
  <inkml:trace contextRef="#ctx0" brushRef="#br0" timeOffset="329462.1613">2952 13915 0,'0'-24'0,"-25"24"31,25 24 0,0 26-15,25 24-16,-25 26 15,0 48-15,0-48 16,0 24-16,0 0 16,0-25-16,0-25 15,0-24-15,0 0 16,0-26-16,0 1 15,25-50 48,24 1-63,-49-26 16</inkml:trace>
  <inkml:trace contextRef="#ctx0" brushRef="#br0" timeOffset="329844.1605">4018 14312 0,'-24'0'16,"-26"0"-1,50-25 1,50 25 15,-1 0-15,26 0-16,-26 0 15,-24 0-15,0 0 16,24 25 0</inkml:trace>
  <inkml:trace contextRef="#ctx0" brushRef="#br0" timeOffset="330168.1631">3994 14511 0,'74'0'31,"0"0"-16,-24 0-15,-25 0 16,0 0-16,24 0 16,-24 0 93,25 0-93</inkml:trace>
  <inkml:trace contextRef="#ctx0" brushRef="#br0" timeOffset="330888.1615">5234 14287 0,'0'0'0,"74"0"62,1 0-46,-1 0-16,-24 0 15,-1 0-15,1 0 16,-1 0-16,-73 0 62</inkml:trace>
  <inkml:trace contextRef="#ctx0" brushRef="#br0" timeOffset="331202.1616">5904 13965 0,'0'-25'31,"0"50"16,0 0-31,0 24-1,0 1-15,0 0 0,0-1 16,0 1-16,0-1 0,0-24 15,0 0 1,0 25 0,24-50 15,1 0-31</inkml:trace>
  <inkml:trace contextRef="#ctx0" brushRef="#br0" timeOffset="331768.1656">6201 14039 0,'0'-49'16,"0"-1"0,25 25 15,25 25-16,-1 0-15,-24 0 16,0 0-16,0 0 16,24 0-16,-49 25 15,25-25-15,-25 50 16,0-25-16,0 49 16,-50-24-1,26-50 1,-26 49-16,0-49 15,26 50-15,48-75 63,51 25-47,-50 0-1,24 0-15,1 25 16,-25-25-16,24 25 15,-24-1 1,-25 26 0,0-25-1,-50-25-15,1 50 0,-1-50 16,1 0-16,-1 0 16,25 0-16,-24-25 15,49 0 1,0 0-1</inkml:trace>
  <inkml:trace contextRef="#ctx0" brushRef="#br0" timeOffset="332097.1654">6896 14139 0,'-25'0'16,"25"-25"0,25 25 109,24 0-125</inkml:trace>
  <inkml:trace contextRef="#ctx0" brushRef="#br0" timeOffset="332471.1643">7169 13891 0,'0'-25'16,"0"50"62,0-1-62,0 26-16,0 24 15,0 1-15,0-1 16,0-24-16,0 24 15,0-49-15,0 0 16,0 0-16,0 24 16</inkml:trace>
  <inkml:trace contextRef="#ctx0" brushRef="#br0" timeOffset="332937.1846">7590 13618 0,'0'0'0,"0"25"109,0 24-93,0 1-1,50-75 32,-50-25-31,49 26-16,-49-51 16,-24 50 15,-1 25-16,0 0 1,25 50 15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5T04:40:40.884"/>
    </inkml:context>
    <inkml:brush xml:id="br0">
      <inkml:brushProperty name="width" value="0.05292" units="cm"/>
      <inkml:brushProperty name="height" value="0.05292" units="cm"/>
    </inkml:brush>
  </inkml:definitions>
  <inkml:trace contextRef="#ctx0" brushRef="#br0">27632 1439 0,'0'-25'0,"0"-25"47,-24 50-16,-26 0-15,25 0-1,-24 50 1,49-25 0,-50-1-16,50 26 15,-74-25-15,74 0 0,0 24 16,0-24 0,0 0-16,0 25 0,0-26 15,0 1-15,49 25 16,26-50-16,-26 0 15,1 0-15,-1 0 16,1 0-16,-25 0 16,49 0-1</inkml:trace>
  <inkml:trace contextRef="#ctx0" brushRef="#br0" timeOffset="908.0006">28054 1389 0,'0'-50'0,"0"75"94,0 25-79,25-1 1,-25 1-16,0 0 16,0-1-16,0 1 15,0 0-15,0-26 16,0 1-1,50-25 1</inkml:trace>
  <inkml:trace contextRef="#ctx0" brushRef="#br0" timeOffset="1568.0007">28401 1414 0,'0'0'0,"0"-50"16,0 75 31,0 0-31,25 24-1,-25 26-15,0-26 0,50 1 16,-50-25-16,0 0 15,25-25-15,-25 74 16,49-74 0,-24 0-1,-25-49 1,25 24 0,-25 0-16,0-25 15,49-24-15,-49 24 16,0 1-16,0 24 0,0 0 15,0-25 17</inkml:trace>
  <inkml:trace contextRef="#ctx0" brushRef="#br0" timeOffset="2115.005">28947 1315 0,'0'24'62,"0"26"-46,0 24-1,0-49 1,25 0-16,-25 25 16,0-26-16,0 26 15,0-25 1,25-25 0</inkml:trace>
  <inkml:trace contextRef="#ctx0" brushRef="#br0" timeOffset="2678.0027">29220 1389 0,'0'-50'16,"0"26"0,50 24 46,-50 24-62,0 26 16,0 0-1,0-26-15,0 1 0,0 25 16,0-25-16,0-1 16,24 26-16,-24-25 15,0 0 1,25-25-16,-25 25 0,50-25 15,-25 0 1,24 0 0,1 0-1,-1 0-15,1 0 16,24 0 0,-49 0-1</inkml:trace>
  <inkml:trace contextRef="#ctx0" brushRef="#br0" timeOffset="5168">27558 1984 0,'-25'0'47,"25"25"47,25-25-63,25 0-15,-1 0-16,-24 0 15,25 0 1,-1 0 0,1 0-1,24 0 1,-24 0-16,-25 0 15,-1 0-15,1 0 16,25 0-16,0 0 16,-1 0-1,-24 0 1,25 0 0,-1 0-1,-24 0-15,0 0 31,0 0-15,24 0 0,-24 0 15,0 0-15,24 0 15,-24 0-16,0 0 1,0 0 15,24 0 47,-73 0-46</inkml:trace>
  <inkml:trace contextRef="#ctx0" brushRef="#br0" timeOffset="7383.0045">29518 2282 0,'-25'0'110,"-25"0"-63,25 0-16,1 0 0,-26 0-15,25 0 15,0 0-15,1 0-1,-26 0 1,25 0 0,0 0-1,1 0 1,-51-50-1,25 50 1,26 0 0,-1 0-1,-25 0 17,25 0-17,-24 0 1,24 0-1,-25 0 1,26 0 0,-1 0-1,-25 0-15,25 0 32,1 0-17,-1 0 16</inkml:trace>
  <inkml:trace contextRef="#ctx0" brushRef="#br0" timeOffset="10677.0001">27732 3225 0,'0'-25'31,"0"0"16,-25 25 0,-50 0-32,26 74 1,24-49-1,25 0-15,-74 25 16,74-1-16,-50 1 16,50-25-16,-25-1 0,25 26 15,0-25-15,0 24 16,0-24 0,50-25-1,-1 50 1,-24-50-16,0 0 15,25 0-15,-26 0 16,1 0-16,25-25 16,-25 25 93,-25-25-78</inkml:trace>
  <inkml:trace contextRef="#ctx0" brushRef="#br0" timeOffset="13193.0007">28203 3497 0,'0'0'0,"-25"-49"16,-24 49 31,98 0 15,1 0-46,-1 0-16,26 0 16,-1 0-16,1 0 15,-26 0-15,-24 0 16,25 0-16,-26 0 15,-24-25 32</inkml:trace>
  <inkml:trace contextRef="#ctx0" brushRef="#br0" timeOffset="13489.5967">28649 3398 0,'-49'0'15,"49"-49"17,0 73 15,25-24-32,24 25-15,-49 0 16,25-25-16,-25 25 15,0 24 1,0-24 0,-50-25-1,1 25 1,24-25 0</inkml:trace>
  <inkml:trace contextRef="#ctx0" brushRef="#br0" timeOffset="14358.6165">29096 3200 0,'0'-25'15,"0"0"17,0 50 46,0 0-63,0 0-15,0 24 16,0 1-16,0-1 16,0 1-16,0 0 15,50-26-15,-50 26 16,0-25-16,0 24 15</inkml:trace>
  <inkml:trace contextRef="#ctx0" brushRef="#br0" timeOffset="15374.6026">29592 3373 0,'0'0'0,"0"-24"266,0-26-235,0 0-31,0-24 16,0 24-1,-50 50 1,50-49-16,0-1 16,0 75 62,0 25-78,0-1 15,0 26-15,0-26 16,0 1-16,25-1 16,-25 1-16,0-25 0,0 24 15,25-24 1,-25 0-16,0 25 15,25-50-15,49 0 32,-49 0-32,0 0 15,24-25 1,1 0 0,-50 0-1,0-24 1</inkml:trace>
  <inkml:trace contextRef="#ctx0" brushRef="#br0" timeOffset="16665.597">29865 3398 0,'49'0'94,"-24"0"-78,0 0-1,-25-49 1,0 24 15,-25 25-15,0 0-1,-24 0 1,49 25 0,0 24-16,0-24 15,0 0-15,0 0 16,0 24-16,25-24 16,24-25-1,-24 50 1,25-50-16,-26 0 0,1 0 15,50-25 1,-26 0-16,-24-25 0,25 26 16,-25 24-16,-25-50 15,24 50-15,-24-50 16,0 26 0,0-1 15,-49 25 0,-1 0-15,50 25-16,-25-25 15,25 24-15,0 26 16,0-25 0,25-25 15,0 0-16,25 0 1,-26-50 0,-24 25-1,0 50 48,50-25-63,-50 50 15,25-50-15,24 0 16,-24 0-16,50 0 16,-26 0-1,-24-25-15,25 0 16,-50-24 0,49 49-1,-49-25-15,0 0 31,-49 25 1,-1 0-17,25 0 1,25 25-16,-49 49 16,49-24-1,0-25 1,24-25-16,1 0 15,25 0 1,-1 0 0,-49-50-1,50 0-15,-50 1 16,0-1-16,0-24 16,0-1-16,0 26 15,0-1-15,0 25 16,0-24-16,-25 49 15,25 25 17,0-1-17,0 1 1,0 25-16,0-1 0,0 1 16,25 49-16,-25-24 15,0-26-15,50 1 16,-50-1-16,0-24 15,0 25-15,0-25 16,24-25 0</inkml:trace>
  <inkml:trace contextRef="#ctx0" brushRef="#br0" timeOffset="17220.5911">31055 3175 0,'0'-25'0,"0"0"31,25 50 16,-25 0-47,25 25 16,-25 24-16,50-24 15,-50-1-15,24-24 16,-24 25-16,0-26 0,25-24 16,-25 50-1,50-50-15,-25 0 16,0 0-1,-25-50-15,74 1 16,-74-1-16,74-24 16,-74-1-16,75 1 15,-75 24-15,25 26 16,-25-26 0,24 50-16</inkml:trace>
  <inkml:trace contextRef="#ctx0" brushRef="#br0" timeOffset="21080.462">27583 4440 0,'0'-25'0,"0"75"109,0 24-93,0-49-16,0 0 15,0 24-15,0-24 16,0 0-16,0 25 15,0-26-15,0 26 16,0-25 15,25-25-15,24 0 0,-24 0-16,25 0 15,-1 0-15,1 0 16,-25 0-16,24 0 0,-24 0 15,-25-50 64</inkml:trace>
  <inkml:trace contextRef="#ctx0" brushRef="#br0" timeOffset="24896.3083">28352 4564 0,'0'-25'31,"49"25"16,1 0-47,0 0 15,-1 0-15,1 0 16,-1 0-16,1 0 16,0 0-16,-1 0 15,-24 0 1</inkml:trace>
  <inkml:trace contextRef="#ctx0" brushRef="#br0" timeOffset="25184.3141">28773 4440 0,'75'0'78,"-26"50"-62,-49-26-1,0 1 1,0 25-1,0-25 1,-49-25 0,24 0-1</inkml:trace>
  <inkml:trace contextRef="#ctx0" brushRef="#br0" timeOffset="25791.3118">29468 4366 0,'0'-25'16,"0"74"62,0-24-63,0 0-15,0 25 16,0-26-16,0 26 16,50-50-16,-50 25 15,24-25 1,1 0 0,25 0-1,-50-75 1,0 51-16,0-1 15,25-25-15,-25 25 16,0 1 0</inkml:trace>
  <inkml:trace contextRef="#ctx0" brushRef="#br0" timeOffset="26187.3098">29989 4316 0,'0'-50'15,"0"75"63,0 25-62,0-25-16,0-1 16,0 26-16,0 0 15,0-26 1,74 26-1,-49-50 1,-25 25 0,25-25-16,49 0 15</inkml:trace>
  <inkml:trace contextRef="#ctx0" brushRef="#br0" timeOffset="27531.3106">30311 4465 0,'50'0'62,"0"0"-46,24 0-1,-74-25 1,25 25-16,-25-25 16,-75 25 15,26 0-15,24 0-1,25 25 1,0 25-16,0-26 15,0 1 17,25-25-32,0 0 15,24 0-15,-24 0 16,0 0-16,24 0 0,1 0 16,-25-25-16,0 25 15,-25-24-15,74 24 16,-74-50-16,25 50 15,-25-25 1,-75 25 47,51 0-48,24 50-15,-25-50 16,25 25-16,0-1 31,49-24-15,1 0-1,-25 0-15,-25-49 16,49 49-16,-49-25 16,25 25-1,-25-25-15,0 75 63,0-1-48,50-49-15,24 25 16,-49-25 0,0 0-16,24 0 0,26 0 15,-75-25 1,25 25-16,-25-49 15,49 24 1,-49 0 0,-25 25 15,-24 0-15,-26 0-1,51 0 1,24 50-16,0-25 15,0 24 1,49-49 15,-24 0-31,25 0 16,-26-25-16,1 25 16,-25-49-16,75 24 15,-75-49-15,0-1 16,25 1-16,-25-1 15,0 26-15,0-1 16,0 25 0,-25 25 15,25 25-15,0 25-16,0-25 15,0-1-15,0 26 16,0 0-16,0-1 15,0-24-15,0 0 16,0 24-16,0-24 16,0 0-16,25 25 15,-25-26-15,49-24 16,-49 25-16,25-25 16,0 0-16,0 0 15,49 0 1,-24-74-1,-26 49-15,-24 0 16,50-24-16</inkml:trace>
  <inkml:trace contextRef="#ctx0" brushRef="#br0" timeOffset="27656.3116">31626 4366 0,'0'-50'32,"0"75"14,0 24-30</inkml:trace>
  <inkml:trace contextRef="#ctx0" brushRef="#br0" timeOffset="27801.3094">31626 4390 0,'-50'0'16,"50"-49"-1</inkml:trace>
  <inkml:trace contextRef="#ctx0" brushRef="#br0" timeOffset="29342.3098">32097 4068 0,'0'-50'15,"0"75"79,0 25-94,25-1 16,-25 26-16,0-26 0,0 1 15,0-25-15,0 24 16,0-24-16,0 25 15,0-25 1,25-25 31</inkml:trace>
  <inkml:trace contextRef="#ctx0" brushRef="#br0" timeOffset="30078.3089">31626 4390 0,'0'0'0,"0"25"110,0 25-79,50-50-31,-50 25 15,0-1 1,0 26 0,-50-25 15,0-25-15</inkml:trace>
  <inkml:trace contextRef="#ctx0" brushRef="#br0" timeOffset="31474.3091">29394 4118 0,'-25'-25'15,"50"50"110,-25 24-125,0-24 16,0 0-16,24 24 16,-24-24-16,0 25 15,0-1-15,50 1 16,-50 0-16,0 24 0,25-49 16,-25 0-16,0 24 15,0-24-15,49 0 16,-49 24-16,0-24 15,0 0 1,25-75 78,-25 1-94,0 24 15,0 0 1,50-24-16,-50-26 0,25 1 16,-25-25-16,0-1 15,49 51-15,-49-1 16,0 1 15,25 49 79</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0T04:35:41.540"/>
    </inkml:context>
    <inkml:brush xml:id="br0">
      <inkml:brushProperty name="width" value="0.05292" units="cm"/>
      <inkml:brushProperty name="height" value="0.05292" units="cm"/>
    </inkml:brush>
  </inkml:definitions>
  <inkml:trace contextRef="#ctx0" brushRef="#br0">1811 3646 0,'0'0'0,"0"-25"63,0 50-16,0 0-32,0 50-15,0-1 16,0-24-16,0-1 15,0 1-15,0-1 16,0-24-16,0 50 16,0-51-16,0 1 15,0 25 1,0-1 0,0-73 46,0-1-62</inkml:trace>
  <inkml:trace contextRef="#ctx0" brushRef="#br0" timeOffset="357.9937">1488 3820 0,'0'-25'16,"0"-24"-16,0 24 31,0 0-15,25-25-1,0 50-15,24-25 16,1 25-16,-25-24 16,25 24-16,-26 0 15,1-50-15,25 50 16,-25 0-16,-1 0 16,26 0-16,-25 0 15,0 0 1,-25 50 15</inkml:trace>
  <inkml:trace contextRef="#ctx0" brushRef="#br0" timeOffset="800.9944">1563 4316 0,'-25'0'16,"50"0"46,-1 0-46,51 0-1,-25 0-15,-1 0 0,-24 0 16,25-50-16,24 50 16,-24 0-16,-1 0 15,1 0-15,-25-24 16,49 24-1,-74-25 48</inkml:trace>
  <inkml:trace contextRef="#ctx0" brushRef="#br0" timeOffset="1116.9947">2431 3919 0,'-25'0'16,"0"0"15,50 0 32,25 0-63,-26 0 15,26 0 1,-25 0-1</inkml:trace>
  <inkml:trace contextRef="#ctx0" brushRef="#br0" timeOffset="1438.9937">2282 4068 0,'25'0'47,"24"0"-31,1 0 0,0 0-1,-26 0 1,26 0-1,-25 0 48,0 0-47</inkml:trace>
  <inkml:trace contextRef="#ctx0" brushRef="#br0" timeOffset="2027.9966">3001 3770 0,'0'-24'16,"-24"24"15,24 24 32,0 1-48,0 25-15,0-25 16,0-1-16,0 1 16,0 25-16,0-25 15,0 24 1,0-24-1,0 25 17</inkml:trace>
  <inkml:trace contextRef="#ctx0" brushRef="#br0" timeOffset="2611.0005">3225 3845 0,'0'-25'16,"0"-25"15,0 26 0,-25 73 32,25 1-47,0 24-1,0-24 1,25-25-1,-1-25 1,-24 49 0,25-49-16,25 0 15,-1-25 1,-24 1 0,-25-26-1,0 0 1,0 26-16,0-1 15,0 0 1,-25 25-16,25-50 16,-24 50-1,-26 0-15,0 0 16,50-24 0,0 73 30,50-49-30</inkml:trace>
  <inkml:trace contextRef="#ctx0" brushRef="#br0" timeOffset="3508.9957">3795 3746 0,'0'-25'16,"0"-25"15,0 100 47,0-25-78,-25 24 16,25 1-16,0-1 0,0 1 16,0 0-1,0-26-15,0 51 16,0-50-16,0 24 31,0-74 0,0-49-15,0 49-16,0-24 16,0-1-16,0-24 15,0-1-15,0 1 16,0 49-16,0 0 16,0-25-1,50 50-15,-50-49 0,25 49 31,0 0-15,-1 0 0,-24 49-16,50-49 15,-50 50-15,25-25 16,-25 0-16,0 49 16,49-49-16,-49 0 15,0 24-15,0 1 16,0-25-16,0 0 15,25 24-15,-25-24 16,0 0-16,0 24 16,0 1-1,0-75 95</inkml:trace>
  <inkml:trace contextRef="#ctx0" brushRef="#br0" timeOffset="3944.9959">3770 3994 0,'-24'0'15,"73"0"95,1 0-95,-25 0-15,-1 0 16,26 0-16,-25 0 15,0 0-15,-1 0 16,-48 0 62</inkml:trace>
  <inkml:trace contextRef="#ctx0" brushRef="#br0" timeOffset="7078.1968">1786 4887 0,'-50'0'15,"50"-25"48,0 0-16,0 75-1,0-1-30,25 1-16,-25-1 16,25 1-16,-25 0 15,0 24-15,50-24 0,-50-26 16,24 26 0,-24-75 46,75-24-62,-75-26 16,25 1-16,-25-25 15,49-25-15,-49 49 16,0 25-16,25 26 16,-25-26-1,0 25 1,50 25 93,-26 0-93</inkml:trace>
  <inkml:trace contextRef="#ctx0" brushRef="#br0" timeOffset="7521.1987">2257 5035 0,'0'-24'0,"25"24"94,25 0-79,-26 0-15,1 0 16,25 0-16,-1 0 15,-24 0 1</inkml:trace>
  <inkml:trace contextRef="#ctx0" brushRef="#br0" timeOffset="7815.3847">2257 5184 0,'-25'0'16,"75"0"46,-25 0-62,24 0 0,1 0 16,0 0-16,-1 0 15,-24 0-15,0 0 16,-25-25-16,25 25 16,-75 0 46</inkml:trace>
  <inkml:trace contextRef="#ctx0" brushRef="#br0" timeOffset="8690.3825">3101 4911 0,'0'-24'47,"49"-26"-31,-24 50-1,0 0-15,24-25 16,-24 25-16,0 0 16,25 0-16,-26 0 15,-24 50 1,0-1 0,-24-24-16,-26 25 15,25-25-15,-24-1 16,24 26-16,0-50 15,25 25-15,-74-25 16,49 0 0,50 0 62,24 0-63,-24 0-15,0 0 0,24 0 32,26 0-32,-1 0 15,-49-50 1,0 50-16,24 0 16,-24 0-16,0-25 15</inkml:trace>
  <inkml:trace contextRef="#ctx0" brushRef="#br0" timeOffset="9217.3848">3820 4862 0,'0'-50'0,"0"25"15,-50 25 32,26 0 0,24 50-31,0 0-1,0 24 1,24-49-1,26 0 1,-25-25-16,0 0 16,24 0-16,1 0 15,-25 0 1,-25-75 0,0 50-16,24-24 15,-24 24-15,0 0 16,0-25-1,-49 50-15,-1-49 16,25 49 0,-24 0-1,49 25 17,0-1-17,25-24 1</inkml:trace>
  <inkml:trace contextRef="#ctx0" brushRef="#br0" timeOffset="9705.3852">4291 4762 0,'0'-49'15,"0"24"16,-25 25 1,1 0-1,24 50-31,0-1 16,0-24-16,0 25 15,0-1 1,99-24-1,-74-25 1,-1 0-16,1 0 16,25 0-16,-25-25 15,-25-24 1,0-1 0,0-24-1,0 49 1,-25 25-16,-25 0 15,1 0 1,24 0-16,-25 0 16,25 0-1</inkml:trace>
  <inkml:trace contextRef="#ctx0" brushRef="#br0" timeOffset="10194.3902">4514 4713 0,'0'-25'31,"0"0"16,25 25-16,25 0-15,-50 25-16,49 25 15,-49-26-15,25 1 16,-25 25-16,50-50 15,-50 25-15,25-25 16,-1 0 31,-24-25-31,50-25-16,-50 25 15,25-24-15,-25 24 16,0-25-16,50 26 15,-50-1-15,-25 25 79</inkml:trace>
  <inkml:trace contextRef="#ctx0" brushRef="#br0" timeOffset="12849.9167">1587 6102 0,'0'-25'16,"0"50"62,0 25-78,0-1 16,0 26-16,0-1 15,0 0-15,0 1 16,0-1-16,0-24 16,0-25-16,0 24 15,0-24 1,0-75 31,0 1-47</inkml:trace>
  <inkml:trace contextRef="#ctx0" brushRef="#br0" timeOffset="13239.9093">1612 6127 0,'0'-25'15,"0"0"1,0-24 15,0 24-15,50 25 0,-50-25-16,25 25 15,24 0 1,1 0-1,-25 0 1,-25 50-16,0-1 16,-25 26-1,0-75 1,-24 49-16,-1-49 16,50 25-1,-25-25 1,25-25 15</inkml:trace>
  <inkml:trace contextRef="#ctx0" brushRef="#br0" timeOffset="13749.9121">2208 5755 0,'0'0'0,"0"-25"16,0 0 0,-25 25-1,25-50 1,-25 50-1,25-24 1,-50 24 0,26 24 31,24 26-47,0-25 0,0 24 15,0 1-15,0 25 16,0 24-16,0-25 15,0 1-15,0-1 16,0 0-16,0 1 16,0-26-16,0-24 15,0 50-15,0-51 16,0 1-16,0 0 31,-25-25 16,25-25-47</inkml:trace>
  <inkml:trace contextRef="#ctx0" brushRef="#br0" timeOffset="14041.9101">2009 6201 0,'0'0'0,"0"-25"15,0-24 32,25 49-47,25 0 16,-26 0-1,26 0 1,-25 0 0,24 0 15</inkml:trace>
  <inkml:trace contextRef="#ctx0" brushRef="#br0" timeOffset="14738.909">2555 6127 0,'25'0'63,"24"0"-47,1 0-1,-25 0-15,0-50 0,24 50 16,-24 0-1</inkml:trace>
  <inkml:trace contextRef="#ctx0" brushRef="#br0" timeOffset="14992.9115">2530 6251 0,'25'0'63,"24"0"-63,-24 0 16,0 0-16,25 0 15,-1 0 1,-24 0-1,25-50 1</inkml:trace>
  <inkml:trace contextRef="#ctx0" brushRef="#br0" timeOffset="16306.9096">3671 5779 0,'0'-24'16,"0"-26"15,-50 50-15,26 0-1,-1 25 1,-25 49 0,50-49-16,-25 25 0,25-25 15,0 24-15,0 1 16,0-1-16,0-24 15,0 0-15,0 25 16,25-50 0,0 0-16,0 0 15,24 0-15,-24 0 16,0 0-16,25-25 16,-25 25-16,-25-50 15,24 50-15,-24-25 16,0-24-1,0 98 32,0 1-31,0 0 0,0-26-1,50-24 1,0 0-1,-1 0 1,-24 0 0,-25-49-16,0-1 15,0 1 1,0-1-16,0 25 31,-50 25-31,-24-49 16,49 49-1,25 24 32,0 1-15</inkml:trace>
  <inkml:trace contextRef="#ctx0" brushRef="#br0" timeOffset="16770.91">4192 5904 0,'25'0'15,"-25"-25"-15,-25 25 63,0 0-48,-24 0 1,49 25-16,-25-25 16,25 49-1,0-24 1,49 0 0,-24 24-1,25-49 1,-1 25-1,-24-25-15,25 0 16,-50 25 0,0 25 15,-25-50-15,-25 0-16,26 24 15,-1-24-15,-25 0 16,25 0-16,1 0 15,-26 0 1,75 0 15</inkml:trace>
  <inkml:trace contextRef="#ctx0" brushRef="#br0" timeOffset="17295.9065">4936 5829 0,'0'0'0,"0"-25"16,0 0 15,-25 25 16,-24 0-31,49 50-16,0-25 15,-25 25-15,25-26 16,0 1-16,0 25 15,0-25-15,50-25 16,-1 24-16,-24-24 0,0 0 16,24 0-16,1 0 15,-50-24 1,50-26-16,-50 25 16,0 0-16,0-49 15,0 49 1,-50 25-1,25 0-15,0-25 16,-24 25-16,24 0 16,0 0-1,25-49 1,0 24 0</inkml:trace>
  <inkml:trace contextRef="#ctx0" brushRef="#br0" timeOffset="17666.9155">5060 5482 0,'0'-50'31,"0"75"16,0 0-31,0 24-16,0 1 15,0 24-15,0 1 16,0 24-16,-25 25 16,25-25-16,0 1 15,-24-1-15,24-25 0,0-24 16,0 24-16,0-49 16,-50 0-16,50-50 62,0-25-46,0 26-1,-25-26 1</inkml:trace>
  <inkml:trace contextRef="#ctx0" brushRef="#br0" timeOffset="18624.3013">5730 5904 0,'0'0'0,"25"0"94,24 0-94,1 0 16,0 0-16,-1 0 15,1 0-15,-25 0 16,-1 0-1</inkml:trace>
  <inkml:trace contextRef="#ctx0" brushRef="#br0" timeOffset="18908.2968">5680 6003 0,'0'49'47,"50"-49"-32,24 0-15,-49 0 16,25 0 0,-1 0-16,-24 0 0,0-24 15,25 24-15,-26 0 16,-73-25 46,-1 25-46</inkml:trace>
  <inkml:trace contextRef="#ctx0" brushRef="#br0" timeOffset="20101.2966">6573 5779 0,'0'-49'16,"0"24"15,-25 25 16,-24 0-32,24 0 1,25 25 0,-25 24-16,25-24 15,0 0-15,0 25 16,0-1-1,25-24 1,25-25-16,-26 50 16,1-50-16,25 0 15,-25 0-15,-1-25 16,26 25-16,-50-50 0,25 50 16,-25-49-16,0 24 15,0-25-15,0 25 16,-25 1-16,25-26 15,-74 50-15,74-25 16,-50 25-16,0 0 16,26 0-1,24 50 32,24-50-31,1 0-16,25 0 0,24 0 15</inkml:trace>
  <inkml:trace contextRef="#ctx0" brushRef="#br0" timeOffset="20384.2953">7045 5829 0</inkml:trace>
  <inkml:trace contextRef="#ctx0" brushRef="#br0" timeOffset="21091.2977">7640 5655 0,'0'0'0,"0"-49"31,-25 24 0,-25 25 0,1 0-15,24 0-16,0 0 16,-24 0-16,24 0 15,0 0-15,-25 0 16,50 50 0,0-1-1,0-24 1,50 25-1,-25-50-15,0 0 16,49 24-16,-49-24 16,24 0-16,-24 25 15,25-25-15,-50 50 16,49-50-16,-49 25 16,0 0-1,0 24 1,-24-49-16,-51 25 15,50-25-15,1 0 16,-1 0-16,-25 0 16,50-50-1,0 1 1,0 24-16,0-25 16,0 25-16,25-24 15,25 49-15,-50-50 16,49 50-16,-49-25 15,50 25-15,-50-49 16,25 49-16,24-25 16,-74 25 62,-24 0-78</inkml:trace>
  <inkml:trace contextRef="#ctx0" brushRef="#br0" timeOffset="23881.3468">8458 5556 0,'0'-25'0,"0"-49"15,50 49 1,-50 0 15,0 50 32,0 25-63,0-1 15,0 1-15,0 24 0,0 1 16,0-1-16,0-24 16,0 0-16,0-26 15,0 26 1,25-50-16,0 50 15,24-50 1,-24 0-16,25 0 16,24 0-16,0-25 15,1 25-15,-1-50 16,-24 1-16,-25 49 16,24-50-16,-49 25 15,0-25 1,-49 26 15,-26 24-15,50 0-16,-49 0 15,49 49 1,-49 1 0,49-25-1,25 24 1,0-24-1,50-25 17,-1 0-32,-24-25 15,25 1-15,-1-26 16,-49 0 0,25 50-1,-25 25 32,0 0-31,50-25-1,-1 25-15,-24-25 16,25 0-16,-1 0 16,1 0-16,0 0 15,-1 0-15,-24 0 16,25-50-16,-50 25 15,0 0 17,-25 25-1,-25 0-15,1 0-16,24 25 15,0-25-15,-25 50 16,50 0-1,-24-26 1,48-24 15,26 0-31,-25 0 16,24 0 0,-49-49-16,50 49 15,-50-50-15,25 50 16,-25-25-16,0 75 78,0-25-62,0 24-16,0 1 15,0 0-15,0-1 16,0 26-16,0-1 15,0 0-15,0 1 16,0-26-16,-25 1 16,25 0-16,-25-1 0,-24-49 15,-1 0 1,25 0 0,0 0-16,-24-74 15,49 24-15,-25 1 16,25-1-16,0 0 15,0 1-15,0-26 16,50 51-16,-50-1 16,74-25-16,-49 25 15,24-24-15,26 24 0,-26 25 16,1-74-16,24 74 16,1 0-16,-1-25 15,1 25 1,-1 0-16,-24-50 15,24 50-15,-24 0 0,-25-25 16,-1 25 0,-24-25-16,0-24 31,-24 49-15,24-25-16,-25 25 15,-25 0 1,25 0-16,-24 0 0,24 0 15,0 0-15,25 50 16,-50-50-16,50 24 16,0 1-1,50-25 32,0 0-31,-26 0-1,-24-25 1,50-24 0,-50 24-16,0 99 78,0-24-78,0 0 15,0-1-15,0 1 16,0 0-16,0 24 16,0 0-16,0 1 15,0-1-15,0-24 16,-25-1-16,25 26 16,0-1-16,-25-74 15,25 25-15,-24-25 16,-26 0-1,25 0-15,25-50 16,-49 1-16,49-26 0,-50 1 16,50 24-16,0 1 15,0-1-15,25 1 16,-25-1-16,25 0 16,24 26-16,-24-26 15,25 25-15,-1 25 16,26-49-16,-26 49 15,-24 0-15,25-25 16,-25 25-16,24-50 16,1 25-1,-50 0 1,0-24 15,-25 49-15,25 25 62,0 49-62,0-49-1,0 0 1</inkml:trace>
  <inkml:trace contextRef="#ctx0" brushRef="#br0" timeOffset="24078.3498">10319 5655 0,'-25'0'15,"25"-49"1,0 74 47,25-25-48</inkml:trace>
  <inkml:trace contextRef="#ctx0" brushRef="#br0" timeOffset="25254.355">10443 5755 0,'25'0'63,"-25"74"-16,0 1-32,0-51 1,24-24 15,26-24 0,-50-26-31,50 50 16,-50-50-16,24 50 16,-24-25-16,25 25 15,25 0 1,-50 25 15,25 0-31,-25 25 16,0-25-16,0-1 15,0 26 1,24-50 0,26 0-1,0 0-15,-26 0 16,26-25-16,-25 0 15,0-24-15,24 24 16,-49 0-16,50-25 16,-50 26-16,25 24 15,-25-25-15,-75 25 47,75 25-47,-49-25 16,49 49-16,-25-49 15,25 50-15,0-25 16,0 24 0,25-49 15,24 0-15,-49-24-16,25 24 15,-25-25 1,25 25-16,-25-25 15,49-50 1,-49 26 0,0 74 46,0 24-46,0 1-16,0 0 15,0-1-15,0 1 0,0-1 16,0 26-16,0-1 16,0-24-16,0-1 15,0 26-15,0-1 16,0-24-16,0 24 16,-24-24-16,24-1 15,-25 26-15,0-50 16,-25-25-16,26 24 15,-1-24-15,-25 0 16,25 0-16,-24-24 16,49-1-16,-25-25 15,25 1-15,0-26 0,0 1 16,50-1-16,-26 1 16,51-25-16,-26 49 15,1 1-15,24-1 16,-49 25-16,25-24 15,-25 24-15,0-25 16,24 25-16,-24 1 16</inkml:trace>
  <inkml:trace contextRef="#ctx0" brushRef="#br0" timeOffset="25432.3471">11633 5804 0,'-49'0'94</inkml:trace>
  <inkml:trace contextRef="#ctx0" brushRef="#br0" timeOffset="30483.3457">2257 7367 0,'0'-50'0,"0"26"15,0-26 1,0 25 15,-49 25 16,-26 0-31,26 0-1,24 0-15,0 0 16,-25 0-16,26 50 15,-1-50-15,25 49 16,-50-49-16,50 25 16,0 25-1,0-25 1,0-1 15,50-24-31,-1 0 16,1 25-16,-25-25 15,0 0-15,-1 0 16,26 50-16,0-50 16,-50 25-1,24-25-15,26 49 16,-50-24 15,0 0 16,-25-25-47,0 0 0,1 49 16,-26-49-16,25 0 15,0 0-15,1 0 16,-26 0-16,25-24 16,0 24-16,25-25 15,-74 25-15,74-25 16,-25 25-1,25-50 1,0 26 31</inkml:trace>
  <inkml:trace contextRef="#ctx0" brushRef="#br0" timeOffset="33394.3483">1960 8086 0,'0'0'0,"0"-49"0,0-1 15,0 0 1,0 75 47,0 0-48,0 0-15,0 25 16,0-1-16,0 1 15,0-1-15,0 1 16,0-25-16,0 24 16,0-24-16,0 0 15,0 25-15,0-26 0,0 26 32,0-100 61</inkml:trace>
  <inkml:trace contextRef="#ctx0" brushRef="#br0" timeOffset="33879.3486">1960 8086 0,'0'-24'15,"0"-1"1,0 0 0,0-25 15,0 25 0,49 25-31,-24-24 16,25 24-1,-1 0 1,-24 0-16,0 49 0,24 26 16,-49-50-1,0 24 1,-24 1-1,-26-50 1,25 49-16,0-49 16,25 50-16,-74-50 15,49 0 1</inkml:trace>
  <inkml:trace contextRef="#ctx0" brushRef="#br0" timeOffset="35897.4187">2108 8979 0,'0'-25'0,"0"-24"16,-24-1 0,-1 50-1,0 0 1,-49 0 0,24 25-1,25 74 1,25-74-1,-49 25-15,49-1 0,0 1 16,0 24 0,0 1-16,0-26 0,0 1 15,0-25-15,0 0 16,49-25 0,1 0-16,-25 0 15,24-25-15,26-50 16,-26 26-16,1-1 15,-1-24-15,-49 24 16,25 1-16,-25-1 16,0-25-16,0 26 15,-25-1-15,1 25 0,-51-24 32,50 49-32,-24 0 15,-1 0 1,1 49-1,24 1 1,25-25-16,0 0 16,0 49-1,0-24-15,0-25 16,0-1-16,49 26 16,-24-50-1,0 74-15,25-74 16,-26 25-16,1-25 15,25 25-15,-25-25 16,-25 74-16,24-74 0,-24 50 16,0 0-1,0-26 1,0 1 0,0 25-1,-49-50-15,24 0 16,-25 0-1,-24 0 1,74-25 15</inkml:trace>
  <inkml:trace contextRef="#ctx0" brushRef="#br0" timeOffset="36115.4222">2530 9277 0</inkml:trace>
  <inkml:trace contextRef="#ctx0" brushRef="#br0" timeOffset="47803.224">12254 2952 0,'0'-25'16,"0"75"46,0-26-46,0 51-1,0-50 1,0 24-16,0 1 16,0 24-16,0 1 0,0-1 15,0 0-15,-25 1 16,25-26-16,0 1 16,0 25-16,0-1 15,0 0-15,0 26 16,0 24-16,0 24 15,0-48-15,0-26 16,0 0-16,0 1 16,0-1-16,0 1 15,0-1-15,0 1 16,0-1-16,0 0 16,-50 1-16,50-1 0,0 1 15,-25-26-15,25 1 16,0 24-16,0-24 15,0 24-15,0-24 16,0-1-16,0 1 16,0 24-16,0 1 15,0-1-15,0 1 16,0 24-16,0-25 16,0 1-16,0-1 15,0 1-15,0-1 16,0 0-16,0 1 15,0-1-15,0 1 16,0-26-16,0 1 16,0 0-16,0 24 15,0 0-15,0 1 0,0-1 16,0 1-16,0-1 16,0-24-16,0-1 15,-49 1-15,49 24 16,0 1-16,0-1 15,0 0-15,0 1 16,0 74-16,0-75 16,0 1-16,0-26 15,0 26-15,0-26 16,0 26-16,0-1 16,0 0-16,0-24 15,0 24-15,0-24 0,0 0 16,0-1-1,0-24-15,0 49 16,0-24-16,0 0 16,0-1-16,0 1 15,0 0-15,-25-1 16,25 26-16,0-26 16,-25 1-16,25-1 15,0-24-15,0 50 16,-50-26-16,50 75 15,0-49-15,0-1 16,0 25-16,0 1 16,0-26-16,-49 0 0,49-24 15,0 0-15,0 24 16,-25-24-16,25-26 16</inkml:trace>
  <inkml:trace contextRef="#ctx0" brushRef="#br0" timeOffset="47877.22">11931 10964 0,'0'24'0,"0"1"16,0 25-16,0-25 16</inkml:trace>
  <inkml:trace contextRef="#ctx0" brushRef="#br0" timeOffset="48134.2207">11931 11385 0,'0'25'16,"0"25"-16,0-25 15,0-1-15,0 1 16,0 25-16,0-25 16,0-1-16,0 26 15,0-25-15,0 124 16,50 99-16,-50-224 16,0 1-16,0 25 15,0 0 1,49-26-16,-49 26 15,0-25 1</inkml:trace>
  <inkml:trace contextRef="#ctx0" brushRef="#br0" timeOffset="52976.9706">12601 3249 0,'25'0'16,"-25"-49"0,0-1-16,0 25 15,0 1 16,0 48 32,0 1-47,0 0-16,0 0 15,0 49-15,0 1 16,49-1-16,-49 25 15,0-24-15,25-1 16,-25-24-16,0-1 16,0-24-16,0 25 15,0-25 17</inkml:trace>
  <inkml:trace contextRef="#ctx0" brushRef="#br0" timeOffset="53531.971">12650 3373 0,'-49'-49'16,"49"24"15,-25 25-31,25-25 16,0 0 0,0-49-1,50 49 1,-1 25-1,-49-25-15,50 25 16,-25 0-16,24 0 16,-24 0-16,0 0 15,-25 25 1,0 25 0,0-1-1,0-24-15,0 0 0,0 25 16,-50-50-16,50 24 15,-49-24 1,24 0 0,0 0 15,25 50 63,0-25-94</inkml:trace>
  <inkml:trace contextRef="#ctx0" brushRef="#br0" timeOffset="54084.0472">13146 3621 0,'-24'0'16,"73"0"77,-24 0-93,0 0 16,25 0-16,-26 0 16,1 0-1,0 0-15</inkml:trace>
  <inkml:trace contextRef="#ctx0" brushRef="#br0" timeOffset="54379.0582">13171 3795 0,'25'0'31,"25"0"-15,-25 0-16,24 0 15,-24 0-15,0 0 16,24 0 0,-49-25-1,-24 25 48</inkml:trace>
  <inkml:trace contextRef="#ctx0" brushRef="#br0" timeOffset="55482.0526">13915 3398 0,'0'-74'15,"0"49"-15,-24 0 16,24-24-1,0 24 1,0 50 47,24 49-63,-24-24 15,0 24-15,50 0 16,-50 1-16,25-1 15,-25-49-15,49 25 16,-49-25 0,25-25-16,25-25 62,-50 0-62,0-50 16,0 26-16,25-1 15,-25-24-15,0-1 0,0 26 16,0 24-16</inkml:trace>
  <inkml:trace contextRef="#ctx0" brushRef="#br0" timeOffset="55905.0468">14511 3349 0,'0'-25'15,"0"50"48,0-1-48,0 26 1,0 0-16,0-1 0,0 1 16,0-25-16,0 24 15,0-24-15,0 0 16,0-50 62</inkml:trace>
  <inkml:trace contextRef="#ctx0" brushRef="#br0" timeOffset="56172.0451">14287 3349 0,'-24'-50'15,"24"25"17,0-24-17,0 24 1,49 25-1,26-50 1,-26 50-16,1 0 16,0 0-1,-1 25 1</inkml:trace>
  <inkml:trace contextRef="#ctx0" brushRef="#br0" timeOffset="56519.0522">14387 3770 0,'0'0'0,"25"0"62,24 0-46,-24-24-16,0 24 15,24 0-15,1-25 16,-25 25-16,24 0 16,-24 0-16,0-50 15,25 50 1</inkml:trace>
  <inkml:trace contextRef="#ctx0" brushRef="#br0" timeOffset="57594.0456">15081 3423 0,'0'-25'15,"0"0"1,-49 25 62,49 50-78,-25 0 16,25-1-16,0-24 15,0 0-15,0 24 16,0-24-16,25 25 16,24-50-1,-24 0 1,25 0-16,-26 0 16,1 0-16,50 0 15,-51-50 1,-24 1-1,0 24 1,0-25-16,0 75 94,0 25-79,25-50-15,-25 24 16,50 1 0,-25-25-1,0 0 1,24 0 0,1-49-16,-50-1 15,0 0 1,-25 26-1,-25-26 1,1 50 0,24 0-1,0 0 1,-25 25 0,50 0-1,0-1 1</inkml:trace>
  <inkml:trace contextRef="#ctx0" brushRef="#br0" timeOffset="58097.046">15825 3349 0,'0'-50'32,"-24"50"-17,-1 0 1,25 25 0,-25-25-1,25 49-15,-25-49 16,25 25-16,0 0 15,0 25 17,25-50-17,0 0 1,24 24 0,1 26-1,-25-50 1,-25 50-1,0-26 1,-25 1 0,-49-25-16,24 50 15,25-50-15,0 0 16,-24 0-16,24-25 16,25 0 15</inkml:trace>
  <inkml:trace contextRef="#ctx0" brushRef="#br0" timeOffset="58693.0485">16272 3349 0,'0'-25'0,"0"0"32,-25 25 46,25 25-63,-50 0-15,50 24 16,0-24-16,0 0 16,0 24-16,0-24 15,25-25-15,-25 50 16,50-50-16,-25 25 15,24-25 1,1 0-16,-25 0 16,24 0-16,-24 0 15,25-50-15,-50 0 16,25 26-16,-25-1 16,0-25-16,0 25 15,0 1-15,0-26 16,0 0-1,-75 50-15,50 0 16,-24 0-16,24 0 16,0 0-16,-25 0 15</inkml:trace>
  <inkml:trace contextRef="#ctx0" brushRef="#br0" timeOffset="59078.0532">16470 3026 0,'0'-25'16,"0"50"62,0 25-62,0 24-16,-49-24 15,49-1-15,0 26 16,0 24-16,0 0 16,0 0-16,0-24 0,0-25 15,0-1-15,0 1 16,0-25-16,0-1 15,25-24 17</inkml:trace>
  <inkml:trace contextRef="#ctx0" brushRef="#br0" timeOffset="60499.0472">13345 4589 0,'0'0'0,"-25"0"16,75 0 47,-25 0-48,-1-25-15,26 25 16,-25 0-16,24 0 15</inkml:trace>
  <inkml:trace contextRef="#ctx0" brushRef="#br0" timeOffset="60757.0572">13469 4688 0,'-25'0'0,"75"0"62,-25 0-62,24 0 16,26 0-1</inkml:trace>
  <inkml:trace contextRef="#ctx0" brushRef="#br0" timeOffset="61921.0484">14064 4564 0,'0'-25'16,"-25"-24"0,25 24-1,25 25 1,0-50-1,25 50-15,-26 0 16,26 0 0,0 50-1,-50-25-15,0-1 16,0 26-16,0-25 16,-25 0-16,25 24 0,-50-24 15,25-25-15,25 50 16,-74-50-16,49 49 15,-24-49 1,49 25-16,-25-25 16,50 0 46,-1 0-46,26 0-16,0 0 15,-1 0-15,-24-25 0,25 25 16,-26 0-16,26 0 16,-25 0-1</inkml:trace>
  <inkml:trace contextRef="#ctx0" brushRef="#br0" timeOffset="62437.0477">14560 4514 0,'0'-24'31,"-24"24"-31,-1 0 47,25 74-31,0-49-1,0 24-15,0-24 16,0 0-16,0 25 16,49-50-1,1 49 1,0-49-1,-1-25 1,-49 1-16,0-51 16,25 50-1,-25-24-15,0 24 16,0-25 0,-50 50-1,1-49-15,24 49 16,0 0-16,-24 0 15,49 25 1,0-1 0,24 1 15,1-25-15,0 0-16,25 0 0</inkml:trace>
  <inkml:trace contextRef="#ctx0" brushRef="#br0" timeOffset="62887.0488">15032 4440 0,'-25'0'78,"-25"74"-63,50-24 1,0-25-16,-25 0 16,25 24-16,0-24 15,0 0 1,50-25-1,-25 0-15,24 0 16,-24 0-16,-25-25 16,50 25-16,-50-50 15,25 50-15,-25-49 16,0 24-16,0-25 16,0 1-1,0 24 1,-25 25-16,0 0 15,25-25 1,-74 25-16,24 0 16</inkml:trace>
  <inkml:trace contextRef="#ctx0" brushRef="#br0" timeOffset="63657.0457">15478 4415 0,'50'25'78,"-50"0"-62,74 24-16,-24-24 15,-25 25-15,-25-25 0,49 24 16,-49-24-16,75-25 15,-75 50-15,24-50 16</inkml:trace>
  <inkml:trace contextRef="#ctx0" brushRef="#br0" timeOffset="63959.0463">15825 4440 0,'0'-25'16,"0"50"31,-49-25-32,49 50 1,-25-26-16,25 26 0,-50-25 15,50 0-15,-74 49 16,49-24-16,25-26 16,-49 26-16,49-25 15,0-50 32</inkml:trace>
  <inkml:trace contextRef="#ctx0" brushRef="#br0" timeOffset="64425.0481">16173 4366 0,'0'0'0,"0"-25"32,0 74 93,0-24-110,0 25-15,0-25 0,0-1 16,0 1-16,0 25 15,0-25-15,0-1 16,0 26 0,49-75 31</inkml:trace>
  <inkml:trace contextRef="#ctx0" brushRef="#br0" timeOffset="64853.0473">16421 4341 0,'0'25'94,"0"-1"-94,0 26 15,0-25-15,0 0 16,0-1-16,0 51 16,49-50-1,-24-25 1,0-25-1,25-25 1,-50 1 0,0 24-16,24 0 15,-24-25-15,0 26 16,0-26 0,-49 50-1,-1 0 1,1 0-1</inkml:trace>
  <inkml:trace contextRef="#ctx0" brushRef="#br0" timeOffset="65932.0471">17165 4415 0,'-50'-49'16,"75"49"62,25 49-62,-26-24-16,-24 0 15,75 24-15,-75-24 16,49 25-16,-49-25 16,50-1-16,-50 26 15,25-50 1,-25 50 0</inkml:trace>
  <inkml:trace contextRef="#ctx0" brushRef="#br0" timeOffset="66263.0481">17413 4415 0,'0'-49'16,"0"24"0,-25 25-1,-25 0 32,50 74-31,-24-49-1,24 0-15,-25 24 16,25-24-16,-50 0 16,50 25-16,-25-26 15,25 26-15,-49-50 16,74 0 31</inkml:trace>
  <inkml:trace contextRef="#ctx0" brushRef="#br0" timeOffset="66787.0501">17959 4266 0,'-25'0'78,"0"0"-62,-25 50 15,50 0-31,0-26 16,0 1-16,0 0 16,0 25-16,0-1 15,50-24 1,-25-25-16,0 0 15,24 0-15,-24 0 16,0 0-16,24-50 16,-49 1-1,0 24 1,0 0-16,-24-24 16,24 24-16,-50 25 15,50-25-15,-50 25 16,26 0-1,-1 0 1,25 50 15,25-50-15</inkml:trace>
  <inkml:trace contextRef="#ctx0" brushRef="#br0" timeOffset="67056.0519">18405 4465 0,'0'-25'78,"50"25"-15</inkml:trace>
  <inkml:trace contextRef="#ctx0" brushRef="#br0" timeOffset="67758.0471">18852 4242 0,'0'-25'0,"0"-25"47,-25 50-16,-25 0-15,25 0-1,-49 0 1,49 50 0,25-25-1,0-1-15,0 26 31,25-50-15,25 25-16,-26-25 16,1 0-16,0 25 15,25-25-15,-50 49 16,49-49-16,-49 25 16,50-25-16,-50 50 15,0-1 1,0 1-1,0-25 1,-25-25-16,-25 0 16,1 0-1,24-25-15,-25 0 16,50 0 0,0-49-1,0-1 1,0 51-1,25-1-15,0-25 16,25 1-16,-26 24 16,-24-25-16,75 50 15,-75-25-15,25 25 16,-25-24 0,24 24-16</inkml:trace>
  <inkml:trace contextRef="#ctx0" brushRef="#br0" timeOffset="68758.0462">13643 5581 0,'0'-50'16,"49"50"62,-24 0-62,25 0-16,24 0 15,0 0-15,-24 0 16,-25-24-16,24 24 15,1 0-15,-25 0 16</inkml:trace>
  <inkml:trace contextRef="#ctx0" brushRef="#br0" timeOffset="69053.0466">13767 5680 0,'49'0'47,"1"-25"-32,-25 25-15,24 0 16,26 0-16,-1-24 15,-24 24-15,-1 0 16,-24 0-16,-50 0 63</inkml:trace>
  <inkml:trace contextRef="#ctx0" brushRef="#br0" timeOffset="91612.5984">14610 5358 0,'0'-50'16,"0"1"0,0 73 30,0 26-30,0 0-16,0 24 16,25 25-16,-25 0 0,0-24 15,0-26-15,0 1 16,0-25-16,0 0 16,0 24-1,25-73 32</inkml:trace>
  <inkml:trace contextRef="#ctx0" brushRef="#br0" timeOffset="92260.6065">15081 5507 0,'0'-50'15,"0"25"1,0-24 0,0-1-1,-25 50 1,-24 0 0,-1 25-1,1 24 1,49-24-16,0 25 15,-25 24-15,25-24 16,0-1-16,0-24 16,0 25-16,0-25 15,0 24 1,25-49-16,-25 25 16,49-25-16,1 0 0,-50 50 15,49-50 1,-24 0-16,-25-25 15,0 0 1,0 0 0,0-24-1,-49 49 1,-1-25 0,25 25-1</inkml:trace>
  <inkml:trace contextRef="#ctx0" brushRef="#br0" timeOffset="92803.5971">15404 5556 0,'0'-25'16,"0"1"-1,-25 24 48,-25 0-48,50 74 1,0-24 0,0-1-16,0-24 15,0 25-15,0-26 16,25-24-16,-25 50 15,75-50-15,-51 50 16,26-50 0,-25 0-16,24-50 31,-49 25-31,0 0 0,0 1 16,0-51-16,0 26 15,0 24-15,-24 25 16,24-50-16,-50 50 15,0 0 1,50-25-16,-24 25 16,-1 0-1</inkml:trace>
  <inkml:trace contextRef="#ctx0" brushRef="#br0" timeOffset="93322.5993">15925 5556 0,'0'-25'16,"0"1"15,-25 24 16,-25 0-31,50 74 15,0-49-15,0 24-16,0-24 15,25-25-15,-25 50 16,50-50-16,-50 25 16,49-25-16,1 0 15,-25 0 1,24-25-1,-49 0-15,0-25 16,0 1-16,0 24 16,0 0-16,0-24 15,-74 24 1,49 25-16,0 0 16,-24 0-16,24 0 15,0 0-15</inkml:trace>
  <inkml:trace contextRef="#ctx0" brushRef="#br0" timeOffset="97536.5989">21704 3324 0,'0'-50'0,"0"1"16,0-1-1,0 25 1,-25 25-1,-24 0 1,-26 0 0,50 0-1,-24 25-15,-1 49 16,50-49 0,-25 25-16,25-25 0,0 49 15,0-24 1,0-1-16,0-24 0,0 25 15,75-50-15,-26 49 16,1-49-16,24 0 16,-49 0-16,0-25 15,25-24-15,-25 24 16,-25-25-16,49-24 16,-49 24-16,0 1 15,0-1-15,-49-24 16,49 24-16,-75 1 15,50 49-15,-24-25 16,-1 25 0,25 0-1,25 49 17,0-24-32,0 25 0,0-25 15,0-1 1,50 26-16,-50-25 0,49 0 15,-49 24-15,50-49 16,-50 50-16,50-50 16,-50 49-16,49-49 15,-49 50-15,0-25 16,0 24 15,-24-49-31,-26 0 16,0 0-1,25 0 1,25-24 0</inkml:trace>
  <inkml:trace contextRef="#ctx0" brushRef="#br0" timeOffset="97887.5971">22299 3448 0,'-24'0'31,"48"0"32,26-25-63,0 25 0,-26 0 15,26 0 1,-25 0 0</inkml:trace>
  <inkml:trace contextRef="#ctx0" brushRef="#br0" timeOffset="98112.5986">22225 3597 0,'25'0'79,"24"0"-64,-24 0-15,25 0 16,-1 0-16,1 0 15,-25 0-15,24 0 16</inkml:trace>
  <inkml:trace contextRef="#ctx0" brushRef="#br0" timeOffset="98586.6007">22870 3225 0,'0'0'0,"-25"0"0,25-50 16,0 25 0,0 50 30,25 0-30,-25 24-16,25 26 16,-25-26-16,49 1 0,-49 0 15,25-1 1,-25-24-16,25-25 0,-25 25 16,50-25-1,-50-50 1,24 25-1,-24 1-15,0-51 16,50 1-16,-50-1 16,0 1-16,0 24 15,0 26-15,0-1 16,0 50 31</inkml:trace>
  <inkml:trace contextRef="#ctx0" brushRef="#br0" timeOffset="98916.5974">23341 3225 0,'0'-75'0,"0"50"15,0 75 48,0 0-47,0-1-16,0 1 15,0-1-15,0 1 16,50 0-16,-50-26 15,0 1-15,0 25 16,25-50 0</inkml:trace>
  <inkml:trace contextRef="#ctx0" brushRef="#br0" timeOffset="99704.6052">23937 3125 0,'0'0'0,"0"-24"47,-25 24-16,-25 0-15,25 24-16,0-24 15,-24 50-15,24 0 16,25-26-1,0 26 1,25-25 0,0-25-1,24 0-15,-24 49 0,0-49 16,25 0-16,-26 25 16,26-25-1,-50 50-15,25-50 16,-25 25-1,0 24 1,-25-49-16,-49 25 16,24-25-16,25 0 15,0 0-15,-24 0 16,24 0-16,0 0 16,25-25-1</inkml:trace>
  <inkml:trace contextRef="#ctx0" brushRef="#br0" timeOffset="100042.5999">24209 3324 0,'0'-50'15,"0"75"64,0 0-79,0 0 15,0 24-15,0 1 16,0-25-16,0-1 15,0 26 1,0-75 31</inkml:trace>
  <inkml:trace contextRef="#ctx0" brushRef="#br0" timeOffset="100205.6062">24209 3051 0</inkml:trace>
  <inkml:trace contextRef="#ctx0" brushRef="#br0" timeOffset="100738.5998">24532 3299 0,'0'-25'15,"0"50"48,0 25-47,0-1-1,0 1-15,0-25 16,0-50 62,0-25-62,0 1-16,49 24 15,-49 0-15,25-25 16,0 50-1,25 0 1,-1 0 0,1 50-1,-50-25 1,0 24-16,0 1 16,0 24-1,-25-74 1,25 25-16</inkml:trace>
  <inkml:trace contextRef="#ctx0" brushRef="#br0" timeOffset="101224.5974">25177 3200 0,'0'-50'0,"0"25"31,-25 25 16,0 0-31,-24 100-1,49-26 1,-25-49-16,25 0 16,0-1-16,0 26 15,0 0 1,49-50-16,1 49 0,0-49 16,-1 0-16,1 0 15,-25 0-15,24 0 16,-24 0-16,-25-49 15,25-1-15,-25 25 16,0 0-16,0-24 16,0 24-16,0 0 15,-25-24-15,-25 49 16,26-25-16,-26 25 16,0 0-16,1 0 15,24 0-15,0 0 16</inkml:trace>
  <inkml:trace contextRef="#ctx0" brushRef="#br0" timeOffset="101568.6021">25251 3001 0,'0'0'0,"0"-24"15,-49 24 1,49 24 47,-25 26-63,25 0 15,0 24-15,0 25 16,0 0-16,0 1 15,0-26-15,0-24 16,0-1-16,0 1 16,0-25-16,0 24 15,0-24 1,0 25 15</inkml:trace>
  <inkml:trace contextRef="#ctx0" brushRef="#br0" timeOffset="106784.5984">29170 3423 0,'0'-25'31,"-49"25"-15,-1 0-1,-24 0 1,24 25-1,25 0-15,-24 49 16,24-24-16,25-1 16,-50 1-16,50-25 0,0 25 15,0-26 1,25-24-16,25 50 0,-26-50 16,1 0-16,50 0 15,-51 0-15,1 0 16,0 0-16,25 0 15,-1 0 17,-49-25-32,0-24 15,0 24 1</inkml:trace>
  <inkml:trace contextRef="#ctx0" brushRef="#br0" timeOffset="107308.5999">29394 3076 0,'0'0'16,"-25"0"0,25-25-16,25 25 46,-1 0-30,26 0 0,0 0-1,-50 25 1,0 24 0,-75 1-16,50-25 15,1-25-15,24 49 16,-75-49-16,75 25 15,50-50 32,-25 25-47,24 0 16,1-24-16,24 24 16,-24 0-16</inkml:trace>
  <inkml:trace contextRef="#ctx0" brushRef="#br0" timeOffset="107797.5969">29592 3547 0,'0'0'0,"0"-25"16,0 0 0,0 50 46,0 0-62,0 25 16,0-1-16,0-24 15,0 0-15,0 25 16,0-1 0,0-24-1</inkml:trace>
  <inkml:trace contextRef="#ctx0" brushRef="#br0" timeOffset="107987.5977">29443 3696 0,'-25'0'15,"25"-50"1,25 50 15,25 0-31,-1 0 16,1 0-16,24 0 0,26-25 15,-1 25 1</inkml:trace>
  <inkml:trace contextRef="#ctx0" brushRef="#br0" timeOffset="108424.6027">30237 3473 0,'0'-50'15,"-25"50"17,-25 0-17,26 0 1,-1 0 0,-25 25-1,50 0 1,0-1-1,0 26 1,25-25 0,49 24-1,-49-49-15,25 0 16,-25 25-16,24-25 16,-49 25-1,0 25 1,0-25-1,-49-25-15,24 24 16,-25-24-16,25 0 16,1 0-16,-1 0 15,25-74 17</inkml:trace>
  <inkml:trace contextRef="#ctx0" brushRef="#br0" timeOffset="108844.5976">30386 3101 0,'0'-25'15,"25"25"1,-25-25 0,24 25-16,1 0 15,25 0 17,-50 50-1,-25-50-31,-25 74 15,26-49 1,-51 0-16,75 24 31,50-49 1,24 0-32,25-25 15,-24 25-15,-26 0 16,1 0-16,-25 0 15</inkml:trace>
  <inkml:trace contextRef="#ctx0" brushRef="#br0" timeOffset="109467.5985">30857 3646 0,'-25'0'16,"50"0"47,25 0-63,-26 0 15,1 0-15,25 0 16</inkml:trace>
  <inkml:trace contextRef="#ctx0" brushRef="#br0" timeOffset="109688.6005">30733 3795 0,'25'0'31,"0"0"-15,-1 0-16,26 0 0,-25 0 15,0 0 1,24 0-16,-24 0 16,0-25-16</inkml:trace>
  <inkml:trace contextRef="#ctx0" brushRef="#br0" timeOffset="109993.5976">31452 3398 0,'0'0'0,"0"-25"15,0 1 1,25 73 31,-25-24-31,0 0-16,0 49 15,0-24-15,0-25 16,0-1-16,0 26 15,0-25-15,0 0 16</inkml:trace>
  <inkml:trace contextRef="#ctx0" brushRef="#br0" timeOffset="116853.8849">29542 4589 0,'-24'-25'16,"-51"25"-16,26 0 31,-1 50-31,50-26 16,-25-24-1,25 50 1,0 0 0,50-50-1,-50 24 1,49-24-16,-49 25 16,50-25-16,-50 25 15,25-25-15,-25 50 16,0-25-1,-50-1 1,1-24-16,24 0 0,0 0 16,-49 0-1,49 0 1,0-49 0,-25 24-1,75 25 16</inkml:trace>
  <inkml:trace contextRef="#ctx0" brushRef="#br0" timeOffset="117135.8815">29840 4738 0,'25'0'63,"24"0"-63,-24-25 15,0 25-15,49 0 16</inkml:trace>
  <inkml:trace contextRef="#ctx0" brushRef="#br0" timeOffset="117295.8825">29840 4887 0,'50'0'62,"-26"0"-62,26-25 16,0 25-16,24-75 0</inkml:trace>
  <inkml:trace contextRef="#ctx0" brushRef="#br0" timeOffset="117993.8834">30435 4614 0,'0'-50'15,"0"25"1,0 50 46,50 49-46,-50-24 0,25-25-16,-25 0 15,49 24-15,-49-24 16,25 25-16,-25-25 15,50-25 1,-50-50 31,0 25-47,0-25 16,0 1-16,25-26 0,-25-49 15,0 25-15,74 0 16,-74 49-16,0-24 15,0 49 1,25 25 31,24 0-16,26 0-15,-50 0-16,24 0 15,26 0-15,24 0 16,0 0-16,-24 0 0,24 0 16,50-49-16,-1 49 15,-24 0-15,-74 0 16,-25-25-16,0 25 16,-50 0 46</inkml:trace>
  <inkml:trace contextRef="#ctx0" brushRef="#br0" timeOffset="118519.8916">31006 4490 0,'0'24'78,"0"1"-78,0 0 16,0 25-1,0-26-15,0 1 16,0 25-16,0-1 15,25-49-15,-25 25 16,24-25 0</inkml:trace>
  <inkml:trace contextRef="#ctx0" brushRef="#br0" timeOffset="118736.8871">31279 4688 0,'0'-25'47,"25"25"-31,49 0 0,-49 0-1,-25-49-15,49 49 16,-24 0-1,0 0 1</inkml:trace>
  <inkml:trace contextRef="#ctx0" brushRef="#br0" timeOffset="119120.8857">31849 4490 0,'0'0'0,"0"-25"32,-49 25 30,-1 0-46,50 25-16,-50-1 15,26 26 1,24 24-16,0-24 16,0 0-1,24-50 1,-24 24-16,25-24 16,50 0-1,-26 0 1,-24 0-16,49-49 15</inkml:trace>
  <inkml:trace contextRef="#ctx0" brushRef="#br0" timeOffset="119515.8846">32147 4341 0,'25'0'78,"-25"25"-46,0 24-17,-25-49-15,25 75 16,-25-75-16,25 24 16,25-24 30,24-24-30,-24 24-16,0-50 16,25 50-16,-1-50 15</inkml:trace>
  <inkml:trace contextRef="#ctx0" brushRef="#br0" timeOffset="120506.8367">29964 5556 0,'25'0'47,"24"0"-47,-24-25 15,0 25 1,25-24-16,-26 24 16</inkml:trace>
  <inkml:trace contextRef="#ctx0" brushRef="#br0" timeOffset="120733.8405">29865 5779 0,'49'-24'63,"51"-1"-48,-76 25 1,-24-25-1</inkml:trace>
  <inkml:trace contextRef="#ctx0" brushRef="#br0" timeOffset="122320.8383">30807 5581 0,'0'0'0,"0"-25"63,0 0-16,50 50 0,-50 25-32,50-25-15,-50-1 16,49 26-16,-49-25 15,50 24-15,-25 1 16,-1-25 15,-24-50 32,50 0-63,-50-24 0,0-26 15,0 26 1,0-1-16,0 0 0,0 1 16,-25-1-16,25 1 15,0-1 1,0 25 0,0 0 30,25 25-46,0 0 16,24 0 0,1 0-1,0-49-15,24 49 16,25 0-16,50-50 0,25 50 16,24-49-16,-24 49 15,-50 0-15,25-50 16,-50 50-16,-25 0 15,-24 0-15,-25 0 94</inkml:trace>
  <inkml:trace contextRef="#ctx0" brushRef="#br0" timeOffset="122854.8375">31428 5531 0,'0'-49'16,"0"74"46,0 49-46,0-49-16,49 0 15,-49 24-15,0-24 16,0 0-16,0 24 16,0 1-1,25-50 16</inkml:trace>
  <inkml:trace contextRef="#ctx0" brushRef="#br0" timeOffset="123158.8397">31775 5631 0,'25'0'63,"24"0"-47,-24 0-16,0-50 15,24 50-15,-24 0 16,0 0-16,0 0 15</inkml:trace>
  <inkml:trace contextRef="#ctx0" brushRef="#br0" timeOffset="138768.2743">30336 6672 0,'-49'0'47,"24"25"-16,25 0 63,25-25-63,24 0-15,1 0-16,-25 0 16,-1 0-16,1 0 0,25 0 15,-25 0-15,-1 0 16,1 0-16,50 0 16,-125 0 46,50 50-46,-74-50-16,49 0 15</inkml:trace>
  <inkml:trace contextRef="#ctx0" brushRef="#br0" timeOffset="139369.2796">30212 6995 0,'50'0'78,"-1"0"-62,-24 0-16,25 0 15,-25 0-15,-1 0 16,26 0-16,-25 0 15,0 0 1,24 0-16,1 0 31,-50-50 16</inkml:trace>
  <inkml:trace contextRef="#ctx0" brushRef="#br0" timeOffset="141078.2755">28947 6921 0,'0'-25'15,"0"-25"1,25 50-16,-25-25 16,0 0-1,-25 25 16,0 0-31,0 0 16,1 0-16,-26 0 16,25 25-16,-49 25 15,74 0 1,0-1 0,0 26-1,25-26 1,24-49-1,-24 25 1,25-25-16,-26 0 16,1 0-16,25 74 15,-1-49-15,-49 0 32,0 25-32,0-1 15,-24 1 1,-26-50-16,25 25 15,-24-25-15,24 0 16,-25 0-16,25 0 16,1 0-16,-26-75 15,50 26-15,0-1 16,0 0 0,25 26-1,24 24 1</inkml:trace>
  <inkml:trace contextRef="#ctx0" brushRef="#br0" timeOffset="141424.2793">29270 6995 0,'0'-50'31,"-25"50"-15,25 25 15,0 0-15,0 0-1,0 24-15,0 1 0,0-25 16,0 0-16,0-1 15,0 51 1,0-125 47</inkml:trace>
  <inkml:trace contextRef="#ctx0" brushRef="#br0" timeOffset="141587.2818">29245 6821 0,'0'-25'0,"-25"1"31</inkml:trace>
  <inkml:trace contextRef="#ctx0" brushRef="#br0" timeOffset="142142.2733">29369 6896 0,'0'49'78,"0"1"-62,0 24 0,0-24-1,0 0 1,0-75 46,0-25-46,25 1-16,-25 24 16,0 0-16,49 25 15,-49-50-15,25 50 16,0-24-1,24 24 1,1 0 15,-50 49-31,0 1 16,25-25-16,-25 24 16,0 1-1,0-25 1,0-1-1,49-24 32</inkml:trace>
  <inkml:trace contextRef="#ctx0" brushRef="#br0" timeOffset="142601.2743">29964 6871 0,'0'-25'16,"0"0"0,0-24-1,-50 49 32,26 24-16,24 1-31,-25 0 16,25 25-16,0-25 16,0-1-16,0 26 15,0-25-15,0 24 16,0-24 0,49-25-16,-24 0 15,25 0-15,-25 0 16,24-49-1,-49-26 1,0 26-16,0 24 16,0 0-16,0-25 15,-49 50 1,-1 0 0,25 0-1,25-25 16</inkml:trace>
  <inkml:trace contextRef="#ctx0" brushRef="#br0" timeOffset="142971.2785">29989 6672 0,'0'-49'0,"0"24"15,-50 0 16,50 50 32,0 25-63,0 24 16,0 0-16,0 1 15,0-1 1,0 1-16,0-1 0,0 1 15,0-26-15,0 26 16,0-51-16,0 26 16,0-25 15,0-50 16</inkml:trace>
  <inkml:trace contextRef="#ctx0" brushRef="#br0" timeOffset="161670.1416">22299 4415 0,'-24'0'15,"-1"0"17,74 0 30,-24 0-46,25 0-16,-25 0 15,-1 0-15,26-25 16,-25 25 0,-75 0 15</inkml:trace>
  <inkml:trace contextRef="#ctx0" brushRef="#br0" timeOffset="161925.1353">22275 4539 0,'0'50'16,"49"-50"15,-24 0-31,0 0 16,24-25-1,-24 25-15,25 0 16,-25 0 15</inkml:trace>
  <inkml:trace contextRef="#ctx0" brushRef="#br0" timeOffset="185737.4192">23093 4465 0,'0'-75'0,"0"51"16,0-26-1,0 25 1,0 75 46,0-1-46,0 1-16,0 24 16,0-49-16,0 0 15,0 25 1,25-50-16,-25 49 16,0 1-1,25-100 32</inkml:trace>
  <inkml:trace contextRef="#ctx0" brushRef="#br0" timeOffset="186261.417">23490 4514 0,'0'0'0,"0"-24"16,-25 24 0,25-50-16,0 25 15,0 0 17,0 1-17,0-26 1,50 50-1,24 0 1,-49 50 0,-25-26-1,0 1-15,0 25 16,0-25-16,-50-1 16,50 26-16,-49-25 15,24 24-15,-49 1 16,98-50 62,1 0-62,0 0-1,0 0-15,24 0 16,-24 25-16,25-25 15,-1 0-15,1 0 16,-25 0-16,0 0 16</inkml:trace>
  <inkml:trace contextRef="#ctx0" brushRef="#br0" timeOffset="186703.4392">23986 4539 0,'0'-25'16,"0"1"-1,-49 24-15,49-50 16,-25 50 0,0 0 15,25 25-16,0 0 1,0-1-16,0 1 0,0 25 16,0-25-16,0-1 15,25-24-15,0 50 16,24-50-16,26 0 16,-26 0-16,1 0 15,-25-25-15,24-24 16,-49-26-1,0 50 1,-25-24-16,1-26 16,-26 26-16,25 24 15,0 25-15,-24 0 16,-1 0-16</inkml:trace>
  <inkml:trace contextRef="#ctx0" brushRef="#br0" timeOffset="187176.4427">24507 4341 0,'0'-25'0,"-25"25"47,-24 74-16,49-24-16,0-25-15,0 0 16,0 24-16,0 1 16,74-50-1,-49 25-15,0-25 16,-1 0-16,26 0 16,-25 0-16,0 0 15,-25-50 1,0 0-1,0 26-15,0-1 16,-25-25-16,0 1 0,25 24 16,-74-25-16,24 50 15,0 0 1,26 0 0</inkml:trace>
  <inkml:trace contextRef="#ctx0" brushRef="#br0" timeOffset="195893.9343">31179 6772 0,'25'0'0,"-25"-25"16,0-25-1,-25 25-15,1-24 31,-1 49-15,-50 25 0,75-1-16,-49 26 15,49 0-15,0-1 16,0 1-16,0 0 16,0-1-16,25 1 15,49-25 1,-49-25-16,0 0 15,24 0-15,-24 0 16,0 0-16,-25-25 0,50-25 16,-50 25-1,0 1-15,0-26 0,0 25 16,0 0-16,-50-24 16,25 49-16,0-50 15,-24 50-15,-1 0 16,50 25 15,25 24-15,0-49-1</inkml:trace>
  <inkml:trace contextRef="#ctx0" brushRef="#br0" timeOffset="196137.9338">31601 6821 0,'-25'0'78,"25"-25"-78</inkml:trace>
  <inkml:trace contextRef="#ctx0" brushRef="#br0" timeOffset="196601.948">32048 6524 0,'0'-50'47,"-25"50"-16,25 25-31,-25-25 16,25 49-16,-50-24 16,50 0-16,-24 49 15,24-24-15,0 0 16,0-26-16,0 26 16,0-25-16,0 25 15,24-50 1,1 0-16,25 24 15,-25-24-15,24 0 16,-49-24 0,25 24-1,-25-50-15,0 25 16,-25 25 0,-24 0-1,-1 0 1,25 0-1,25-25-15</inkml:trace>
  <inkml:trace contextRef="#ctx0" brushRef="#br0" timeOffset="200903.5328">32395 5507 0,'0'0'0,"0"-25"16,-25 25 31,-24 25-32,49 24 1,0 1 0,-25-1-16,25 1 0,0 0 15,0-1-15,0 1 16,25-50-16,-25 50 15,49-50-15,-24 0 16,0 0-16,49-25 16,-74-25-1,25 25-15,-25 0 16,0-24-16,0 24 16,0 0-16,0-24 15,-74 24-15,49 25 0,25-50 16,-50 50-16,25 0 31,25 25-15,0 25-1</inkml:trace>
  <inkml:trace contextRef="#ctx0" brushRef="#br0" timeOffset="201148.533">32742 5755 0,'-25'0'94</inkml:trace>
  <inkml:trace contextRef="#ctx0" brushRef="#br0" timeOffset="201705.5343">33139 5482 0,'0'-25'16,"-25"25"15,0 0 16,1 50-32,24-1 1,0-24 0,0 0-16,0 24 15,0-24-15,0 25 16,0-1-1,0-24 1,24-25 31,26 0-31,-25 0-1,-25-49 1,-25 24-1,-49 25 1,24 0 0,25 0-1</inkml:trace>
  <inkml:trace contextRef="#ctx0" brushRef="#br0" timeOffset="202027.536">33412 5507 0,'0'-25'0,"0"50"94,0 24-78,0-24-16,0 0 15,0 0-15,0 24 16,0 1-16</inkml:trace>
  <inkml:trace contextRef="#ctx0" brushRef="#br0" timeOffset="202413.5415">33412 5507 0,'-50'0'31,"25"0"16,25 49-32,-49-49 1,49 25-16,-25-25 16,25 50-16,-50-26 15,50 1 17,75-25-1,-26 0-16,1 0 1,0 0 0,-1-25-1</inkml:trace>
  <inkml:trace contextRef="#ctx0" brushRef="#br0" timeOffset="212755.22">13444 7516 0,'0'-50'0,"50"25"16,-50 1-1,0-26 17,-25 50-17,0 0-15,0 0 16,-24 25-16,-1-25 16,25 49-16,1-49 15,24 25-15,-50-25 16,50 50-16,0-1 15,0 1 1,25-50 0,24 25-16,-24-25 15,25 0-15,-1 49 16,-24-49-16,0 0 0,25 25 16,-26-25-16,-24 50 15,25-50-15,-25 25 16,0 49-1,-49-49 1,-1-25-16,0 0 16,-24 49-16,24-49 15,1 0-15,-1 0 16,25-24-16,-24 24 16,49-25-1,0 0 16,24 25-15,26-50-16,-25 50 16</inkml:trace>
  <inkml:trace contextRef="#ctx0" brushRef="#br0" timeOffset="213139.2273">14213 7565 0,'-50'0'0,"26"0"31,-1 0 0,25 25 16,25-25-31,-1 0-1,26 0-15,-25 0 0,0 0 16,24 0-1</inkml:trace>
  <inkml:trace contextRef="#ctx0" brushRef="#br0" timeOffset="213377.2224">14089 7789 0,'-25'0'0,"75"0"47,-1 0-47,1 0 16,0 0-16,-1 0 16,1 0-16,-25 0 15,0 0 1,-25-75 31</inkml:trace>
  <inkml:trace contextRef="#ctx0" brushRef="#br0" timeOffset="214883.2218">14784 7665 0,'0'49'31,"0"-74"0,0-24-15,0 24-16,0-25 15,0 1-15,0-1 16,0 1-16,0 24 16,24-25-16,-24 25 15,0 75 32,50-25-47,-50 0 16,25 49-16,-25-24 15,49-1-15,-49 1 16,25-1-16,-25 1 16,50 24-16,-50-49 15,25 0-15,-25 25 0,49-50 16,-49 24 0,25-24 15,-25-49-16,0 24 1,0-25-16,0 1 16,0-26-16,0-24 15,0 0-15,0 0 16,0 24-16,0 26 16,0-26-16,25 26 15,-25-1-15,0 25 0,0-24 16,0 24-1,49 25-15,-24 0 125,0 0-93,0 0-17,49 0 1,-49 0-16,25 0 16,-1-25-16,26 25 15,24 0-15,0 0 16,0 0-16,25 0 15,-24 0-15,48 0 16,26 0-16,0 0 16,24 0-16,25 0 15,25 0-15,0 0 16,25 0-16,-25 0 16,0 0-16,-49 0 0,-1 0 15,1 0-15,-75 0 16,-25 0-16,0 0 15,-24 0-15,-1 0 16,-24 0-16,-26 0 16,1 0-16,25 0 15,-25 0 17</inkml:trace>
  <inkml:trace contextRef="#ctx0" brushRef="#br0" timeOffset="215898.2233">15850 7392 0,'0'-25'16,"0"50"62,0 24-78,0 1 16,0 24-16,0 1 15,0-26-15,0 1 16,0 0-1,0-26-15</inkml:trace>
  <inkml:trace contextRef="#ctx0" brushRef="#br0" timeOffset="216282.2197">15801 7516 0,'0'-50'16,"-75"50"-16,75-25 15,-25 25-15,25-24 16,0-26 0,25 50-1,25-50-15,-25 50 0,24-24 16,1 24-16,-25 0 15,-1 0-15,1 0 16,25 0-16,-50 24 31,0 26-15,-50 0 0,25-50-16,1 49 15,-26-49-15,25 0 0,0 0 31,25-49 16,50 49-47</inkml:trace>
  <inkml:trace contextRef="#ctx0" brushRef="#br0" timeOffset="216682.2211">16272 7218 0,'0'-25'16,"0"1"0,0-26 15,49 50 0,-24 0-15,-25 25-1,0 24 1,0-24 0,-25 25-16,-24-1 15,49-24 1,-25-25-1,50 0 17,0 0-17,24 0 1,1 0 0,-25 0-16</inkml:trace>
  <inkml:trace contextRef="#ctx0" brushRef="#br0" timeOffset="217181.2279">16842 7565 0,'0'-24'0,"0"48"62,0 26-46,0 0-16,0 24 15,0 0-15,0-49 16,0 0-16,0 25 16</inkml:trace>
  <inkml:trace contextRef="#ctx0" brushRef="#br0" timeOffset="217432.4311">16570 7838 0,'-25'-25'16,"99"-24"31,-24 49-32,-1 0-15,1-25 16,0 25-16,24 0 16,-24-50-16,24 50 15,-49 0-15,0 0 16,-1 0-16,26 0 16,-25-49-16</inkml:trace>
  <inkml:trace contextRef="#ctx0" brushRef="#br0" timeOffset="218192.4293">17661 7491 0,'0'0'0,"0"-25"16,0 0-1,0 1 1,-25 24 15,-24 0-15,-1 0 0,-25 24-1,75 1-15,-24 25 16,24-25-16,0 24 15,0 1-15,0-1 0,0 1 16,24 0-16,1-50 16,25 24-16,-25-24 15,0 0-15,24 0 16,-24 0-16,0-24 16,-25-1-16,74-25 15,-74 25-15,0-24 16,25-1-16,-25 1 15,0-26-15,0 50 16,0 1-16,-50 24 16,1-75-16,24 75 15,0 0-15,-24 0 16,24 0-16,0 0 0,-25 25 31,50 25-31,0-1 16,50 1-1,0-1 1,-26-49 0,26 25-16,-25-25 15,0 50-15,24-50 16,-24 49-16,0-49 16,24 50-16,-24 24 15,-25-24 1,0-25-1,0 0 1,-49-25 0,-26 0-1,1-25 1,74 0 0,0 0-16,0-49 15</inkml:trace>
  <inkml:trace contextRef="#ctx0" brushRef="#br0" timeOffset="218715.4292">17959 7293 0,'24'-75'0,"-24"50"31,50 25 0,-25 0-15,0 0 0,24 50-1,-49 24 1,-25-74-1,25 75-15,-49-75 0,49 25 16,-25-25-16,25 24 16,50-24 46,-1 0-62,1 0 16,-1 0-16,-24 0 15,25 0 1,-25 0 0,-50 0 62,0 0-78</inkml:trace>
  <inkml:trace contextRef="#ctx0" brushRef="#br0" timeOffset="221004.4293">14486 8830 0,'0'-24'32,"50"24"-1,-50-25-15,74 25-16,-49 0 15,0 0-15,24 0 16,1 0-16,-1 0 15,-24 0-15,25 0 0,-25 0 16</inkml:trace>
  <inkml:trace contextRef="#ctx0" brushRef="#br0" timeOffset="221295.4303">14585 8954 0,'0'25'0,"50"-25"47,-25 0-47,24 0 16,1 0-16,-25 0 15,-1 0-15,-24-25 16,75 25-16,-100 0 47</inkml:trace>
  <inkml:trace contextRef="#ctx0" brushRef="#br0" timeOffset="263514.6203">15478 8657 0,'0'-25'0,"0"0"15,0-24 1,0 24 15,50 25-15,-25-25-1,-1 25-15,26 0 0,-25 0 16,0 0-16,24 25 16,-49 24-1,0 1-15,0 0 16,-74 24-16,24-49 16,1 24-16,-1-24 15,25-25-15,0 50 16,-24-50-16,49 49 15,-25-49-15,25 25 47,50-25-15,-26 0-32,26 0 15,0 0-15,-1 0 16,1 0-16,-25 0 15,-1 0-15,1 0 16,25 0-16,-1 0 16</inkml:trace>
  <inkml:trace contextRef="#ctx0" brushRef="#br0" timeOffset="264044.6236">16197 8806 0,'-24'-50'15,"24"25"1,-25 25 0,0 0 15,-49 0 0,49 25-15,25 49-16,0-49 15,0 0 1,0 0-16,0 24 0,25-24 16,24 25-16,-24-50 15,0 25-15,24-25 16,-24 0-16,0 0 15,25-25-15,-50 0 16,24-25-16,-24 26 16,0-1-16,0-50 15,-24 51 1,-1 24-16,-25-50 16,25 50-16,25-50 15,-49 50-15,-26 0 16,75 25-1,-24-25-15,24 25 16,0 0 0,24 24-1,51-49 1</inkml:trace>
  <inkml:trace contextRef="#ctx0" brushRef="#br0" timeOffset="264479.6261">16619 8781 0,'0'-50'0,"0"1"16,0 24 31,-25 50-16,25 24-15,-49-24-1,49 0 1,0 24-16,0-24 0,0 0 16,0 25-16,49-26 15,-24 1-15,0-25 16,25 0-16,24 0 0,-24 0 15,-26 0 1,-24-25-16,25 1 0,-25-1 16,0-25-16,0 25 15,0 1-15,0-26 16,-49 0 0,-26 50-1,26 25 1,24 0-1</inkml:trace>
  <inkml:trace contextRef="#ctx0" brushRef="#br0" timeOffset="265760.6204">17239 8756 0,'-25'0'15,"-24"0"1,24 0 0,25 50-1,-50-26 1,50 1-16,0 0 16,0 25-16,0-1 15,50 1 1,-25-50-1,24 50-15,1-50 16,-25 0-16,0 0 16,-1 0-16,26-50 15,-50 25-15,50 0 16,-50-24-16,0 24 0,0-25 16,0 1-16,0-1 15,0 0-15,-50 1 16,0 49-1,-24 0 1,49 0 0</inkml:trace>
  <inkml:trace contextRef="#ctx0" brushRef="#br0" timeOffset="271354.2225">18207 8706 0,'0'0'0,"0"-49"16,0 24-1,0 0 17,24 100 15,-24-26-47,0 1 15,0-1-15,0 26 16,0-26-16,0 1 15,0-25-15,50 49 16,-25-74 15,0 0-15,-25-24-16,74-26 16,-74 0-16,25 1 0,-25-26 15,0 1-15,49-1 16,-49 26-16,0 24 15,0 0 1,0 50 78,25-25-79</inkml:trace>
  <inkml:trace contextRef="#ctx0" brushRef="#br0" timeOffset="272006.2164">18901 8731 0,'-49'-25'32,"49"-24"-1,-25 74 16,-25 49-32,50-49-15,0 24 16,-25 26-16,25-26 16,0-24-16,0 0 15,0 0-15,-24-25 16,24 50-16,0-75 47,0-25-32,0 0-15,24 1 16,-24-26-16,50 26 0,-50-26 16,25 51-16,-25-1 15,49 25 17,-24 0-1,-25 49-31,25 1 15,-25-25-15,50 0 16,-50 24-16,0-24 16,0 0-16,0 0 15,0 49 1,0-49 0,24-25 15,-24-25 16</inkml:trace>
  <inkml:trace contextRef="#ctx0" brushRef="#br0" timeOffset="272214.213">18827 8855 0,'25'0'47,"-1"0"-31,1 0 0,0 0-16,49 0 15,-74-25 1</inkml:trace>
  <inkml:trace contextRef="#ctx0" brushRef="#br0" timeOffset="273107.0754">14808 9748 0,'0'0'0,"25"0"63,0 0-63,0 0 15,24 0-15,26 0 0,-1-25 16,-49 25-16,0 0 15</inkml:trace>
  <inkml:trace contextRef="#ctx0" brushRef="#br0" timeOffset="273325.0783">14908 9823 0,'-25'0'0,"50"0"32,-1 0-17,1 0-15,25 0 16,-25 0-16,24 0 16,-24 0-1</inkml:trace>
  <inkml:trace contextRef="#ctx0" brushRef="#br0" timeOffset="274171.0698">16148 9674 0,'0'-25'16,"-25"25"-1,25-50 1,0 26 0,25 24-1,0-25 1,24 25-16,-24 0 16,0 0-16,0 0 15,24 0-15,-24 49 16,-25 1-1,0 24 1,0-49-16,-50 0 16,26 25-16,-1-26 15,-25-24-15,25 75 16,1-75-16,24 25 16,-50-25-16,50 24 31,25-24 0,0 0-15,24 0-16,1 0 15,-1 0-15,1 0 16,25 0-16,-26 0 16,-24 0-16,25 0 15,-50-49 79,0 24-78</inkml:trace>
  <inkml:trace contextRef="#ctx0" brushRef="#br0" timeOffset="274508.0745">16818 9649 0,'0'-25'16,"0"0"15,0 75 31,0 0-62,0-1 16,0 1-16,0-25 16,0 24-16,0 1 15,0-25-15,0 24 16,0-24 15,24-25-15</inkml:trace>
  <inkml:trace contextRef="#ctx0" brushRef="#br0" timeOffset="275013.0741">17090 9723 0,'0'-24'0,"-49"24"63,-1 0-47,50 24-1,-49-24-15,49 25 16,-50-25-16,50 50 15,-25-50-15,-24 25 16,73-25 47,26 49-48,24-49 1,-49 25-16,25-25 15,-25 25-15,-1-25 16,26 49-16,-25-49 16,-25 25-16,25-25 15,-25 25 1,49-25 0,-74 0 62</inkml:trace>
  <inkml:trace contextRef="#ctx0" brushRef="#br0" timeOffset="275740.0774">17413 9699 0,'0'-25'15,"0"50"32,0 24-31,0 1-1,25-1-15,-25 1 0,0 0 16,24-26-16,-24 1 16,25-25-16,-25 50 15,50-50 1,-25-25-1,-25 0 1,49-24-16,-49-1 16,0 0-16,25 1 15,-25-1-15,0 1 16,0 24-16,0 0 16,0 50 30,25-25-30</inkml:trace>
  <inkml:trace contextRef="#ctx0" brushRef="#br0" timeOffset="276344.0818">17884 9823 0,'0'-25'16,"0"0"0,0 0-1,0 50 32,0 25-31,0-26-1,0 26-15,0-25 16,0 0-16,0-1 16,0 26-1,0-75 32,0 0-47,0-24 16,0-1-16,0 1 15,0-1-15,0 0 16,0 26-16,0-1 16,25 25 15,49 25-15,-24 49-1,-50-24 1,50-1-16,-50-24 15,0 25-15,24-1 16,-24 1-16,0 0 16,0-26-1,-24-24 48,24-24-63</inkml:trace>
  <inkml:trace contextRef="#ctx0" brushRef="#br0" timeOffset="276547.0736">17909 10021 0,'25'0'46,"24"0"-46,1 0 16,-25 0-16,0 0 16,-50 0 31</inkml:trace>
  <inkml:trace contextRef="#ctx0" brushRef="#br0" timeOffset="280246.4358">16644 5407 0,'0'-49'0,"0"-1"15,0 75 48,0 25-63,0 24 15,0-24-15,0-1 16,0-24-16,0 25 16,0-26-16,50-24 15,24 0 1,-24 0-1,-1-24 1,-49-26-16,25 50 16,-25-25-16,0 50 62,50-25-46,-50 25-16,74-25 15,-24 0 1,-26 0 0,1 0-1,-25-75 1,0 51-16,0-1 0,0-25 16,0 25-16,-49-24 15,24 24-15,0 25 16,25-25-16,-50 25 15</inkml:trace>
  <inkml:trace contextRef="#ctx0" brushRef="#br0" timeOffset="281044.4342">17462 6028 0,'-24'0'32,"48"0"14,1 0-30,25 0-16,-25 0 16,0 0-16,24 0 15</inkml:trace>
  <inkml:trace contextRef="#ctx0" brushRef="#br0" timeOffset="281299.433">17413 6176 0,'25'0'63,"24"0"-63,1 0 15,-25 0-15,0 0 16,-1 0-16,26 0 16</inkml:trace>
  <inkml:trace contextRef="#ctx0" brushRef="#br0" timeOffset="282191.437">17934 5904 0,'0'-50'16,"0"75"62,0 24-62,0-24-1,25 0-15,-25 25 16,0-1 0,24-49-16,-24 25 15,0 25-15,0-1 16,0 1 0,50-50-1</inkml:trace>
  <inkml:trace contextRef="#ctx0" brushRef="#br0" timeOffset="282393.4398">18306 6127 0,'0'-25'0</inkml:trace>
  <inkml:trace contextRef="#ctx0" brushRef="#br0" timeOffset="282889.4348">18653 5829 0,'0'-25'0,"-49"25"78,49 75-62,-25-50-16,25-1 15,0 26-15,-25-25 16,25 0-16,0 24 16,0-24-16,25 0 15,24-25 1,-24 0-1,0 0 1,-25-25 31,-25 25 0,25-50-47,-25 50 15,-24 0 17</inkml:trace>
  <inkml:trace contextRef="#ctx0" brushRef="#br0" timeOffset="283580.4412">19025 5779 0,'0'-24'16,"0"-1"-1,0 50 79,0 24-78,0-24-16,25 50 15,-25-51-15,0 26 0,0-25 16,50 24-16,-50-24 16,0 0-16,0 49 15,24-74 48</inkml:trace>
  <inkml:trace contextRef="#ctx0" brushRef="#br0" timeOffset="284052.4349">19397 5804 0,'0'-49'0,"-49"73"62,24 1-46,-50 25-1,51-50-15,-1 25 16,0-25-16,-49 49 16,74-24 46,24-25-46,26 50-1,-25-50-15,0 0 16,24 25-16,-24-25 16,0 24-16,24-24 15,-24 50-15,25-25 16,-50 24 15</inkml:trace>
  <inkml:trace contextRef="#ctx0" brushRef="#br0" timeOffset="284629.4363">19670 5928 0,'0'-24'16,"0"73"46,0 1-46,0-1-1,25-49 1,0 50 0,24-50-1,1-25 1,-25-24-1,-25-1 1,0 0 0,49 50-16,1 25 78,-25 25-63,49-50 1,-74 25-16,25-25 16,0 0-1,-25-25 1,0-50 0,0 26-16,0-26 15,0 26-15,0 24 0,0-25 16,0 25 15,-50 25-31</inkml:trace>
  <inkml:trace contextRef="#ctx0" brushRef="#br0" timeOffset="286745.4367">22696 5283 0,'-25'0'0,"25"50"15,-24-50 1,48 0 47,1 0-48,25 0-15,-25 0 16,0 0-1,24 0 1</inkml:trace>
  <inkml:trace contextRef="#ctx0" brushRef="#br0" timeOffset="287029.4328">22547 5482 0,'25'0'47,"25"0"-47,-25 0 16,24 0-16,-24 0 15,25 0-15,-25 0 16,24 0-1</inkml:trace>
  <inkml:trace contextRef="#ctx0" brushRef="#br0" timeOffset="291985.2424">23192 5209 0,'0'-25'16,"25"25"0,-25-49-1,0 24 1,0 74 62,0-24-62,50 0-16,-50 25 15,0-26-15,0 1 16,0 0-16,0 25 16,0-1-1,0-24 1</inkml:trace>
  <inkml:trace contextRef="#ctx0" brushRef="#br0" timeOffset="292186.241">23540 5283 0,'0'-24'16</inkml:trace>
  <inkml:trace contextRef="#ctx0" brushRef="#br0" timeOffset="292727.2496">23738 5259 0,'-25'-50'16,"25"25"15,25 25-15,0 0-16,0 0 16,24 0-16,-24 0 15,0 0 1,-25 25-1,0 25 1,0-26-16,0 51 16,-50-75-1,50 49-15,-49-49 16,49 25-16,-50-25 16,75 0 62,0 0-78,-1 0 15,26 0-15,0 0 16,24 0-16,-49 0 16,0 0-16,0 0 15</inkml:trace>
  <inkml:trace contextRef="#ctx0" brushRef="#br0" timeOffset="293185.2424">24408 5135 0,'0'-50'31,"0"100"63,0-26-78,0 1-16,0 0 15,0 25-15,0-26 16,0 1-16,0 0 16,0 25-16,0-26 15,0 26-15</inkml:trace>
  <inkml:trace contextRef="#ctx0" brushRef="#br0" timeOffset="293651.2416">24631 5159 0,'0'-24'16,"-25"24"30,-24 74-30,24-74-16,-25 50 16,1-26-1,24-24 1,25 50-16,-50-50 16,75 25 46,25-25-46,-50 25-16,49-25 0,-24 49 15,25-49-15,-26 25 16,1-25-16,-25 50 16,50-50-16,-50 49 15,25-49 1,-25-25 46</inkml:trace>
  <inkml:trace contextRef="#ctx0" brushRef="#br0" timeOffset="294307.2461">24854 5234 0,'0'-50'15,"0"25"1,0 75 62,0-25-78,0 0 0,0 24 16,0-24-16,50 0 15,-50 49 1,25-74-16,-25 25 16,49-25 15,-49-25-15,50-24-16,-50 24 15,0-25-15,25 1 16,-25-1-16,0 0 15,0 26-15,0-1 16,25 25 47</inkml:trace>
  <inkml:trace contextRef="#ctx0" brushRef="#br0" timeOffset="294941.2436">25251 5135 0,'0'74'125,"0"-49"-109,0 24-16,0-24 15,0 0-15,0 25 16,0-26-16,0 1 15,0-50 48,0 1-63,0-26 16,0 0-16,0-24 15,0 24-15,0 1 16,50-1-16,-50 1 15,25 49 1,24-50 0,-24 50-1,-25 25 1,25-25-16,-25 49 16,0-24-16,49 0 15,-49 25-15,0-26 0,0 1 16,0 25-16,0-25 15,0 24 1,0 1 0</inkml:trace>
  <inkml:trace contextRef="#ctx0" brushRef="#br0" timeOffset="295171.2498">25251 5333 0,'0'-50'15,"75"50"16,-26 0-15,1-24-16,-1 24 16,-24 0-16,25 0 15,-25 0-15,24-50 16</inkml:trace>
  <inkml:trace contextRef="#ctx0" brushRef="#br0" timeOffset="295878.2451">25698 5110 0,'0'0'0,"0"-50"16,-25 50-1,25 25 32,0 49-31,0-24-1,0-25-15,0 0 16,0 24-16,0 1 16,0-75 46,0-25-46,0 1-16,0-1 15,0-24-15,0-1 16,25 26-16,-25-1 16,24 50-16,-24-49 15,50 49-15,0 0 16,-26 0 0,-24 24-1,25 26-15,-25-25 16,0 24-16,-25-24 15,-24 0-15,24-25 16,25 50-16,-50-50 16,1 0-1,49 24 17,25-24 14,-1 0-46,26 0 16,0 50 0,-50 0-16,49-26 0,-49 1 15,25 25-15,-25-25 16,0-1-16,50-24 16,-50 50-16,25-50 78</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0T04:41:16.199"/>
    </inkml:context>
    <inkml:brush xml:id="br0">
      <inkml:brushProperty name="width" value="0.05292" units="cm"/>
      <inkml:brushProperty name="height" value="0.05292" units="cm"/>
    </inkml:brush>
  </inkml:definitions>
  <inkml:trace contextRef="#ctx0" brushRef="#br0">1141 3150 0,'50'-49'15,"-50"24"-15,0 0 0,-25-25 16,25 75 46,0 25-62,0-1 16,0 1-16,0 24 16,0 1-16,0-1 15,0 1-15,0-26 16,0 1-16,0-25 15,0 24-15,0-24 16,0-50 15,0 0-15,0-49-16,-25-25 16,25 0-16,0-25 15,0 24-15,0 26 16,0 24-16,0 1 15,0 24-15,0-25 16,50 1 0,24 49-1,-24 0 1,-50 25 0,24-1-16,-24 1 0,0 50 15,0-26-15,0 1 16,-49-25-16,24 24 15,0-24-15,-24-25 16,49 25-16,-50-25 16,25 0-1,50 0 63,49 0-62,-74 25 0,25 24-16,-25-24 0,0 25 15,25-1-15,-25 26 16,0-51-16,50 26 16,-50-25-16,24 24 15,26-24 1,-25-25-1,24 0 32,-49-25-47,50 1 16</inkml:trace>
  <inkml:trace contextRef="#ctx0" brushRef="#br0" timeOffset="222.9949">1662 3423 0,'0'-25'32,"0"-24"15,25 49-47,24 0 15,-24 0 1</inkml:trace>
  <inkml:trace contextRef="#ctx0" brushRef="#br0" timeOffset="432.994">1637 3522 0,'-50'0'0,"75"0"62,50 0-46,-1 0 0,-49 0-16,0 0 0,24 0 31</inkml:trace>
  <inkml:trace contextRef="#ctx0" brushRef="#br0" timeOffset="843.9923">2381 3150 0,'0'-25'16,"0"1"15,0 48 47,0 51-78,0-26 16,0 1-16,0 0 16,0-26-16,0 26 15,0-25-15,0 0 0,0-1 16,0 26-1</inkml:trace>
  <inkml:trace contextRef="#ctx0" brushRef="#br0" timeOffset="1271.9953">2704 3249 0,'-25'-24'15,"0"24"1,25-50-16,-25 50 16,-24 25 15,49 49-15,0-49-1,0 0-15,0 24 16,0-24-16,0 0 15,0 25-15,24-26 16,76 26 0,-51-50-16,-24 0 15,0 0-15,25 0 16,-1-74 0,-49 24-16,0 0 0,0 1 15,0-1-15,0 25 16,0-24-16,0 24 15,-49 25-15,-1-25 16,25 25-16,0 0 16,-24 0-16,24 0 31,25 25-15</inkml:trace>
  <inkml:trace contextRef="#ctx0" brushRef="#br0" timeOffset="2044.9952">3125 3423 0,'0'25'47,"0"0"-31,50-25 0,0 0-1,-26 0-15,1 0 0,0 0 16,25 0-16,-26 0 15,-24-50 17,0 25-17,-24 25-15,24-74 16,-50 74-16,50-25 16,-50 25-1,50-25-15,25-24 31,0 49-31,0 0 16,24 0-16,-24 0 0,0 0 16,0 0-16,24 0 15,-24 0-15,-25 24 16,50-24-16,-1 25 16,-49 0-1,0 49 1,0-24-1,-24-50 1,24 74-16,0-24 16,24-25-1,1-25 1,0 0 0,25 0-16,-25 0 0,24 0 15,-24 0-15,25 0 16,-50-25-16,24 25 15,-24-50 1,25 50 0</inkml:trace>
  <inkml:trace contextRef="#ctx0" brushRef="#br0" timeOffset="3461.9985">1463 4217 0,'-49'0'0,"49"-50"16,-25 25 0,25 1-1,50 48 32,-26 1-31,26 50-16,-25-26 15,24 26-15,-24-1 16,25-24-16,-50-26 16,50 26-16,-26 0 15,-24-26 1</inkml:trace>
  <inkml:trace contextRef="#ctx0" brushRef="#br0" timeOffset="3812.0752">1736 4142 0,'0'-24'0,"0"-1"32,-24 25-17,-1 0 1,25 49 0,-50-24-16,50 25 15,-50-1-15,50-24 16,-49 50-16,49-26 15,-75 1-15,75-25 16,-24 24-16,24-24 16,-25-25-16,25 25 15,49-25 48</inkml:trace>
  <inkml:trace contextRef="#ctx0" brushRef="#br0" timeOffset="4319.0746">2059 4589 0,'0'-50'0,"0"25"16,-25 25-1,25-24 1,0-1-16,-25 25 78,25 25-62,0-1-16,0 1 15,0 25-15,0-25 16,0-1-16,0 1 16,0 50-16,0-51 31,25-24 0,0 0-15,24-24-1,-24 24 1,0 0 46,-25-25-62</inkml:trace>
  <inkml:trace contextRef="#ctx0" brushRef="#br0" timeOffset="4836.0766">2307 4291 0,'49'0'78,"1"0"-78,-25 0 16,0 0-16,24 0 16,-24 0-16,0 0 15</inkml:trace>
  <inkml:trace contextRef="#ctx0" brushRef="#br0" timeOffset="5075.0765">2431 4490 0,'25'0'32,"-1"0"-32,1 0 15,25-50-15,-25 50 16,24 0 0,-24 0-16,-25-25 15,75 25-15,-100 0 31</inkml:trace>
  <inkml:trace contextRef="#ctx0" brushRef="#br0" timeOffset="6800.0766">3497 4068 0,'0'-25'15,"-49"25"17,24 0-17,0 0 1,-24 0-1,24 0 1,25 25 0,-25 25-1,25-26 1,0 26 0,0-25-16,74-25 15,-49 25 1,25-25-16,-25 49 0,-1-49 15,-24 50-15,50-50 16,-50 25-16,0-1 16,0 26-1,0 0 1,0-26 0,-50-24-1,1 0 1,24 0-1,-25-49 1,50-1 0,0 1-16,0-1 0,25 25 15,-25-49-15,50 49 16,-50 0-16,49-24 16,-24 49-16,-25-50 15,50 50-15,-50-50 16,74 50-16,-49-24 15</inkml:trace>
  <inkml:trace contextRef="#ctx0" brushRef="#br0" timeOffset="7192.078">3969 4316 0,'-50'0'0,"75"0"156</inkml:trace>
  <inkml:trace contextRef="#ctx0" brushRef="#br0" timeOffset="7753.0756">4415 4068 0,'0'-25'0,"0"0"31,-74 50 31,24 50-46,50-26 0,-49-24-16,49 0 15,0 24-15,-50-24 16,50 0-16,0 25 16,0-1-1,0-24-15,50-25 16,-1 0-1,-24 0 1,0 0 0,-25-25 31,-25 25-32,0 0 1,-24 0-1,73 0 32,1 0-31</inkml:trace>
  <inkml:trace contextRef="#ctx0" brushRef="#br0" timeOffset="8270.0742">4614 4142 0,'49'-24'15,"-49"-1"1,-25 25 62,1 0-62,24 25-1,-50-1 1,50 26-16,0-25 16,-50 0-16,50 24 15,0 26 1,0-51-1,25-24 1,0 25 0,0-25-16,24 0 15,-49-25 48,-24 25-48,-1 0 1,0 0 0,-25 0-1</inkml:trace>
  <inkml:trace contextRef="#ctx0" brushRef="#br0" timeOffset="9124.0744">4961 4291 0,'-25'0'31,"50"0"16,-25 25-31,50-25-16,-26 0 15,51 0 1,-50 0 0,-1 0-16,-24-25 46,0-24-30,0-1 0,0 25-1,0-24-15,0 24 0,0-25 16,0 25 15,25 25-15,-25-49-1,75 49-15,-51 0 0,1 0 16,25 0 0,-1 25-16,-24-1 15,-25 26 1,0 0 0,0-26-1,0 26-15,-25-25 16,25 24-1,-49-49-15,49 25 16,25-25 0,49 0-1,-24 0 1,-26 0-16,1 0 16,25 0-16,-1 0 15,-24 0 1,-50 25 46</inkml:trace>
  <inkml:trace contextRef="#ctx0" brushRef="#br0" timeOffset="10628.089">6201 4142 0,'0'0'0,"50"0"78,-25 50-63,-1-50-15,26 0 16,-25 0-16,24 0 16,-24 25 15</inkml:trace>
  <inkml:trace contextRef="#ctx0" brushRef="#br0" timeOffset="10893.0907">6300 4341 0,'0'25'31,"25"-25"-15,0 0-16,49 0 15,-49 0 1,25 0-16,-25 0 16,-1 0-16,26 0 15</inkml:trace>
  <inkml:trace contextRef="#ctx0" brushRef="#br0" timeOffset="11757.0907">6945 4118 0,'0'-25'16,"0"74"62,0-24-78,0 0 16,-24 25-16,24-1 15,0-24-15,0 0 16,0 24-16,49-49 47,-24 0-32,-25-49-15,50-1 16,-50 25 0,0-24-1,0 74 48,24-25-63,-24 49 15,50 26 1,-25-51 0,24-24-1,1 0 1,0 0 0,-50-24-16,0-51 15,0 50 1,0-24-16,-25 24 15,25 0-15,-50-24 16,1 24 0</inkml:trace>
  <inkml:trace contextRef="#ctx0" brushRef="#br0" timeOffset="12342.0897">7441 3894 0,'0'-24'16,"0"-26"-1,0 75 64,0 24-79,0-24 15,0 25-15,0-1 16,0 1-16,0 24 15,0 1-15,0-26 16,-24 1-16,24-25 16,0 0-16,0 24 15,0-24-15,0 0 16,0 24 15,24-49-15,1 0-1,0 0-15,0 0 16,24 0-16,-24-24 16,0 24-16,25 0 15,-1 0 1</inkml:trace>
  <inkml:trace contextRef="#ctx0" brushRef="#br0" timeOffset="13924.0888">8037 4118 0,'49'0'78,"1"0"-62,24 0-16,-24 0 16,-25 24-1</inkml:trace>
  <inkml:trace contextRef="#ctx0" brushRef="#br0" timeOffset="14143.0915">7987 4341 0,'25'0'63,"0"0"-63,24 0 0,-24 0 15,0 0-15,25 0 16,-1 0-16,-24 0 16</inkml:trace>
  <inkml:trace contextRef="#ctx0" brushRef="#br0" timeOffset="14705.0888">8781 4093 0,'-25'0'15,"25"-50"-15,0 25 16,-50 25 0,50-24-1,25 24 32,50 0-47,-51 0 16,1 0-16,0 0 0,-25 24 15,50-24-15,-50 50 16,0-25-16,0 24 16,0-24-16,0 0 15,-25 25-15,-50-26 16,26 26-16,24-25 15,-49 24 1,123-49 47,-24 0-63,25 0 0,-26 0 15,26 0 1,-25 0-16,0 0 0,-1 0 15,26 0-15,-25-24 16</inkml:trace>
  <inkml:trace contextRef="#ctx0" brushRef="#br0" timeOffset="14991.0884">9277 4093 0,'0'-50'15,"0"25"-15,0 1 32,0 48 15,0 1-47,0 0 15,0 25-15,0-1 16,0 26-16,0-26 15,0-24-15,0 0 16,0 24-16,0-24 16</inkml:trace>
  <inkml:trace contextRef="#ctx0" brushRef="#br0" timeOffset="15225.0932">9376 4068 0,'50'-25'0,"-50"0"15,0 75 48,0-25-47,0 49-1,0-24-15,0-1 0,0 1 16,0 0-1,0-26 1,-25-24 0</inkml:trace>
  <inkml:trace contextRef="#ctx0" brushRef="#br0" timeOffset="15731.0877">9128 4043 0,'0'-25'16,"25"25"-1,49-49 1,1 49-16,-1 0 0,1 0 16,-1 0-16,25 0 15,-24 0-15,-26-25 16,-24 25-16,-25-25 15,25 25-15,-25-49 16,0 24 0,0 0-1,-25 25 1,25 25 46,0 0-62,-50 24 0,50 1 16,0 24 0,0-24-16,0 24 0,-24 25 15,24 50-15,0-50 16,0-24-16,0-1 16,0-24-16,0-1 15,0-24-15,0 25 16,-50-50 31,50-50-32</inkml:trace>
  <inkml:trace contextRef="#ctx0" brushRef="#br0" timeOffset="15956.0942">9525 4490 0,'0'-25'16,"25"25"-1,24 0 1,-24-50-16,25 50 16,-25 0-16,-1 0 15,1 0-15,50 0 16,-51 0-16,1 0 15,-25-25-15,50 25 16</inkml:trace>
  <inkml:trace contextRef="#ctx0" brushRef="#br0" timeOffset="16347.0944">10096 3969 0,'0'25'62,"0"24"-62,0-24 16,0 0-16,0 0 15,0 24-15,0-24 16,0 25 0,0-1-1,24-49-15,1 0 32,25 0-17,-1 0 1,1 0-1,-50-25 17</inkml:trace>
  <inkml:trace contextRef="#ctx0" brushRef="#br0" timeOffset="20126.1134">1364 5457 0,'0'-25'16,"0"0"0,-25 25 46,25 25-46,-24 25-16,24-1 15,0 1-15,0-25 16,0 0-16,0 24 16,0-24-16,0 0 15,0 24 16,0-98 32</inkml:trace>
  <inkml:trace contextRef="#ctx0" brushRef="#br0" timeOffset="20505.1426">1091 5407 0,'-24'0'16,"-26"0"-1,50-49 63,50 49-62,-26-25 0,1 25-16,50 0 15,-26 0-15,1-25 16,-1 25-16,1 0 15,0-49-15,24 49 16,-49 0-16,0 0 16,-75 0 15</inkml:trace>
  <inkml:trace contextRef="#ctx0" brushRef="#br0" timeOffset="21014.1131">843 5904 0,'0'49'16,"50"-49"46,0 0-46,-1 0-16,26-49 16,-1 49-16,0-25 15,1 25-15,-1 0 16,1-50-16,-26 50 16,-24 0-16,0 0 0,24 0 15</inkml:trace>
  <inkml:trace contextRef="#ctx0" brushRef="#br0" timeOffset="21495.1141">1984 5531 0,'0'0'0,"25"0"78,25 0-78,-25 0 15,-1 0-15,1 0 16</inkml:trace>
  <inkml:trace contextRef="#ctx0" brushRef="#br0" timeOffset="21833.0321">2009 5606 0,'0'49'46,"25"-49"-14,25 0-32,-26 0 15,1 0-15,25 0 16,-25 0 0,-25-24 46</inkml:trace>
  <inkml:trace contextRef="#ctx0" brushRef="#br0" timeOffset="22516.017">2753 5259 0,'0'0'0,"-49"0"15,49-50 17,25 50 14,-1 0-46,1-25 16,50 25-16,-26 0 16,-24 0-16,0 0 15,24 0-15,1 0 16</inkml:trace>
  <inkml:trace contextRef="#ctx0" brushRef="#br0" timeOffset="23054.0151">2828 5184 0,'-25'0'0,"0"0"15,25 50 1,-49-25-1,49-1 1,0 51 0,0-50-1,0-1 1,74-24 15,-24 0-15,-26 0-16,1 0 15,25 0-15,-25 0 16,-1 0-16,-24 25 16,50-25-16,-50 50 15,50-25 1,-50-1 0,-25 26-1,-50-50-15,51 25 16,-26-25-1,0 0-15,-24 0 0,24 0 16,26 0 0,-1 0-16,25-25 15</inkml:trace>
  <inkml:trace contextRef="#ctx0" brushRef="#br0" timeOffset="23392.0148">3448 5383 0,'25'0'62,"-1"0"-62,26 0 16,-25 0-16,0 0 0,24 0 15</inkml:trace>
  <inkml:trace contextRef="#ctx0" brushRef="#br0" timeOffset="23838.0163">3969 5333 0,'0'-25'15,"0"50"63,0 0-62,0 0-16,0 24 16,0 1-16,0-1 15,0 1-15,0-25 0,0 24 16,0-24-1,0 0-15,0 25 16,0-1 0,0-24-1,-50-25 17,25 0-32,1 0 15,-1 0-15,-25 0 16,25 0-16,1-25 15,-26 25-15,50-49 16,0-1-16</inkml:trace>
  <inkml:trace contextRef="#ctx0" brushRef="#br0" timeOffset="24254.0141">4043 5085 0,'0'0'0,"0"-25"32,25 25 30,-25 25-15,-25-25-16,25-25 32</inkml:trace>
  <inkml:trace contextRef="#ctx0" brushRef="#br0" timeOffset="24802.0176">4341 5234 0,'0'-50'15,"0"1"1,0 73 31,0 26-32,0-25 1,0 0-16,0 49 16,0-24-16,0-1 15,0-24-15,0 0 16,0 24-16,0-24 16,49-25 15</inkml:trace>
  <inkml:trace contextRef="#ctx0" brushRef="#br0" timeOffset="25194.0189">4564 5308 0,'0'-49'0,"-50"49"78,50 24-63,0 1-15,0 0 0,0 25 16,0-26 0,0 1-16,25-25 0,-25 25 15,25-25-15,25 0 16,-26 0-1,-24-25 1,50 25-16,-50-49 16,0 24-16,0 0 15,0-25-15,-25 50 16,25-49-16,-25 49 16,-24 0-1,24 0-15</inkml:trace>
  <inkml:trace contextRef="#ctx0" brushRef="#br0" timeOffset="25506.0209">4762 4986 0,'0'-25'15,"25"50"48,25 0-63,-25 24 16,24 1-16,-24-1 0,-25 26 15,75 24-15,-75 0 16,0 0-16,-25-24 15,25-1-15,-75 1 16,1-1-16,24-24 16,-49 24-16,25-24 15,-26-50-15,-48 0 16</inkml:trace>
  <inkml:trace contextRef="#ctx0" brushRef="#br0" timeOffset="26098.0138">2381 5060 0,'25'0'16,"-25"-49"-16,50 49 15,-75 24 63,25 1-78,0 25 0,-25-1 16,25 26-16,0-1 16,-50-24-16,50-1 15,0 1-15,0 0 16,0-1-16,0 26 16,25-51-16,-25 26 15,75 0-15,-51-26 16,1-24-16,25 25 15,-25-25-15,-1 0 16,26 0-16,-50-25 16,0-24-16</inkml:trace>
  <inkml:trace contextRef="#ctx0" brushRef="#br0" timeOffset="27278.0185">5333 5333 0,'0'-50'0,"-25"50"15,25 25 48,0 0-63,0 25 0,0-1 16,0 1-16,0 24 15,-49-24-15,49-25 16,0 24-1,0-74 32,0 1-47,0-1 16,0-50-16,0 26 16,0-1-16,0 1 15,24-26-15,-24 26 16,0-1-16,25 50 0,-25-25 15,50 25 1,-25 25 0,-1 25-1,-24-26 1,75 26-16,-75-25 16,25 24-16,-25 1 15,0 0-15,0-1 16,0 26-16,0-51 15,0 1-15,0 0 16,0-50 47</inkml:trace>
  <inkml:trace contextRef="#ctx0" brushRef="#br0" timeOffset="27555.0151">5259 5531 0,'24'0'47,"1"0"-31,0 0-16,25 0 15,-1 0 1,-24 0-16,25 0 16,-26 0-1,26 0 1</inkml:trace>
  <inkml:trace contextRef="#ctx0" brushRef="#br0" timeOffset="28135.0144">5978 5432 0,'50'0'94,"-1"0"-78,-24 0-1,0 0 1,24 0 15</inkml:trace>
  <inkml:trace contextRef="#ctx0" brushRef="#br0" timeOffset="28455.0139">5953 5631 0,'25'0'78,"0"0"-62,24 0-1,-24 0 1</inkml:trace>
  <inkml:trace contextRef="#ctx0" brushRef="#br0" timeOffset="35427.017">1240 6846 0,'0'0'0,"25"25"78,-25 0-78,0 24 15,25 1-15,-25 0 16,0-26-16,49 26 16,-49-25-16,25 24 15,0-49 17,25 0-17,-50-24-15,49-51 16,1 26-16,-50-1 15,0-24 1,25 24-16,-25 0 0,0 1 16,0 24-16,0 0 15,0-25 1</inkml:trace>
  <inkml:trace contextRef="#ctx0" brushRef="#br0" timeOffset="35779.0161">1736 6921 0,'50'0'94,"-25"0"-78,0 0-16,24 0 15,-24 0-15,0 0 16,24 0 0</inkml:trace>
  <inkml:trace contextRef="#ctx0" brushRef="#br0" timeOffset="36126.0229">1786 7094 0,'0'0'0,"50"0"47,-26 0-47,1 0 16,0 0-16,49-25 0,-24 25 15,-25 0-15,0 0 16,24 0 0,-74 0 77,25-24-93</inkml:trace>
  <inkml:trace contextRef="#ctx0" brushRef="#br0" timeOffset="36627.0148">2629 6722 0,'0'-25'47,"0"-24"-16,-25 49-31,25-25 16,-49-25 0,49 25-16,0-24 15,0-1-15,0 25 16,25-24-1,24 49 1,1 0 0,0 25-1,-1 49 1,-49-49-16,50 49 16,-50-24-16,0-1 15,0-24-15,0 25 16,0-1-16,0-24 0,0 0 15,0 25-15,-50-25 16,50-1 0,0 26-1</inkml:trace>
  <inkml:trace contextRef="#ctx0" brushRef="#br0" timeOffset="36820.0186">2853 7094 0,'-25'0'15,"25"-25"17</inkml:trace>
  <inkml:trace contextRef="#ctx0" brushRef="#br0" timeOffset="38601.022">1141 7888 0,'0'0'0,"0"-25"16,0-25-16,0 1 16,-25 49-1,25-25-15,0 50 47,0 24-47,0 26 16,0 24-16,0 0 15,0 1-15,0 24 16,0-25-16,0-25 16,0-24-16,0-25 15,0 24 1,0-74 15,0-24-15,0-26-16</inkml:trace>
  <inkml:trace contextRef="#ctx0" brushRef="#br0" timeOffset="38907.0148">1091 7813 0,'0'-24'16,"0"-1"15,75 25-31,-50 0 16,24 0-16,1 0 15,-50 49 1,25-49-16,-25 50 0,0 0 15,0-1 1,0-24-16,0 0 16,-50 25-16,25-50 15,0 24-15,-49-24 16,74-24 15</inkml:trace>
  <inkml:trace contextRef="#ctx0" brushRef="#br0" timeOffset="39281.0179">1786 7590 0,'0'-49'15,"0"-1"1,-25 25-1,-24 25 17,24 0-17,25 75 1,-50-51-16,50 1 16,0 25-16,0 24 15,0-24-15,0 24 0,0 25 16,0 1-1,0-26-15,0 1 0,0-1 16,0-24 0,0-1-16,0-24 0,0 25 15,0-26-15,0 1 16,-25-25 0</inkml:trace>
  <inkml:trace contextRef="#ctx0" brushRef="#br0" timeOffset="39492.0163">1587 8111 0,'-49'-49'16,"49"24"15,49 25-31,-24-25 15,0 25-15,25-50 16,-25 50-16,-1 0 16,26-25-16,-25 25 15,0 0-15</inkml:trace>
  <inkml:trace contextRef="#ctx0" brushRef="#br0" timeOffset="39699.0123">2009 7913 0,'50'0'47,"-25"-25"-32,24 25 1</inkml:trace>
  <inkml:trace contextRef="#ctx0" brushRef="#br0" timeOffset="39872.0199">2084 8062 0,'24'0'46,"1"-25"-30,0 25 0,25 0-16,-26-25 0,26 0 15</inkml:trace>
  <inkml:trace contextRef="#ctx0" brushRef="#br0" timeOffset="40324.0187">2654 7689 0,'0'-49'0,"-25"49"16,25-25-16,0 0 15,0 0 1,0-24-1,0 24 1,0 0 0,25-24-1,0 49 1,25 0 0,-1 0-1,-49 49-15,50-49 16,-50 50-16,0-25 15,0-1-15,0 26 16,0 0-16,0 24 16,-25-24-16,25-1 15,0-24-15,-25 25 16,25-26-16,0 1 16,-49 50-1,49-50 1,-25-1-16</inkml:trace>
  <inkml:trace contextRef="#ctx0" brushRef="#br0" timeOffset="40513.0199">2704 8285 0</inkml:trace>
  <inkml:trace contextRef="#ctx0" brushRef="#br0" timeOffset="44333.0606">1166 9178 0,'0'0'0,"0"-25"16,0 0-1,0-24 1,0 24 0,0 99 30,0 1-30,0 24-16,0-25 16,0-24-16,0-1 15,0-24-15,0 0 16,0 25-16,0-26 16,0 1-1,0-50 32</inkml:trace>
  <inkml:trace contextRef="#ctx0" brushRef="#br0" timeOffset="44714.0539">1141 9178 0,'0'-50'16,"0"25"15,25 25-15,0-24-16,-1 24 15,51-50-15,-50 50 0,-1 0 16,1 0-16,25 0 15,-1 0 1,-49 25-16,0 49 16,0-49-1,0 0-15,0 24 16,-74-49 0,74 50-16,-25-50 15,25-25 16,0 0-31</inkml:trace>
  <inkml:trace contextRef="#ctx0" brushRef="#br0" timeOffset="45029.0527">1687 9649 0,'0'-25'16,"0"50"62,-25 0-62,25 0-16,-50 24 15,25 1 1,25-25 0</inkml:trace>
  <inkml:trace contextRef="#ctx0" brushRef="#br0" timeOffset="45725.0501">2232 9203 0,'50'-50'0,"-50"0"16,0 1-1,-25 49 1,25-25 0,-25 25-16,1 0 15,-1 0 1,-50 0 0,75 25-16,-49 24 15,49-24-15,-25 25 16,25-1-16,0 1 15,0 24-15,0-49 16,0 0-16,25 25 16,24-50-1,-24 0-15,25 0 16,-1 0-16,1-25 16,-25 0-16,0-25 15,-25 26-15,49-1 16,-49-50-16,0 26 15,0 24-15,-25 25 0,25-50 16,-74 50-16,0-49 16,24 49-1,25 0-15,0 0 16,25 25 15,-49-25-31,49 74 16,0-24-1,49-50-15,-24 49 16,0-49-16,25 50 16,-26-50-16,26 49 15,0 26 1,-26-26-16,-24-24 16,0 25-1,-49-50 1,24 0-16,0 0 15,0 0-15,-24-25 16,49-25 0</inkml:trace>
  <inkml:trace contextRef="#ctx0" brushRef="#br0" timeOffset="46015.0555">2729 9302 0,'49'-25'46,"-24"25"-30,0 0-16,24-25 16,1 25-1</inkml:trace>
  <inkml:trace contextRef="#ctx0" brushRef="#br0" timeOffset="46195.0555">2753 9500 0,'25'0'47,"0"0"-47,0 0 15,24 0-15,-24 0 16,50-49-1,-51 49-15</inkml:trace>
  <inkml:trace contextRef="#ctx0" brushRef="#br0" timeOffset="46585.0525">3349 9029 0,'0'-50'15,"0"1"1,-50-1 0,50 0-1,0-24 1,0 49-16,25 25 16,-25-25-1,74 25-15,-49 0 16,0 0-16,24 0 15,-24 0 1,-25 75 0,0-50-16,0 24 15,0 1-15,0-1 16,-25 1-16,25 0 16,-24-1-16,24-24 15,-50 25-15,50-1 16,-50 26-16,50-50 0,0-1 15,0 26 1</inkml:trace>
  <inkml:trace contextRef="#ctx0" brushRef="#br0" timeOffset="46737.0513">3448 9575 0,'49'0'93</inkml:trace>
  <inkml:trace contextRef="#ctx0" brushRef="#br0" timeOffset="78730.9898">1265 11857 0,'-25'0'16,"-24"0"-1,73 0 63,1 0-78,0-50 16,25 50-16,-1 0 16,26-25-16,-26 25 15,-24 0-15,0 0 16,24 0-16,1 0 16,-25 0-1,-25 25 16,0 25-15,-50-26 0,25 26-16,1-50 0,-26 50 15,25-50-15,-24 49 16,24-49-16,-25 75 16,-24-51-16,49-24 15,25 50-15,-50-50 16,50 25-16,-24-25 31,24 50-15,49-50 31,-24 0-32,49 0-15,-24 0 16,0 0-16,-1 0 15,-24 0-15,25 0 16,-26 0-16,26 0 16,-25 0-1</inkml:trace>
  <inkml:trace contextRef="#ctx0" brushRef="#br0" timeOffset="79333.9886">2158 11931 0,'-25'0'0,"25"50"15,50-50 48,-25 0-63,-1 0 16,1 0-16,25 0 15,-25 0-15,-1 0 16,1 0-1</inkml:trace>
  <inkml:trace contextRef="#ctx0" brushRef="#br0" timeOffset="79649.9877">2059 12179 0,'0'50'31,"25"-50"-15,24 0-1,-24 0-15,0 0 16,0 0-16,24 0 15,-24 0-15,0 0 16,24 0-16</inkml:trace>
  <inkml:trace contextRef="#ctx0" brushRef="#br0" timeOffset="87320.9891">2084 13221 0,'0'50'0,"24"-50"78,1 0-62,25 0-16,-25 0 15,-1 0-15,1 0 16,25-25-16,-25 0 15</inkml:trace>
  <inkml:trace contextRef="#ctx0" brushRef="#br0" timeOffset="87528.9894">2084 13395 0,'24'0'47,"26"0"-31,0 0-16,-26 0 16,1 0-16</inkml:trace>
  <inkml:trace contextRef="#ctx0" brushRef="#br0" timeOffset="123491.458">2778 11733 0,'0'0'0,"0"-25"31,0 74 47,0 1-78,0 0 16,0 24-16,0-24 15,0-1-15,0-24 16,0 0-16,0 49 16,0-49-1,0-75 63,0 1-62,0-1 0,0-24-16,0-1 0,0 1 15,0 0-15,0 24 16,0 25-16,0-24 15,25 24-15,25-25 16,-1 1 0,1 49-1,-1 24 1,-49 51 0,0-50-1,0-1-15,0 1 0,-24 25 16,-26-25-16,25 24 15,-24 1 1,-1-50 0,25 0 15,100 0 47,-51 0-78,1 49 16,25-49-16,-25 50 0,24-25 15,-24 24 1,0-24-16,24 0 16,-49 25-16,25-26 0,-25 1 15,0 25 16,0-75 16,0 0-47</inkml:trace>
  <inkml:trace contextRef="#ctx0" brushRef="#br0" timeOffset="123836.4569">3373 11807 0,'0'-25'0,"-24"25"31,24-25-31,0 50 47,0 50-32,0-26-15,0 1 0,0-1 16,0-24-16,0 0 16,0 25-16,0-26 15</inkml:trace>
  <inkml:trace contextRef="#ctx0" brushRef="#br0" timeOffset="124072.4572">3225 11981 0,'49'-25'62,"-24"25"-46,0 0-16,0 0 16,24 0-16,1 0 15,-1 0 1,-24 0-1</inkml:trace>
  <inkml:trace contextRef="#ctx0" brushRef="#br0" timeOffset="124608.4614">3795 11881 0,'0'-24'0,"0"-26"31,0 100 32,0-26-63,0 1 15,0 0-15,0 25 16,0-26-16,0 1 16,0 25-16,0-25 15,0-1-15,0 1 16,0 25-16,0 0 15,0-26 1,0 1 0,-25 25-1,-24-50 1,24 0 0,-25 0-1,1 0 1,-1 0-1,50-50 1,0 25-16,0 1 16,0-26-16,0 0 15</inkml:trace>
  <inkml:trace contextRef="#ctx0" brushRef="#br0" timeOffset="125045.4604">3770 11559 0,'0'0'0,"25"0"47,0 0-32,0 0 1,-50 0 78</inkml:trace>
  <inkml:trace contextRef="#ctx0" brushRef="#br0" timeOffset="125657.0074">4068 11609 0,'0'-25'15,"0"0"17,50 50-1,-1 24-16,-24-24-15,25 0 16,-26 25-16,26-26 16,-25 26-16,-25-25 15,49 24-15,-49-24 16,0 25-16,0-25 16</inkml:trace>
  <inkml:trace contextRef="#ctx0" brushRef="#br0" timeOffset="125990.0089">4465 11609 0,'0'-50'0,"0"25"31,-50 25-31,25 0 31,-24 0-15,49 75-1,-50-51-15,50 26 16,-49-25-16,49 0 16,-75-25-16,75 74 15,-25-24 1,25-26-1</inkml:trace>
  <inkml:trace contextRef="#ctx0" brushRef="#br0" timeOffset="126380.0068">4762 11832 0,'0'-25'15,"-24"25"63,24 25-78,0 0 16,0 24-16,0-24 16,0 0-16,0 24 15,0 1 1,0-25 15,49-25-15,1 0-16,-25 0 15,0 0-15,-25-75 16</inkml:trace>
  <inkml:trace contextRef="#ctx0" brushRef="#br0" timeOffset="129595.0044">7392 11658 0,'0'-25'16,"0"-24"0,0 24 15,25 50 0,24 49-31,-49-24 16,50-1-16,-50 1 15,25 0-15,-25-1 16,0-24-16,49 0 16,-49 49-1,25-74 1,25-49 31,-50-1-47,0-24 15,0-1-15,0 1 16,0-1-16,0 1 16,0 0-16,0-1 15,0 26-15,0-1 0,0 25 16,24-24-16,-24 24 16,0 74 77,0 1-77,0 24-16,-24 26 16,24-1-16,0 25 15,0-50-15,0 1 16,0-1-16,-25-24 15,25-1-15,0 1 16,25-100 47,-25 1-63,0-26 15,0 1-15,0-1 16,0-24-16,0 0 15,0 0-15,0 24 16,0 26-16,0-1 16,0 25 15,49 25 0,-49-49-15,25 49-16,0 0 15,24 0-15,26 0 16,24 0-16,50 0 16,25 0-16,-1 0 15,-24 0-15,25 0 16,-26 0-16,-48 0 16,-26 0-16,-24 0 0,-25 0 15,-25 25 1,24-25-16,-24 24 31</inkml:trace>
  <inkml:trace contextRef="#ctx0" brushRef="#br0" timeOffset="130464.0048">7838 11906 0,'0'-25'31,"0"-24"-15,0 98 31,0 1-32,0-25-15,0 0 16,0-1-16,50-24 16,-50 75-16,0-125 62,0 1-46,0-1-16,0 0 15,0-24-15,0-25 16,0 24-16,0 51 16,0-26-16,49 0 15,-24 50 1,0 0-16,25 0 15,-1 25 1,-49 0-16,0 0 16,0 0-16,0 49 15,0-24-15,-24-1 16,24-24-16,-75-25 16,75 50-16,-50-50 0,26 0 31,24-25-16,0 0 17,49 50-1,-24-25-31,25 25 16,-25-25-16,24 49 15,1 26 1,-50-51-1,25 1 1</inkml:trace>
  <inkml:trace contextRef="#ctx0" brushRef="#br0" timeOffset="130828.0037">8334 11385 0,'0'-24'16,"0"-26"-1,75 50 17,-26 0-17,-24 50-15,-25-26 16,0 1-16,0 50 15,-25-26 1,1 1 0,24-25 15,24-25 16,26 0-47,0 0 15</inkml:trace>
  <inkml:trace contextRef="#ctx0" brushRef="#br0" timeOffset="131112.0027">8682 11733 0,'0'0'0,"0"-25"16,-25 25-1,25 49 17,0 1-17,0-25-15,0 49 16,0-24-1,0-25 1,0-1 0</inkml:trace>
  <inkml:trace contextRef="#ctx0" brushRef="#br0" timeOffset="131314.0036">8508 11906 0,'0'0'0,"0"-49"0,50 49 47,-26 0-31,1 0-16,25 0 15,-25 0-15,24 0 16,-24 0-16,25 0 15</inkml:trace>
  <inkml:trace contextRef="#ctx0" brushRef="#br0" timeOffset="131576.0047">8979 11658 0,'0'0'0,"0"-49"16,0 24 15,0 50 0,0 24-15,0-24-16,50 25 16,-50-1-16,74 26 15,-49-26-15,-25-24 16,50 25-16,-1-1 15</inkml:trace>
  <inkml:trace contextRef="#ctx0" brushRef="#br0" timeOffset="131815.0043">9302 11559 0,'-50'0'16,"25"0"0,1 25-1,24 0-15,-75 24 16,50 1-16,25-1 16,-49 1-16,49 0 0,-50-26 15,50 26-15,0-25 16</inkml:trace>
  <inkml:trace contextRef="#ctx0" brushRef="#br0" timeOffset="132116.0084">9376 11832 0,'0'-25'0,"0"50"63,0 0-63,0 24 16,-25-24-16,25 0 15,0 24-15,0 1 16,0-25-1,50-25 1,-25 0-16,0 0 16,24-25-16,-24-49 15</inkml:trace>
  <inkml:trace contextRef="#ctx0" brushRef="#br0" timeOffset="132468.0059">9475 11460 0,'0'-25'15,"0"-25"16,25 50-15,0 0 0,-25 25-16,25-25 15,-25 50-15,0-1 16,0 1 0,0-25 15,25-25-16,-1 0 1,26 0-16</inkml:trace>
  <inkml:trace contextRef="#ctx0" brushRef="#br0" timeOffset="140858.0228">3026 12998 0,'0'0'0,"0"-50"16,0 75 62,0 24-78,0 1 15,0 0-15,0-1 16,0 1-16,0 0 16,0-1-16,0-24 0,0 0 15,0 24 1,0 1-1</inkml:trace>
  <inkml:trace contextRef="#ctx0" brushRef="#br0" timeOffset="141325.0276">3225 13146 0,'0'-24'15,"0"48"63,-25 26-62,25-25-16,0 25 16,0-1-1,25-49 1,-25 50-16,24-50 16,26 25-1,-25-25-15,24-50 16,-49 25-1,50-24-15,-50 24 16,0 0-16,0-25 16,0 25-16,0 1 15,-50 24-15,50-50 16,-49 50-16,49-50 16,-50 50-16,25 0 31,25 25-16</inkml:trace>
  <inkml:trace contextRef="#ctx0" brushRef="#br0" timeOffset="142001.0307">3919 13122 0,'0'-25'15,"0"50"64,0-1-79,0 26 15,0-25-15,0 25 0,0-26 16,-25 1-16,25 50 15,0-51 17</inkml:trace>
  <inkml:trace contextRef="#ctx0" brushRef="#br0" timeOffset="142235.0268">3696 13320 0,'0'0'0,"0"-25"47,50 25-31,-1 0-1,1 0-15,-1-24 16,1 24-16,0 0 15,-1 0-15,1 0 16,24 0 0,-49 0-16,0 0 15</inkml:trace>
  <inkml:trace contextRef="#ctx0" brushRef="#br0" timeOffset="142638.0288">4465 13171 0,'0'0'0,"-25"0"16,25-49-1,0 98 63,0 1-78,-50-25 0,50 24 16,0 1 0,0 0-16,0 24 0,0-24 15,0-1-15,0 1 16,0-1-16,0-24 16,0 25-16,-24-25 15,-26-1 1,0-24-1,26 0-15,-1 0 16,-50 0-16,26 0 16,-1-24-16,25-1 15,25-25-15,0 1 16,0-1-16,0-24 16</inkml:trace>
  <inkml:trace contextRef="#ctx0" brushRef="#br0" timeOffset="143208.0307">4415 12799 0,'0'0'0,"0"-25"31,25 25 1,25 25-17,-50 0 1,0 0 0,-25 24-1,0 1 1,-25-50-1,50-25 32,0-24-31,0 24 0,25 25-1,25 0 1,-25 0 15,-25 49 16,0-73 15,0-1-46</inkml:trace>
  <inkml:trace contextRef="#ctx0" brushRef="#br0" timeOffset="144387.0243">5110 13072 0,'0'0'0,"0"-25"16,0-24-1,-25 24 16,-25 25-15,1 0 0,-1 0-16,25 0 15,-24 0 1,49 25-16,-25-25 16,25 49-16,0 1 15,0-25 1,25-25-1,24 49-15,-24-49 16,25 25-16,-25-25 16,-1 50-16,26-50 15,-50 25-15,50-25 0,-50 24 16,0 1 0,-50 25-1,25-50-15,-24 0 16,24 0-1,-25 0 1,50-75 0,0 51-16,0-1 15,25-50 1,-25 26-16,50 24 16,-50 0-16,74 25 15,-24-74-15,-26 74 16,26-50-16,0 50 15,-50-25 1</inkml:trace>
  <inkml:trace contextRef="#ctx0" brushRef="#br0" timeOffset="144627.0279">5432 13122 0,'25'0'125</inkml:trace>
  <inkml:trace contextRef="#ctx0" brushRef="#br0" timeOffset="145149.0271">5928 12923 0,'0'0'0,"0"-25"31,-24 25 32,-1 0-48,25 25-15,-50 25 0,50-25 16,-50 24 0,50-24-16,-49 0 15,49 24-15,0-24 0,-25 0 16,25 25-16,0-25 15,0 24 1,50-49 0,-1 0-16,-24 0 15,0 0 1,25 0 0,-50-49 15,-50 49 0,0 0-31,25 0 16,1 0 15</inkml:trace>
  <inkml:trace contextRef="#ctx0" brushRef="#br0" timeOffset="145607.0251">6176 13022 0,'0'0'0,"0"-24"16,-49 24 46,24 0-46,25 24 0,-25-24-16,25 50 15,0 0-15,0-26 16,0 26-1,0 0-15,25-50 16,-25 25 0,50-25-16,-26 0 15,-24-25 63,-24 25-62,24-25 0,-25 25-16</inkml:trace>
  <inkml:trace contextRef="#ctx0" brushRef="#br0" timeOffset="145954.0279">6375 12626 0,'0'0'0,"0"24"62,49-24-46,-49 50-16,50-25 0,-50 24 16,25 51-16,-25-26 15,0 0-15,0 1 16,0-1-16,0 1 16,-50-26-16,25 1 15,-24 0-15,24-26 16,-25 26-16,-24-50 15,0 0-15,-1 0 16</inkml:trace>
  <inkml:trace contextRef="#ctx0" brushRef="#br0" timeOffset="146870.0569">2803 12700 0,'0'0'0,"-50"0"110,50 50-110,-24-50 15,24 49-15,-50 26 16,50-26-16,-25 26 16,25-1-16,0 0 15,-50 1-15,50-1 16,0-24-16,0 0 15,0-1-15,50-49 16,-25 50-16,0-50 16,24 25-16,-24 24 15</inkml:trace>
  <inkml:trace contextRef="#ctx0" brushRef="#br0" timeOffset="148217.05">6722 13196 0,'25'0'62,"24"0"-46,1 25-1,-25-25-15,25 25 16,-26-25-16,1 0 16,-25 49-16,50-49 15,-1 0-15,-24 0 32,-25-24-17,0-26 1,-25 0-1,25 25 1,-49-24-16,49 24 16,-25-25-16,25 26 15,0-26 1,0 25 0,25 25-1,0-25 1,-1 25-16,26 0 15,-25 0-15,0 0 16,24 0-16,-24 0 0,25 75 16,-50-50-1,0 24-15,0-24 16,-25 0-16,25 24 16,-25 1-1,25-25 1,0 25 15,25-50 0,24 0-15,1 0 0,-25 0-16,0 0 15,-1 0-15,26 0 16,-50-25 15</inkml:trace>
  <inkml:trace contextRef="#ctx0" brushRef="#br0" timeOffset="148396.0467">7689 13146 0,'0'-24'79,"50"24"-79</inkml:trace>
  <inkml:trace contextRef="#ctx0" brushRef="#br0" timeOffset="152131.0497">1116 15056 0,'0'-74'0,"50"148"78,-50-24-62,0 0-16,49 24 15,-49 0-15,0-24 16,25 25-16,-25-51 16,0 1-16,50 25 15,-50-25-15,49-1 16,-24-48 31,-25-51-47,50 26 15,-50-26-15,25-24 16,-25 0-16,0 24 16,49 26-16,-49-1 15,0 0 1</inkml:trace>
  <inkml:trace contextRef="#ctx0" brushRef="#br0" timeOffset="152880.0513">1786 15180 0,'0'25'78,"50"-25"-63,-26 0-15,1 0 16,25 0-16,-25 0 16,-1 0-16,26 0 15</inkml:trace>
  <inkml:trace contextRef="#ctx0" brushRef="#br0" timeOffset="153186.0525">1786 15379 0,'25'0'62,"0"0"-62,24 0 16,1 0-16,-1 0 15,1 0-15,-25 0 16</inkml:trace>
  <inkml:trace contextRef="#ctx0" brushRef="#br0" timeOffset="155242.0563">2803 15007 0,'0'-50'0,"0"1"16,0 24 0,0 74 62,0 26-78,0-1 0,0-24 15,0 24-15,0-24 16,0-1-16,0 1 16,0-25-16,0 49 15,0-123 63,0-1-78</inkml:trace>
  <inkml:trace contextRef="#ctx0" brushRef="#br0" timeOffset="155550.0502">2604 15032 0,'-24'0'0,"24"-50"15,0 25 1,0-24 31,49 49-32,26-25 1,-26 25-16,26 0 16,-1 0-16,1-50 15,-26 50-15,-24 0 0,49 0 16,-74 25 0,0 0-1,0 0-15,-24-25 16</inkml:trace>
  <inkml:trace contextRef="#ctx0" brushRef="#br0" timeOffset="155871.0509">2530 15453 0,'50'0'47,"-26"0"-47,26 0 16,0 0-16,24 0 16,-24-49-16,-1 49 15,1 0-15,0 0 16,-26 0-16,51 0 15,-50 0 17</inkml:trace>
  <inkml:trace contextRef="#ctx0" brushRef="#br0" timeOffset="156546.0491">3299 15032 0,'0'-25'16,"-25"25"-1,75 0 95,-1 0-110,1 0 15,-25 0-15,0 0 16,24 0-16,1 0 15,-50 25 17,0 24-17,-50-49 1,1 75-16,24-51 0,0-24 16,-25 50-16,26-50 15,24 25-15,-50-25 16,50 49-16,-25-49 15,25 25-15,0 0 32,25-25-1,0 0-15,24 0-16,1 0 15,0 0-15,-1 0 0,26 0 16,-26 0-16,-24 0 15,0 0-15,25 0 16</inkml:trace>
  <inkml:trace contextRef="#ctx0" brushRef="#br0" timeOffset="156735.0478">4093 15230 0,'25'0'63,"-1"0"-63,-24-25 15</inkml:trace>
  <inkml:trace contextRef="#ctx0" brushRef="#br0" timeOffset="172507.9643">1910 16098 0,'-25'0'0,"-24"0"15,24 0 1,25-25-1,-25 25 1,50 0 62,24 0-62,-24 0-1,0 0-15,25 0 0,-1 0 16,-24 0 0</inkml:trace>
  <inkml:trace contextRef="#ctx0" brushRef="#br0" timeOffset="172824.9655">1587 16321 0,'25'0'47,"0"0"-32,0 0-15,25 0 16,24 0-16,-24 0 16,-1 0-16,1 0 15,-25 0-15,24 0 16,-98 0 31,24 0-32</inkml:trace>
  <inkml:trace contextRef="#ctx0" brushRef="#br0" timeOffset="174107.9663">2853 15850 0,'0'0'0,"-25"0"47,-25 0-31,50 25-16,-49 0 15,49 0-15,-50 24 16,50-24-16,-50 25 16,50 24-16,0-24 15,0-1-15,0 26 16,0-26-16,0 1 15,25-25-15,-25 24 16,50-49-16,-50 25 16,49-25-16,-24 0 0</inkml:trace>
  <inkml:trace contextRef="#ctx0" brushRef="#br0" timeOffset="174420.9667">3249 15974 0,'0'0'0,"-49"0"0,49-49 15,49 24 32,1 25-31,-25 0-1,0 0-15,24-50 16,-24 50-16,25 0 16,-26 0-1</inkml:trace>
  <inkml:trace contextRef="#ctx0" brushRef="#br0" timeOffset="174865.9674">3324 15900 0,'-50'0'16,"50"25"-1,-49-25 1,49 24-16,-50-24 0,50 75 15,0-26 1,0 1 0,0-25-1,25-25 1,-25 25-16,49-25 16,-24 0-16,0 0 15,25 0-15,-26 0 0,1 0 16,0 0-1,25 49 1,-50-24 0,0 0-1,0 24 1,-25-49-16,-50 25 16,1-25-1,24 0-15,26 0 16,-1 0-16,-25 0 15,50-25 1,0-24 0,0 24-1</inkml:trace>
  <inkml:trace contextRef="#ctx0" brushRef="#br0" timeOffset="175236.9644">3944 16148 0,'25'0'94,"24"0"-79,-24 0-15,25 0 16,-25 0-16,24 0 15</inkml:trace>
  <inkml:trace contextRef="#ctx0" brushRef="#br0" timeOffset="175681.9735">4415 16073 0,'0'-49'0,"0"98"94,0-24-94,0 25 15,0-1-15,0 1 16,50 0-16,-50 24 16,0-24-16,0-25 15,0-1-15,0 26 16,0-25-16,0 0 15,-25 24 1,25 1 0,-25-50-16,0 0 15,-49 0 1,24-25-16,26 25 16,-26-50-16,25 50 15,25-49-15,0 24 16</inkml:trace>
  <inkml:trace contextRef="#ctx0" brushRef="#br0" timeOffset="176076.9649">4440 15875 0,'0'-50'32,"25"50"-17,0 0 1,-1 0 0,-24 25-1,0 0 1,-24-25 31,24-50 0</inkml:trace>
  <inkml:trace contextRef="#ctx0" brushRef="#br0" timeOffset="176515.9639">4862 15875 0,'0'0'0,"0"-50"15,-25 1 1,25 98 47,-25-24-48,25 25-15,0-1 16,0 1-16,0 0 15,0-26-15,0 1 16,0 25-16,0-1 16,0-24-1</inkml:trace>
  <inkml:trace contextRef="#ctx0" brushRef="#br0" timeOffset="176901.9687">5060 15925 0,'0'-25'16,"0"50"62,0-1-62,0 26-16,0 24 15,0-24 1,25-25 0,25-25-1,-1 0 1,-24-75-1,-25 51-15,0-1 16,0 0-16,0-25 16,0 1-1,-50 49 1,50-25-16,-49 25 16,49-50-1</inkml:trace>
  <inkml:trace contextRef="#ctx0" brushRef="#br0" timeOffset="177251.9639">5209 15478 0,'-25'0'16,"25"-25"-16,25 25 47,0 0-47,24 25 15,-24 25-15,25-1 16,-25 1 0,-25 24-16,74 26 0,-74-1 15,0-25-15,0 1 16,0-1-16,0-24 15,0-1-15,-50 1 16,50-25-16,-49-25 16,24 24-16,-25-24 15</inkml:trace>
  <inkml:trace contextRef="#ctx0" brushRef="#br0" timeOffset="178364.9662">6499 15453 0,'0'-49'15,"-50"49"48,50 25-63,-25-1 15,25 1-15,-49 50 0,-1-26 16,50 1 0,-49 24-16,49 1 0,-50-1 15,50 0-15,0 1 16,0-1-16,0-24 16,25-25-16,-25-1 15,49 26-15,1-50 16,-50 25-16,50-25 15,-26 49 1,-24-73 15</inkml:trace>
  <inkml:trace contextRef="#ctx0" brushRef="#br0" timeOffset="179625.9639">6921 15751 0,'0'-25'15,"0"50"64,0 25-64,0-1-15,0 1 16,0-1-16,0 1 15,0-25-15,0 0 16,0 24 0,0 1-16</inkml:trace>
  <inkml:trace contextRef="#ctx0" brushRef="#br0" timeOffset="180049.9639">7342 15776 0,'0'-25'16,"-25"25"-16,1 0 31,24 25 0,-25 24-31,25-24 16,0 25-16,0-25 16,0-1-16,0 26 15,0 0 1,49-50 0,1 0-1,0-50 1,-1-24-1,-49 49-15,0 0 16,0-25-16,0 26 16,-25-26-16,25 25 15,-49 25-15,-1-25 0,25 25 16</inkml:trace>
  <inkml:trace contextRef="#ctx0" brushRef="#br0" timeOffset="180362.9661">7913 15776 0,'0'-50'15,"0"25"1,0 50 31,0 25-31,0-25-16,0 24 15,0-24-15,0 25 16,0-26-16,0 1 15,0 25 1,0-1 0</inkml:trace>
  <inkml:trace contextRef="#ctx0" brushRef="#br0" timeOffset="180563.9683">7813 15949 0,'50'-24'47,"24"24"-47,1 0 16,-25-50-16,-1 50 15,26 0-15,-26 0 0,1-25 16,-25 25-1</inkml:trace>
  <inkml:trace contextRef="#ctx0" brushRef="#br0" timeOffset="180873.97">8334 15776 0,'0'49'78,"0"-24"-62,0 25-16,0 24 16,0 25-16,0-24 15,0-26-15,0 1 0,0 0 16,0-26-16,0 1 16,0 25-1,0 0 1,-49-50-1,-1 0-15,25 0 16,-24 0-16,-1-50 16,-24 25-16,24-25 15,25 1-15,25-26 16</inkml:trace>
  <inkml:trace contextRef="#ctx0" brushRef="#br0" timeOffset="181292.9658">8409 15329 0,'0'-25'0,"49"25"31,-49-24-31,25 24 15,0 0 17,-25 24-1,0 1-15,-25-25-1,-24 0 16,73 0 16,-24-25-15,25 25-32</inkml:trace>
  <inkml:trace contextRef="#ctx0" brushRef="#br0" timeOffset="182195.9683">8905 15602 0,'0'-49'0,"-25"49"16,25-25-1,-25 25 1,-24 0-1,-1 0 1,25 0 0,-24 0-16,49 74 15,-25-74-15,25 50 16,0-25-16,0 24 16,25 1-1,24-50 1,1 49-16,-25-49 15,24 25-15,-24-25 16,-25 50-16,25-50 16,-25 25-16,0-1 15,0 26 1,-50-50 0,-24 0-1,49 0 1,25-25-16,0 0 15,0 1-15,0-26 16,0-24-16,25-1 16,0 26-16,24-1 15,-24 0-15,0 50 16,24-49-16,1 49 16,-25 0 15</inkml:trace>
  <inkml:trace contextRef="#ctx0" brushRef="#br0" timeOffset="182415.9639">9277 15825 0,'-50'0'16,"50"-24"47</inkml:trace>
  <inkml:trace contextRef="#ctx0" brushRef="#br0" timeOffset="182893.9659">9674 15528 0,'0'-25'0,"0"0"47,-50 50-16,50 0-15,-74 24 0,74 1-16,-50 0 0,50-1 15,0 1-15,-25-25 16,25-1-16,0 26 15,0 0 1,50-50 0,0 0-1,-1 0 1,1 0 0,-50-50-1,-25 25 16,-25 25-31,1 0 16,-1 0 0,25 0-1</inkml:trace>
  <inkml:trace contextRef="#ctx0" brushRef="#br0" timeOffset="183345.9649">10195 15503 0,'0'0'0,"-25"-25"31,0 25 16,-24 0-31,-1 50-1,0-25 1,50-1-16,-49 26 16,49-25-16,0 0 0,0 24 15,0-24-15,0 49 16,24-24-1,1-50 1,25 0-16,-25 0 16,0 0-16,-1 0 15,-24-25 1,0 0 0,-24 25-1,-1-24 1,0 24-16,-25 0 15,25 0-15,1-50 16,24 0 0</inkml:trace>
  <inkml:trace contextRef="#ctx0" brushRef="#br0" timeOffset="183648.9651">10269 15156 0,'0'-50'0,"0"25"16,50 25 46,-1 25-62,-24 49 16,25 1-16,-25-1 15,24 50-15,-49-24 16,50 48-16,-50 1 16,0-50-16,-75 25 15,26-49-15,-1-26 16,-24 1-16,-25 0 16,-50-50-16</inkml:trace>
  <inkml:trace contextRef="#ctx0" brushRef="#br0" timeOffset="185066.8163">1811 17041 0,'0'0'0,"25"0"125,-1 0-125,51 0 16,-50 0-16,-1 0 15,-48 25 16</inkml:trace>
  <inkml:trace contextRef="#ctx0" brushRef="#br0" timeOffset="185296.817">1687 17264 0,'49'0'62,"-24"0"-46,50-25-16,-51 25 15,1-25-15,25 25 16,-25 0-16,-25-49 16</inkml:trace>
  <inkml:trace contextRef="#ctx0" brushRef="#br0" timeOffset="248736.1164">6722 5209 0,'0'0'0,"0"25"110,0 24-95,0 26-15,0-1 0,0 1 16,0-1 0,0-24-16,0-1 15,0-24-15,0 0 0,0 24 16,0 1-1</inkml:trace>
  <inkml:trace contextRef="#ctx0" brushRef="#br0" timeOffset="249215.1133">7045 5308 0,'0'-49'16,"0"24"-1,0 0 16,0 50 48,0 24-79,0 1 15,0 0-15,0 24 16,0-24-16,0-26 15,0 26-15,0 0 16,0-26-16,0 1 16,0 25-16,0-25 15,0 24 1,49-123 62</inkml:trace>
  <inkml:trace contextRef="#ctx0" brushRef="#br0" timeOffset="249784.1098">7466 5507 0,'0'0'0,"0"-25"94,0-25 93</inkml:trace>
  <inkml:trace contextRef="#ctx0" brushRef="#br0" timeOffset="251719.1127">7813 5184 0,'0'-25'16,"25"50"78,-25 0-94,0 0 15,0 0-15,0 24 16,0-24-16,0 0 16,0 24-16,0-24 15,0 0-15,0 25 16,0-1-1,0-24 1,-49-50 109</inkml:trace>
  <inkml:trace contextRef="#ctx0" brushRef="#br0" timeOffset="252666.1124">8235 5333 0,'0'-25'15,"50"25"1,-50-49-16,0 24 31,-25 25 1,0 0-17,-49 0 1,24 0-1,25 49 1,25-24 0,0 0-1,25 25 1,25-50-16,-1 0 16,1 0-16,-25 24 15,24-24-15,1 50 16,-50-25-1,0 0 1,-25 24 0,0-49-1,1 0 1,-26 0 0,50-49-1,0-1-15,0 0 16,0 1-16,0-1 0,0 25 15,25 25-15,-25-49 16,25 49 0</inkml:trace>
  <inkml:trace contextRef="#ctx0" brushRef="#br0" timeOffset="253660.1097">9103 4961 0,'0'-50'0,"25"50"16,-25 25 31,0 50-32,-49-51 1,49 26-16,-50 0 16,0 24-16,50-24 15,-49-1-15,24 1 16,-25-25-16,50-1 16,-25 26-16,25 0 15,-49-50 1,49 24-16,0 1 31,25 25-15,24-50-1,-24 0-15,49 25 16,-24-25-16,0 0 16,-1 0-16,26 0 15,-26 0-15,1 0 16,0 0-16,-26 0 15,1 0 1,-25 49 0</inkml:trace>
  <inkml:trace contextRef="#ctx0" brushRef="#br0" timeOffset="254305.1119">9426 5308 0,'-50'0'0,"75"0"110,25 0-95,-26 0-15,1 0 16,25 0-16,-25 0 16,-25-25-16,24 25 0,-73 0 78</inkml:trace>
  <inkml:trace contextRef="#ctx0" brushRef="#br0" timeOffset="255258.1135">10294 5085 0,'0'-25'32,"-50"25"14,1 0-30,49 75 0,-50-26-16,50-24 0,-49 0 15,49 24-15,0-24 16,0 0-16,0 25 16,24 24-1,26-49 1,0-25-1,-1 0 1,26-25 0,-75 0-1,0-24 17,-50 49-17,0 0 1,1 0-16,24 0 15,0 0-15,-24 0 16</inkml:trace>
  <inkml:trace contextRef="#ctx0" brushRef="#br0" timeOffset="255970.1107">10641 5159 0,'0'-24'16,"-49"24"-16,49-50 31,0 25 16,24 25-47,26 0 16,0 0-1,-1 0 1,-24 0-1,-25 50 1,0-1 0,-74 1-1,49-50 1,25 25 0,25-25 62,24 0-78,1-25 15,-1 25 1,1 0 0,-50 25-1,0 24 16,-25-49-15,0 25-16,-24-25 16,-26 25-1,51-25 17,-1 0 30</inkml:trace>
  <inkml:trace contextRef="#ctx0" brushRef="#br0" timeOffset="260878.1378">11237 5159 0,'24'0'94,"1"0"-79,-50 0 79,75 0 31</inkml:trace>
  <inkml:trace contextRef="#ctx0" brushRef="#br0" timeOffset="261319.1411">11757 4961 0,'0'-25'16,"0"0"15,0 50 63,0 0-94,0 25 15,0 24-15,0 0 16,0 1-16,0-26 16,0 1-16,0 0 0,0-26 15,0 26 1,-24-50 46,24-25-62</inkml:trace>
  <inkml:trace contextRef="#ctx0" brushRef="#br0" timeOffset="261731.1387">11757 5011 0,'0'-25'15,"-24"25"17,-26 25-1,25-25-31,-24 49 16,49-24-16,-50-25 15,50 50-15,-25-50 16,25 49-16,-49-24 15,73-25 32,51 0-31,-26 0-16,1 0 16,24 0-16,-24 0 15,0-50-15,-1 50 16,1 0-16,-25 0 15,24 0 1,-24 0 0,25 0-16</inkml:trace>
  <inkml:trace contextRef="#ctx0" brushRef="#br0" timeOffset="262267.1436">12278 5060 0,'-24'-25'0,"24"-24"31,0 24 16,49 25-47,1 0 15,-25 25 1,-25 24 0,0 1-1,-25 0 1,-25-26 0,75-24 62,0 0-63,0 0-15,49 0 16,-24 0 0,-50 50-16,49-50 15,-49 50-15,0-1 16,-25-49-1,1 50-15,-26-50 16,0 49-16,26-49 16,-26 0-16,0 0 15,26 0 1,24-24 0</inkml:trace>
  <inkml:trace contextRef="#ctx0" brushRef="#br0" timeOffset="265278.1456">8657 13022 0,'49'0'63,"26"0"-48,-1 0-15,1 0 16,-26 0-16,26-49 16,-50 49-16</inkml:trace>
  <inkml:trace contextRef="#ctx0" brushRef="#br0" timeOffset="265518.139">8830 13295 0,'25'0'15,"0"0"-15,25-24 16,-1 24-16,26-25 0,-26 25 16,1 0-16,-25 0 15,24 0-15</inkml:trace>
  <inkml:trace contextRef="#ctx0" brushRef="#br0" timeOffset="269346.1381">3026 17016 0,'0'-25'15,"0"-24"1,0 98 46,0 1-46,0-1-16,0 1 16,0 0-16,0-1 15,0-24-15,0 25 0,0-1 16,0-24-1</inkml:trace>
  <inkml:trace contextRef="#ctx0" brushRef="#br0" timeOffset="269659.154">3299 17016 0,'0'-25'0,"0"-24"16,0 73 46,0 51-46,0-50-16,0-1 15,0 1-15,0 25 16,0-25-16,0-1 16,50 26-1,-50 0 1,0-26 0,0 1-1</inkml:trace>
  <inkml:trace contextRef="#ctx0" brushRef="#br0" timeOffset="269960.1556">3746 17289 0,'0'-25'32,"24"25"-1,-24-50 31</inkml:trace>
  <inkml:trace contextRef="#ctx0" brushRef="#br0" timeOffset="270513.157">4192 17016 0,'0'0'0,"0"-25"16,0 0-1,0 50 64,0 25-79,0-1 15,0 1 1,0 0-16,0-26 15,0 26-15,0 0 16,0-26 0,0 1-1,25-25-15,0 0 16</inkml:trace>
  <inkml:trace contextRef="#ctx0" brushRef="#br0" timeOffset="271070.1526">4638 17016 0,'0'-25'15,"-24"0"17,-1 25-1,-25 0-16,1 0-15,-1 0 16,50 25 15,0 25-15,0-25-16,25-25 16,0 0-16,-1 24 15,26-24-15,-25 0 16,0 0-16,24 50 15,1-25 1,-50 24 0,-25 1-1,-25-50 1,1 0 0,24-25 15,25 0-31,0 1 15,0-26-15,0 0 16,0 26-16,25 24 0,-25-50 16,49 50-16,-49-25 15,25 25-15,0 0 32,-25-49-32</inkml:trace>
  <inkml:trace contextRef="#ctx0" brushRef="#br0" timeOffset="271940.1506">5333 16768 0,'-50'50'78,"50"-26"-78,-49 26 16,24 24-16,25-24 15,-74 0-15,74-1 0,-25 1 16,25-1-16,-50-24 16,50 0-16,0 25 15,0-26 1,0 1 0,75 25-1,-51-50 1,1 0-16,25 0 15,24 0-15,25 0 16,-49 0-16,0 0 16,-26 0-16,1 0 15</inkml:trace>
  <inkml:trace contextRef="#ctx0" brushRef="#br0" timeOffset="272285.154">5457 17115 0,'0'0'0,"25"0"62,24 0-46,-24 0-1,25 0 1,-25 0-16,24 0 16,-49-25-16,25 25 15</inkml:trace>
  <inkml:trace contextRef="#ctx0" brushRef="#br0" timeOffset="273125.153">6251 16818 0,'0'-25'16,"-25"25"31,-25 0-32,50 25-15,-49 24 16,49-24 0,-25 0-16,25 24 0,0-24 15,0 0 1,0 25-16,0-26 16,0 26-16,25-50 15,0 25 1,-1-25-16,51 0 15,-50 0 1,-25-25 15,0-25-15,0 26 15,-50 24-31,0 0 16,26 0-1,-1 0 1,-25 0 0</inkml:trace>
  <inkml:trace contextRef="#ctx0" brushRef="#br0" timeOffset="273741.1553">6524 16966 0,'0'-49'15,"0"24"16,0 0 1,49 25-32,-24 0 15,25 0-15,-26 0 16,1 0 0,-25 50-16,0-25 15,0 24 1,-25-49-1,1 50-15,-26-50 16,50 25-16,-25-25 16,50 0 46,25 0-62,-1 0 16,1 0-1,-25 0 1,24 49 0,-49 1-1,0-25 1,0 24 0,-25-49-16,-24 0 15,24 0-15,0 0 16,-24 0-16,49-25 15,-25 25-15,25-24 16,0-26 0</inkml:trace>
  <inkml:trace contextRef="#ctx0" brushRef="#br0" timeOffset="273971.1485">7045 17041 0,'0'-25'62,"0"0"-46</inkml:trace>
  <inkml:trace contextRef="#ctx0" brushRef="#br0" timeOffset="274627.1557">7541 16793 0,'0'-25'0,"-25"25"31,25 25 31,0 0-62,0-1 16,0 51-16,0-26 16,0 1-16,0 0 15,-50-1-15,50-24 0,0 25 16,0-1-1,-25-49-15,25-49 63</inkml:trace>
  <inkml:trace contextRef="#ctx0" brushRef="#br0" timeOffset="274983.1546">7441 16892 0,'-49'0'79,"49"25"-64,-25-25-15,0 49 16,-24 1-16,24-50 15,25 50-15,-50-50 16,50 24 0,25-24 31,25 0-47,-26 0 15,26 0-15,0 0 16,-1 0-16,-24 0 15,0 0-15,0 0 16,-25-49-16,74 49 16,-49 0-1</inkml:trace>
  <inkml:trace contextRef="#ctx0" brushRef="#br0" timeOffset="275530.1546">7689 16966 0,'0'0'0,"0"-74"15,0 49 1,50 25 15,-50-25-31,25 25 16,0 0-1,24 0 1,1 0 0,-50 25-16,0 25 15,0-25 1,-25-25 0,25 24-16,-50-24 15,26 0-15,73 0 94,26 0-78,-51 0-1,-24 50 1,25-50-16,-25 50 15,0-1 1,0-24-16,-49-25 16,49 50-1,-50-50 1,0-25-16,1-50 16</inkml:trace>
  <inkml:trace contextRef="#ctx0" brushRef="#br0" timeOffset="276616.1532">9004 16818 0,'0'0'0,"-25"0"15,25-25-15,0 0 31,25 25 32,25 74-63,-1-24 16,1 0-16,24-1 15,-24 1-15,-25-25 16,24 24-16,-49-24 15,25-25-15,-25 50 16,0-26 0</inkml:trace>
  <inkml:trace contextRef="#ctx0" brushRef="#br0" timeOffset="276983.1509">9401 16743 0,'-25'0'78,"0"0"-62,-24 25-16,24 0 16,-25 24-16,26 1 15,-26 0-15,25-1 0,-24 26 16,49-51-16,-50 1 16,50 25-1,-25-25-15,75-50 78</inkml:trace>
  <inkml:trace contextRef="#ctx0" brushRef="#br0" timeOffset="287883.9449">9723 12923 0,'0'0'0,"0"-49"15,0 24 1,0 50 47,0 24-48,0 1-15,50-1 16,-50 1-16,0 0 15,0-26-15,0 1 0,25-25 16,-25 50 0,0 0-1,25-50-15</inkml:trace>
  <inkml:trace contextRef="#ctx0" brushRef="#br0" timeOffset="288453.986">10145 12824 0,'0'-25'32,"0"0"-17,0-24 1,25 49-1,25-25 1,-1 25-16,-24 0 16,-25 25 15,0 0-31,0 24 16,0 1-1,-50-50-15,50 25 16,-24-25-16,48 0 78,26 0-62,-25 0-1,0 0 1,-25 49-1,0 1 1,0-1 0,-75-24-16,50-25 15,1 0 1,-1 0-16,-25 0 0,25 0 16,-24 0-1,49-25-15,-50 1 16,50-26-1,25 50 1</inkml:trace>
  <inkml:trace contextRef="#ctx0" brushRef="#br0" timeOffset="288804.9833">10616 12948 0,'0'-25'47</inkml:trace>
  <inkml:trace contextRef="#ctx0" brushRef="#br0" timeOffset="289415.9844">10914 12874 0,'0'-50'16,"0"25"0,0 0-1,0 1 1,50 24 15,-50-50-31,49 50 16,-24 0-16,25 0 15,-50 25-15,49-25 16,-49 49-16,0-24 16,0 0-16,0 0 15,0 24-15,-49-24 16,49 25-16,-50-25 15,50-1-15,-50-24 16,50 50-16,-24-50 16,24 50-16,-50-50 15,50-25 32,25 25-31,0 0-1,24-25 1,26 25 0,-51 0-16,26 0 15,-25 0-15,0 0 16,24 0 15</inkml:trace>
  <inkml:trace contextRef="#ctx0" brushRef="#br0" timeOffset="289962.9842">11361 12774 0,'0'0'0,"0"-49"15,0 24 17,24 25-17,26 0 1,-25 0 0,24 25-1,1 24 1,-50 1-1,-25 0 1,-24-1 0,-26 26-1,75-51 1,-25-24 0,100 0 30,-50 0-30,-1 0-16,26 0 16,0 0-16,-26 0 0,1 0 15</inkml:trace>
  <inkml:trace contextRef="#ctx0" brushRef="#br0" timeOffset="293510.0699">12626 12353 0,'0'0'0,"0"25"63,-50-1-63,50 1 15,-74 50-15,49-26 16,-25 26-16,1 49 16,24-50-16,-25 0 15,50-24-15,-74 24 16,74-24-16,-75 0 15,75-26-15,0 1 16,25-25 15,0 0-31,25 0 16,-1 0-16,1 0 16,24 0-16,1 0 15,-1 0-15,0 0 16,1 0-16,-26 0 15,-24 0-15,0 0 16,25 0 0,-75 0 15</inkml:trace>
  <inkml:trace contextRef="#ctx0" brushRef="#br0" timeOffset="293861.0765">13122 12626 0,'0'-25'15,"0"-25"1,0 75 31,0 0-32,0 24-15,0 1 16,0 0-16,0 24 16,0-24-16,0-26 15,0 1-15,0 0 16,0 25-16,0-26 15,0 1 1</inkml:trace>
  <inkml:trace contextRef="#ctx0" brushRef="#br0" timeOffset="294246.075">13122 12650 0,'0'-24'16,"-50"24"78,0 49-94,26-49 15,-1 50-15,-50-1 16,51-24 0,48-25 46,26 0-62,0 0 16,24 0-16,-24 0 15,24 0-15,-24 0 16,-1 0-16,1 0 16,0 0-16,-1 0 15,26-25-15</inkml:trace>
  <inkml:trace contextRef="#ctx0" brushRef="#br0" timeOffset="294675.0691">13593 12725 0,'0'-50'0,"-50"50"78,26 0-62,24 25-16,0 25 15,-25-26-15,25 1 16,0 25-16,0-25 15,25 24-15,24 1 32,1-50-32,24 0 15,-74-25 1,25 25-16,-25-25 16,0-49-1,0 49-15,0 0 16,0-24-16,0 24 15,0-25 1,-74 50-16,24 0 16,0-49-1,50 73 32,0 1-47</inkml:trace>
  <inkml:trace contextRef="#ctx0" brushRef="#br0" timeOffset="294945.0646">13866 12824 0,'25'0'31</inkml:trace>
  <inkml:trace contextRef="#ctx0" brushRef="#br0" timeOffset="295858.0644">14387 12650 0,'0'-24'16,"25"24"-16,-25-50 15,0 25 17,-50 25-17,0 0 1,25 0 0,1 0-16,-51 0 15,26 25 1,49 0-1,0 0 1,24 24 0,26-49-16,0 0 15,-1 0-15,1 25 16,0-25-16,-26 0 16,1 0-16,-25 25 15,50-25-15,-50 49 16,0-24 15,-50-25-31,25 0 16,1 25-16,-26-25 0,0 0 15,25-25 17,25-24-17,0 24-15,0-25 16,0 25-16,0 1 15,50-26-15,0 50 16,-25-50-16,49 1 16,-49 49-1,-25-25 1,25 25 0,-25-25 30</inkml:trace>
  <inkml:trace contextRef="#ctx0" brushRef="#br0" timeOffset="296678.0669">14932 12502 0,'25'0'15,"-25"-50"1,0 25-1,50 25 1,-50-25 15,-25 25-15,25-49 0,-25 49-1,0 0 1,-24 0 15,49 25-15,-25-25-16,25 49 15,0 1 1,0-25 0,25-25-1,24 0 1,26 0-1,-50 0 1,-25-25 0,0-25-1,0 25 1,0 50 46,0 25-46,0-25 0,0 49-1,24-49-15,-24 24 16,0-24-16,0 0 16,0 0-16,0 24 15,0 1 1,0-25-1,-49-25 48,24 0-47,-25 0-1,26 0-15,-26 49 16,0-49-16</inkml:trace>
  <inkml:trace contextRef="#ctx0" brushRef="#br0" timeOffset="298706.0663">10096 16818 0,'0'0'0,"0"-25"32,0-25-17,0 100 48,0 24-48,0-49 1,0 25-16,0-1 16,0 1-16,0-25 15,0 24-15,0-24 16,0 0 0,49-25 30,-24 0-30</inkml:trace>
  <inkml:trace contextRef="#ctx0" brushRef="#br0" timeOffset="299386.0652">10567 16892 0,'-25'-25'16,"25"-24"-1,0 24 1,0 0 0,0-25-1,50 50 1,-50-24-16,49 24 15,1 0 1,-25 0 0,24 0-1,-49 49 1,0 1 0,0-25-16,-25-25 0,25 49 15,-49-49 1,49 25-16,-50-25 0,25 0 15,25 50 1,-49-50 15,74 0 1,-25-25-17,24 25-15,1 0 16,0 0-1,-25 25 1,50-1 0,-50 1-16,0 50 15,0-51 1,0 1 0,-50-25-1,0 0 1,1 0-1,24 0 1,25-49 0,-50 49-16,50-25 15,0 0 1,25 25 0</inkml:trace>
  <inkml:trace contextRef="#ctx0" brushRef="#br0" timeOffset="299604.0626">11038 16942 0,'0'-50'62</inkml:trace>
  <inkml:trace contextRef="#ctx0" brushRef="#br0" timeOffset="300120.0658">11311 16793 0,'0'-25'16,"0"0"15,50-24-15,24 49-1,-24 0 1,-26 24 0,-24 1-16,0 0 15,0 25-15,0-26 16,0 1-16,0 25 16,-49-25-16,49-1 15,-50-24-15,50 50 16,-25-50-16,25 50 15,-24-50-15,48-25 94,26 25-94,-25 0 16,24 0-16,-24 0 15,25 0-15,-25 0 16,-1 0 0,1 0-1</inkml:trace>
  <inkml:trace contextRef="#ctx0" brushRef="#br0" timeOffset="300606.0697">11807 16718 0,'0'0'0,"0"-24"16,0-26 30,50 50-46,-26 0 16,51 0-16,-26 50 16,1-1-1,-50 1 1,0-1 0,-25 1-1,-24 24 1,-1-49-1,0-25 1,75 0 47,0 0-63,0 0 0,0 0 15,49 0 1,-24 0-1,-1 0 1,-24 0 0</inkml:trace>
  <inkml:trace contextRef="#ctx0" brushRef="#br0" timeOffset="301487.0738">12998 16545 0,'49'-50'15,"1"1"1,-50 73 46,0 1-62,-50 25 16,25-1-16,-24 26 16,24-26-16,25 1 0,-50 0 15,50 24 1,-74-24-16,74-26 15,0 1-15,0 25 0,0-25 16,25-25 0,24 0-1,26 0-15,-1 0 16,25 0-16,26 0 16,-51 0-16,0 0 15,-24 0-15,-25 0 16,24 0-1</inkml:trace>
  <inkml:trace contextRef="#ctx0" brushRef="#br0" timeOffset="301818.0664">13841 16570 0,'0'-25'16,"0"-25"0,0 75 46,0 0-46,0 24-16,0 26 15,0-1-15,0 1 16,0-1-16,0-24 16,0-1-16,0 1 15</inkml:trace>
  <inkml:trace contextRef="#ctx0" brushRef="#br0" timeOffset="302546.1016">13841 16594 0,'0'-24'0,"-74"48"78,-1 26-62,50-25-16,1-25 16,-26 74-16,25-74 15,25 25-15,-49-25 16,49 25-16,24-25 47,26 0-47,24 0 15,-24 0-15,0 0 16,24 0-16,0 0 16,1-50-16,-26 50 15,1 0-15,0 0 16,-1-25-16,-24 25 15,25-49-15,-50 24 32,-50 25 30,25 0-31,25 74-15,0-49-16,0 25 16,0-1-1,0-24 1,50-25-16,24 0 16,-49 0-1,25-74 1,-50 49-16,0 0 15,0 0-15,0-24 16,0 24-16,-50 0 16,0 25-1,1 0 1,24 0 0</inkml:trace>
  <inkml:trace contextRef="#ctx0" brushRef="#br0" timeOffset="303213.1039">14759 16644 0,'0'25'141,"0"-50"0</inkml:trace>
  <inkml:trace contextRef="#ctx0" brushRef="#br0" timeOffset="304281.1075">15230 16570 0,'0'0'0,"0"-25"16,50 25 0,-50-50-1,-25 50 1,-50 0 0,51 0-1,-1 25-15,-25-25 0,25 25 16,1 24-1,24-24 1,0 0 0,49 25-1,1-50-15,-25 0 16,-1 0-16,26 24 16,-25-24-16,0 0 15,-1 50 1,-24-25-1,0 0 1,0 24 0,-24-49-1,-1 0-15,-25 0 16,1-25 0,49 1-1,-25 24-15,25-50 16,0 25-1,0-49 1,74 24 0,-49 50-16,0-49 15,24 49-15,-24-50 16,0 50-16,-25-25 16,50 25-16</inkml:trace>
  <inkml:trace contextRef="#ctx0" brushRef="#br0" timeOffset="304903.1006">15677 16470 0,'0'-49'16,"-50"49"62,25 0-78,25 25 0,-74-25 15,74 49-15,-50-49 16,50 50-16,0-25 16,0-1 15,25-24-16,25 0-15,-26 0 16,1 0-16,-25-49 16,50 49-16,-50-50 15,49 50-15,-49-25 16,0-24 0,0 74 46,0 24-46,0-24-16,0 0 15,0 0-15,25 49 16,-25-49-16,50 0 16,-50 24-16,0-24 15,25 0-15,-25 24 16,-50-24 31,0-25-32,-24 0 1,24 0 0,26 0-16</inkml:trace>
  <inkml:trace contextRef="#ctx0" brushRef="#br0" timeOffset="326287.2013">30187 16421 0,'0'-25'16,"0"50"47,0 24-48,-49 26-15,49-26 16,-50 26-16,50-26 15,-25 26-15,25-1 16,0 1-16,-49-1 16,49-24-16,0-26 15,0 26 1,0-25 0,49-25-16,1 0 15,-1 0 1,-24 0-16,0 0 15,25 0-15,24 0 16,-49 0 0,49 0-1,-49 0-15,25 0 16,-1 0 15</inkml:trace>
  <inkml:trace contextRef="#ctx0" brushRef="#br0" timeOffset="326959.2005">30609 16669 0,'0'-25'15,"-25"25"-15,25 50 79,0-26-79,0 26 0,0 0 15,0 24 1,0-24-16,0-26 0,0 1 15,0 25 1,0-100 31,0 25-47,0-24 16,0-1-16,0-24 15,25-1-15,-25 1 16,0 24-16,25 1 15,-25 24 1,25 25 15,-25 25-15,49-25-16,-49 49 16,0-24-16,25 25 15,-25-1-15,0-24 16,0 25-16,50 24 15,-50-24-15,0-1 16,0-24-16,24 25 16,-24-25-16,0-1 15,0 1 17,-24-50 14,-51-49-30</inkml:trace>
  <inkml:trace contextRef="#ctx0" brushRef="#br0" timeOffset="327219.2015">30510 16892 0,'0'0'0,"25"0"47,24 0-32,1 0 1,-25-25-16,24 25 16,-24 0-16,-25-25 15,50 25-15,-26 0 16,51 0-1,-50 0 1</inkml:trace>
  <inkml:trace contextRef="#ctx0" brushRef="#br0" timeOffset="327533.2026">31229 16718 0,'-25'0'16,"25"-24"-1,0-1 17,25 25-1,25 0-16,-25 0 1,49 99-16,-49-74 16,0 0-16,24 24 15,-24-24-15,25 49 16,-50-49 0</inkml:trace>
  <inkml:trace contextRef="#ctx0" brushRef="#br0" timeOffset="327795.2034">31527 16669 0,'0'-75'16,"-25"75"0,0 0 15,25 25-16,-49 0-15,49 25 16,-75-26-16,75 1 16,-49 25-16,49-25 15,-25 24-15,25-24 16</inkml:trace>
  <inkml:trace contextRef="#ctx0" brushRef="#br0" timeOffset="328218.2016">31998 16321 0,'0'-24'32,"0"48"15,0 1-47,0 0 15,0 25 1,0 24-16,0-24 0,0-1 15,0 1-15,0-25 16,0 24-16,0 1 16,0-25-1,25-25 1,-25 25 0,74-25-16,-24 0 15,24 0 1,-49 0-16,25 0 15,-50-25 1,49 25-16,-49-50 16</inkml:trace>
  <inkml:trace contextRef="#ctx0" brushRef="#br0" timeOffset="328954.2002">32445 16446 0,'-50'0'0,"50"-25"32,0 50-1,0-1-16,0 1-15,0 25 16,0-1 0,0-24-1,25-25 1,-25-25 46,0-49-62,0 24 16,0-24-16,0 24 16,0 25-16,25 1 15,-1 24 1,1 0 0,25 0-1,-25 24 1,-25 26-1,0-25-15,-25-25 16,0 74-16,-25-74 16,26 75-16,-26-75 15,75 0 48,24 0-63,1 0 15,0 0 1,-1 0 0,-49 25-1,0 24 1,-49 1 0,24-50-1,0 0-15,-25 0 16,26 0-16,-1 0 15,-25 0-15,-24 0 16</inkml:trace>
  <inkml:trace contextRef="#ctx0" brushRef="#br0" timeOffset="330044.2062">30212 17562 0,'0'-25'16,"0"50"62,0 0-78,0 24 0,0 26 16,0-1-16,-25 0 15,25 1-15,0-26 16,-25 26-16,25-50 16,0-1-16,0 26 15,0 0 1,50-50-1,-25 24-15,0-24 16,24 0-16,1 0 16,24 0-16,-49 0 15,0 0-15,0 0 16,24 0 0,-73 0 15</inkml:trace>
  <inkml:trace contextRef="#ctx0" brushRef="#br0" timeOffset="330659.2025">30485 17711 0,'0'-25'16,"0"50"62,0 24-78,0 26 16,0-26-16,0 1 15,0-25-15,0 24 16,0-98 62,0-1-78,0 0 0,0 1 16,0-1-16,0 1 15,0-26 1,0 50 0,25 25 15,24 25-15,-49 0-16,25 0 15,-25 24-15,50-24 16,-50 0-16,0 25 15,25-26-15,-25 1 16,49 25-16,-49-25 0,25-25 16,-25 49-16,0-24 31</inkml:trace>
  <inkml:trace contextRef="#ctx0" brushRef="#br0" timeOffset="330905.2026">30460 17934 0,'-25'0'0,"50"0"46,0 0-30,25 0 0,-26-50-16,1 50 0,25 0 15,-25 0 1,-1-25 0</inkml:trace>
  <inkml:trace contextRef="#ctx0" brushRef="#br0" timeOffset="331442.2094">31179 17661 0,'0'-50'31,"0"75"32,0 0-48,0 0-15,0 24 16,50-24-16,-50 0 16,0 25-16,0-26 0,0 1 15,0 0 17</inkml:trace>
  <inkml:trace contextRef="#ctx0" brushRef="#br0" timeOffset="331759.199">31006 17810 0,'49'0'31,"-24"0"-15,0-50-16,25 50 15,-1 0-15,1-25 16,0 25-16,-26 0 15,26-24-15,0 24 16,-26 0 0,-24-50-16</inkml:trace>
  <inkml:trace contextRef="#ctx0" brushRef="#br0" timeOffset="332494.1992">32072 17462 0,'0'50'78,"0"-25"-78,0 49 15,0-24-15,-24 0 16,24-1-16,0-24 16,0 25-16,0-26 15,0 26 1,0-25 0,24-25-16,26 0 15,0 0-15,24 0 16,1 0-16,-26 0 15,1 0-15,-1 0 0,1 0 16,-25 0 0,0 0-1</inkml:trace>
  <inkml:trace contextRef="#ctx0" brushRef="#br0" timeOffset="333199.2062">32494 17611 0,'0'0'0,"0"-24"0,0 48 46,0 1-30,0 0-16,0 25 16,0-1-16,0-24 15,0 0-15,0 24 16,0-98 46,0 24-62,-25 0 16,25-24-16,0-26 0,0 1 16,0-1-16,0 1 15,0 49-15,0 0 16,50 25 0,24 0-1,-24 0 1,0 50-1,-50-1 1,24-49-16,-24 50 16,-24 0-1,-26-50-15,25 49 16,-24-49 0,73 0 46,26 0-46,0 0-1,-1 50 1,-24 0 0,-25-26-1,0 26 1,-25-50-16,-24 25 15,-1-25-15,-49 0 16</inkml:trace>
  <inkml:trace contextRef="#ctx0" brushRef="#br0" timeOffset="338172.2076">27880 12328 0,'0'25'32,"0"24"-17,0-24-15,0 25 16,0 24-16,0 25 16,0 100-16,0 24 15,50 50-15,-50 25 16,74-1-16,-74 75 15,0-74-15,0 0 16,0-50-16,0 0 16,0-25-16,-49 50 15,49-25-15,-50 74 16,50-98-16,-74 24 0,74-50 16,-50-24-16,50 24 15,-49-74-15,49 50 16,-50-50-16,50-50 15,0 1-15,-25-1 16,25 0-16,0-24 16,0-25-16,0 24 15,0-24 1,50-50 0,-50-24-1,25-1-15,-25-24 16</inkml:trace>
  <inkml:trace contextRef="#ctx0" brushRef="#br0" timeOffset="339114.1984">27980 12229 0,'24'0'16,"1"0"-16,25 0 16,24-75-1,-24 75-15,24-49 16,50-1-16,0 0 15,124 1-15,0-1 16,-24 1-16,73-1 16,51-24-16,-26 74 15,-24-75-15,74 75 16,-25 0-16,25 0 16,-49 0-16,-1-49 15,-24 49-15,-50 0 16,0 0-16,-25 0 15,0-50-15,-24 50 0,-26 0 16,-173-50 0</inkml:trace>
  <inkml:trace contextRef="#ctx0" brushRef="#br0" timeOffset="341860.2014">28253 12328 0,'0'0'0,"0"25"78,0 49-78,0 1 16,0-1-16,0 0 15,0-24-15,0 0 16,0-1-16,0 1 16,0-75 30,0-25-30,0 1-16,0-26 16,0 1-16,0-25 15,0 0-15,0 24 16,0 26-16,0 24 16,49 25-16,-49-50 15,50 50-15,-1 0 16,1 0-1,-50 25 1,50 0 0,-50 0-16,-25 24 0,0 26 15,-25-26 1,26 1-16,-26-1 16,0-24-16,26-25 31,73 25 47,50 49-62,-74-49-1,-25 0-15,50-25 16,-50 74-16,49-74 15,-49 50-15,0-25 16,25-25 0</inkml:trace>
  <inkml:trace contextRef="#ctx0" brushRef="#br0" timeOffset="342251.2013">28625 12700 0,'49'-25'63,"-24"25"-63,25-49 15,-1 24 1,-74-25 15,1 50-15,-1 0-16,0 0 15,-49 50 1,49-1 0,25-24-16,0 0 15,0 25-15,0-1 16,0-24-1,25-25 1,49 0 0,-49 0-1,0 0 1</inkml:trace>
  <inkml:trace contextRef="#ctx0" brushRef="#br0" timeOffset="342852.2026">28947 12650 0,'0'-24'16,"-25"24"-16,0 0 15,1 24 1,24 26 0,0 0-1,0-26-15,-50 1 16,50 25-1,25-50-15,-25 49 16,25-49-16,24 0 16,-24 0-1,-25-24-15,50 24 16,-50-75-16,74 50 16,-74 1-16,25-51 15,-25 26-15,0-26 16,0-24-16,0 25 15,50-1-15,-50 50 0,0 1 16,0-51 0,0 50-1,0 75 63,0 0-78,0-1 16,0 26-16,0-1 16,0 0-16,0-24 15,0 0-15,0-1 0,0-24 16,0 25 0,24-50-1,1 0 16,25 0-15,-50-50 0</inkml:trace>
  <inkml:trace contextRef="#ctx0" brushRef="#br0" timeOffset="343083.2076">29021 12452 0,'25'0'47,"0"0"-47,25 0 16,24 0-16,-49 0 15,25 0 1,-50-50-16</inkml:trace>
  <inkml:trace contextRef="#ctx0" brushRef="#br0" timeOffset="343835.2082">29592 12576 0,'25'0'62,"0"0"-62,24 0 16,1 0-16,24 0 16,-24 0-16,-1 0 15,1 0-15,0 0 16,-26 0-16,26 0 15,-25 0-15</inkml:trace>
  <inkml:trace contextRef="#ctx0" brushRef="#br0" timeOffset="344125.2015">29989 12402 0,'0'0'0,"-50"0"0,100 0 78,-25 0-78,-1 0 16,26 50-16,-25 0 0,-25-26 15,25 26-15,-25-25 16,0 24 0,-25 1-16,-50-25 15,26-25-15,-26 49 16</inkml:trace>
  <inkml:trace contextRef="#ctx0" brushRef="#br0" timeOffset="348009.2011">30857 12254 0,'0'-50'16,"-25"0"-1,25 75 17,0 25-17,0 24-15,-25 25 16,25-24-16,0-1 15,-49-24-15,49-1 16,0 1-16,0 0 16,0-75 15,0-25-31,0-24 16,0-1-16,0 1 15,25 0-15,-25-1 16,0 1-16,0-1 15,0 26-15,0-1 16,0 25-16,24 25 16,-24-49-1,25 49-15,25 74 16,-50-24 0,49 24-16,-49 25 15,25 25-15,-25-24 16,50-26-16,-50 0 0,0-24 15,0 0-15,49-1 16,-49-24-16,-24-25 47</inkml:trace>
  <inkml:trace contextRef="#ctx0" brushRef="#br0" timeOffset="348205.2018">30758 12650 0,'49'-24'62,"1"24"-62,0 0 16,24 0-16,-24-50 15,-1 50-15,1 0 16</inkml:trace>
  <inkml:trace contextRef="#ctx0" brushRef="#br0" timeOffset="348723.2018">31328 12452 0,'0'0'0,"0"-25"31,-24 25 0,-51 0-15,50 50-16,25-25 15,-49-1-15,49 26 16,0 0 0,0-1-1,0-24 1,49-25-1,-24 0-15,-25-50 16,99 26-16,-99-26 16,25-24-16,-25 24 15,0 0-15,0 1 0,0-26 16,0 26-16,0-1 16,0 0-16,-49 1 15,49 24 1,0 75 31,0-26-47,0 26 15,0 0-15,0 24 16,0-24-16,24-1 16,-24 1-16,0 0 15,0-1-15,0 1 16,0-25-16,25-1 0,0-24 15,49 0 1,-49 0 0</inkml:trace>
  <inkml:trace contextRef="#ctx0" brushRef="#br0" timeOffset="349214.1986">31676 12402 0,'0'-24'15,"0"-26"1,0 25-1,-50 25 17,25 0-32,-49 99 31,74-74-31,-25 0 0,25 25 16,0-26-16,-25 1 15,25 25 1,25-50-1,-25 49-15,50-49 16,-1-24 0,1-26-1,-50 25-15,0-49 16,0 24-16,0-24 16,0-1-16,0 1 15,0-1-15,0 26 16,-25 24-16,25 0 15,0 75 32,0-25-47,0 24 16,25 1-16,-25 0 16,0-1-16,25 26 15,-25-26-15,0 1 16,49-1-16,-49 1 15,0 0-15,50-1 16,-50 1-16,49-50 16</inkml:trace>
  <inkml:trace contextRef="#ctx0" brushRef="#br0" timeOffset="349458.2002">32072 12576 0,'0'0'0,"0"25"47,0 24-31,0-24-1,0 0 1,0 25-1</inkml:trace>
  <inkml:trace contextRef="#ctx0" brushRef="#br0" timeOffset="349905.2016">32445 12254 0,'0'-25'16,"0"-25"15,-25 50-31,-25 25 16,25-25-1,25 25-15,-24-25 16,24 25-16,0 24 15,0-24 1,0 0 0,0 0 15,49-25-31,1 49 16,-1-24-1,-49 25 1,0 24-1,-24-49 1,-51-25 0,50 0-16,1 0 15,-1 0-15,-25 0 16,50-50 0,0 25-16,0 1 15</inkml:trace>
  <inkml:trace contextRef="#ctx0" brushRef="#br0" timeOffset="350877.2094">32593 12328 0,'25'0'0,"25"0"62,-50 25-31,0 24-31,0 1 16,0 0 0,25-26 15,-1-24-31,51 0 15,-50-49 1,-25 24-16,24 0 16,-24-24-16,0 24 15,0 0-15,0 0 16,0 50 62,50-25-78,-50 25 16,50-25-16,-26 0 31,1 0-31,25-25 16,-50 0-1,25-24-15,-25 24 16,0-25-16,0 0 15,0 1-15,0-26 16,0 26-16,0-1 16,0 75 46,0 0-62,0 24 16,0 1-16,24 0 15,-24 24-15,0-24 0,0-1 16,25 1-16,-25-25 16,0 49-1,25-74 17,-25-49-17,0 24 1,50 25-16,-50-50 15,24 50-15,-24-25 16,25 25-16,0 0 16,25 0-1,-26 0 1,-24 25 0,0 25-1,0-25 1,-49-1-1,-1-24 1,25 0-16,-24 0 16,49-24-1,0-1 1</inkml:trace>
  <inkml:trace contextRef="#ctx0" brushRef="#br0" timeOffset="351701.2009">28525 13320 0,'0'-25'16,"-24"25"-1,-26 75 16,50-26-15,0 1-16,0 0 16,0 24-16,0 0 15,0 1-15,0-26 16,0-24-16,0 50 16,0-125 30</inkml:trace>
  <inkml:trace contextRef="#ctx0" brushRef="#br0" timeOffset="352014.2065">28451 13370 0,'0'-50'16,"0"1"-1,0-1 1,50 50-16,-1-25 16,-24 25-16,0 0 0,49 0 31,-49 0-31,-25 25 16,0 25-16,0 24 15,0-49 1,-25 24-1,-24 1-15,24-50 16,-25 50-16,25-50 16,1 24-16,-26-24 15</inkml:trace>
  <inkml:trace contextRef="#ctx0" brushRef="#br0" timeOffset="352436.1986">28873 13618 0,'-25'0'31,"25"25"1,-25-25-32,25 49 15,0-24-15,0 25 16,0-1-16,0-24 16,74-25 15,-24 0-16,-50-25-15,25-24 16,-25-1 0,0 0-1,-75 1 1,51 49-16,-26 0 16,25 0-1,25-25 1</inkml:trace>
  <inkml:trace contextRef="#ctx0" brushRef="#br0" timeOffset="352704.2033">29046 13320 0,'0'-49'16,"0"24"15,0 99 16,0 1-47,0-1 15,0 25-15,50 0 16,-50 1-16,0-26 0,0-24 16,0-1-16,0-24 15</inkml:trace>
  <inkml:trace contextRef="#ctx0" brushRef="#br0" timeOffset="353218.2072">29716 13717 0,'-50'0'16,"26"0"-16,-26 0 16,25 0-16,0 0 15,-24 0 1,98 0 46,26 0-46,-1 0-16,1 0 16,-1 0-16,0 0 15,-24 0-15,0 0 16,-1 0-16,-24 0 15</inkml:trace>
  <inkml:trace contextRef="#ctx0" brushRef="#br0" timeOffset="353468.2012">29914 13568 0,'25'0'63,"0"0"-48,25 0 1,-1 50-16,-24-50 0,-25 49 16,25-49-16,-25 75 15,0-50-15,0-1 16,-75 51-1,1-75-15,24 0 16,-24 0-16,24 0 16</inkml:trace>
  <inkml:trace contextRef="#ctx0" brushRef="#br0" timeOffset="355802.2082">30634 13271 0,'-25'49'62,"25"-24"-62,0 0 0,0 0 16,0 24-16,0 1 16,0-25-16,0 24 15,0 1 1,0-100 31,0 1-47,25-1 15,-25 0-15,0 1 16,0-26-16,0 26 16,0-1-16,25 100 46,-25-1-30,0 1-16,49-25 16,-49 24-16,25 1 15,0-50 17,24 0-17,-24-50 1,-25 1-16,50-1 15,-50 1-15,0-26 16,0 50-16,25 0 16,-25 50 31,0 25-47,0 0 15,0-1-15,0 1 16,0 24-16,0-24 15,0-1-15,0-24 16,0 0-16,0 25 16,24-50-16,-24 49 15,0-24 1,50-25 15,24 0-15,-49-74-16</inkml:trace>
  <inkml:trace contextRef="#ctx0" brushRef="#br0" timeOffset="356496.2012">31254 13395 0,'0'-25'0,"-25"25"47,0 0-16,25 74-31,0-49 16,0 25 0,0-1-1,0-24 1,75-25-16,-50 0 16,24-50-1,-49-24 1,0 24-1,0 26-15,25-1 16,-25 74 47,0 1-48,25-50 1,24 50-16,1-50 15,-25-25 1,0 25-16,-25-50 16,49 25-16,-49-24 15,0 24-15,0 0 16,0 0-16,0-24 16,-25-26-16,25 50 15,0 1-15,-24-26 16,24 75 31,0 0-47,0-1 15,0 26 1,0 0-16,0 24 0,0-24 16,0-1-16,0 1 15,0-25-15,0 24 16,0-24-16,0 0 15,74-25 17,-49-25-17</inkml:trace>
  <inkml:trace contextRef="#ctx0" brushRef="#br0" timeOffset="356747.206">31800 13494 0,'24'0'63,"-24"25"-48,0 49 1,0-49-16,0 0 15,0 24 1,0 1 0,0-1-1,-49-49-15,24 0 0</inkml:trace>
  <inkml:trace contextRef="#ctx0" brushRef="#br0" timeOffset="357848.2058">32519 13370 0,'0'-25'0,"0"0"16,0 0 0,-50 25-1,1-49 1,-1 49 0,1 25-16,24-25 15,-25 49-15,50-24 16,-25 25-16,25-26 15,0 1-15,0 25 16,50-50-16,0 0 16,-1 0-16,1 0 15,-1 0-15,1-25 16,-25 0-16,-25-24 16,49-1-16,-49 0 15,0 1-15,0-26 16,0 1-16,0-1 15,25 26-15,-25-1 16,0 75 15,0 0-15,0 0-16,0-1 16,0 51-16,0-26 15,0 1-15,0 0 16,0-1-16,0 1 15,0 0-15,0 24 16,0-49-16,50 0 16,-1-25 15,1 0-15,-50-75-16,50 50 15,-50-24-15,24 24 16,-24 0-16,0-24 15,0 98 32,0-24-47,0 0 16,0 0-16,0 49 16,25-74-1,-25 25 1,50-25-1,-25-25 1,-25 0 0,0 0-16</inkml:trace>
  <inkml:trace contextRef="#ctx0" brushRef="#br0" timeOffset="358014.2034">32841 13047 0,'-49'0'0,"24"0"16</inkml:trace>
  <inkml:trace contextRef="#ctx0" brushRef="#br0" timeOffset="358418.2">33015 13271 0,'25'-25'31,"24"25"16,-49 25-47,0-1 16,0 1-16,25 25 16,-25-25-16,0-1 15,25-24-15,-25 50 16,50-50-1,-50-25 1,24 0-16,-24-24 16,25-1-16,-25-24 15,0 24-15,50 0 16,-50 26-16,0-26 16,-25 0 15</inkml:trace>
  <inkml:trace contextRef="#ctx0" brushRef="#br0" timeOffset="378824.0692">1811 17909 0,'25'0'141,"-1"0"-141,26 0 16,-25 0-16,0 0 0,24 0 15,1 0 1</inkml:trace>
  <inkml:trace contextRef="#ctx0" brushRef="#br0" timeOffset="379099.0685">1786 18083 0,'50'0'63,"-26"0"-63,1 0 16,0 0-16,25 0 15,-26 0 1,1 0-16</inkml:trace>
  <inkml:trace contextRef="#ctx0" brushRef="#br0" timeOffset="389709.6491">2629 17835 0,'0'-25'15,"0"0"32,0 75 563,0-1-595,0-24-15,0 25 16,0-26-16,0 1 16,0 25-16,0-1 15,0-24 1,0 0 15</inkml:trace>
  <inkml:trace contextRef="#ctx0" brushRef="#br0" timeOffset="390280.6493">3125 17760 0,'0'25'110,"0"25"-110,0-1 15,0 1-15,0-1 16,0 1-16,0 0 15,0-26-15,0 26 16,0-25 0</inkml:trace>
  <inkml:trace contextRef="#ctx0" brushRef="#br0" timeOffset="390715.6484">3125 17859 0,'0'-49'16,"-24"49"46,24 25-46,-50-25 0,50 24-16,-25-24 15,25 25-15,-49-25 16,49 50-16,-25-25 31,50-25 47,49 0-62,-49 0-16,0 0 16,-1 0-16,26 0 15,-25 0-15,0 0 16,24 0-16,1 0 15,-1 0-15</inkml:trace>
  <inkml:trace contextRef="#ctx0" brushRef="#br0" timeOffset="391233.6466">3398 17810 0,'0'-25'0,"25"25"93,25 0-93,-1 0 16,1 0 0,-1 0-1,-49-25 1,25 25 0,-50 75 46,25-26-46,0 1-16,-24-1 15,24-24-15,0 25 0,0-25 16,0 24 0,0-24-1,0 25 16</inkml:trace>
  <inkml:trace contextRef="#ctx0" brushRef="#br0" timeOffset="391790.6487">3944 18033 0,'0'-25'47,"25"25"-15,0 0-1,-25-25 156</inkml:trace>
  <inkml:trace contextRef="#ctx0" brushRef="#br0" timeOffset="392634.6494">4514 17760 0,'-24'0'16,"-26"0"0,75 0 62,0 0-78,-1 0 15,1 0-15,25 0 16,-25-25-16,-1 25 16,26 0-16,-25 0 15</inkml:trace>
  <inkml:trace contextRef="#ctx0" brushRef="#br0" timeOffset="393124.6507">4440 17785 0,'0'0'0,"-25"0"32,25 25-17,-25-25-15,25 25 0,-49 24 16,49-24-1,0 0 1,0 0 0,0 24 15,25-49-31,-1 0 16,51 0-1,-26 0 1,-24 0-16,0 0 15,25 0-15,-1 25 16,-49 0 15,0 24-31,0 1 16,-49-25 0,24-25-1,0 0-15,-25 49 16,26-49-1,-26 0-15,25 0 0,-24 0 16,49-24 0,0-26 15</inkml:trace>
  <inkml:trace contextRef="#ctx0" brushRef="#br0" timeOffset="393759.6497">5011 17760 0,'0'-25'15,"49"25"110,1 0-109,-1 0 0,1 0-1,-25 0 1,-25 25 31,0 50-32,0-26 1,0-24 0,0 0-16,0 24 15,-25 26-15,25-26 16,0 1-16,0-25 16,-25 24-16,25-24 15,0 0 1,-49-75 62</inkml:trace>
  <inkml:trace contextRef="#ctx0" brushRef="#br0" timeOffset="394753.6566">6077 17562 0,'0'49'78,"-74"26"-62,49 49-1,-25-75-15,50 1 0,-24 0 16,24-1-16,0-24 16,-50 25-16,50-1 15,0 1 1,0-25-1,50-25 1,-1 49-16,26-49 16,24 0-16,-25 0 15,1 0-15,-1 0 16,0-25-16,-24 25 16,0 0-16,-1 0 15,-24 0-15,0 0 16,-25-24 62</inkml:trace>
  <inkml:trace contextRef="#ctx0" brushRef="#br0" timeOffset="406376.1963">6325 17884 0,'-49'0'0,"73"0"94,51 0-79,-50 0 1,-1 0-16,26 0 15,-25 0-15,0 0 0,24 0 32,1 0-17</inkml:trace>
  <inkml:trace contextRef="#ctx0" brushRef="#br0" timeOffset="406933.1997">6970 17735 0,'0'-24'16,"-25"24"-16,25-25 31,0 0-15,0-25 15,50 50-15,-50-24-1,50 24-15,-26 0 16,-24 24-1,50 26 1,-50 24-16,-50-49 16,26 25-16,-1-25 15,-25-1-15,1 26 16,24-50 0,50 0 77,-1 0-93,1 0 16,25 0-16,-25 0 0,24 0 16,1 0-16,-25 0 15,24 0-15,-24 0 16,0 0-16</inkml:trace>
  <inkml:trace contextRef="#ctx0" brushRef="#br0" timeOffset="407352.1966">7441 17735 0,'-24'-24'16,"24"-1"-1,0-25-15,0 25 32,74 25-17,-49 0-15,24 0 16,-24 0 0,-25 50-1,0 0-15,0-26 16,0 1-16,-49 25 15,24-25-15,0 24 16,-25-24-16,26 25 16,48-50 46,1 0-46,0 0-16,49 0 15,-24 0-15,-25 0 0,0 0 16,24 0 0</inkml:trace>
  <inkml:trace contextRef="#ctx0" brushRef="#br0" timeOffset="407562.2012">7913 17785 0,'0'0'0,"24"0"78</inkml:trace>
  <inkml:trace contextRef="#ctx0" brushRef="#br0" timeOffset="407892.1975">8210 17611 0,'0'-24'47,"25"24"-32,0 0 1,0 0-16,24-50 0,-24 50 16,0 0-16,25-25 15,-1 25 1</inkml:trace>
  <inkml:trace contextRef="#ctx0" brushRef="#br0" timeOffset="408355.2083">8235 17587 0,'-25'0'15,"25"24"1,0 26-1,0-25 17,0 24-1,25-49-15,0 0-1,25 0-15,-26 0 16,1 0-16,0 0 15,25 25-15,-26-25 16,-24 25-16,0 25 31,-24-26-15,-26-24 0,0 0-16,-24 0 15,24 0-15,1 0 16,24 0-16,0 0 15,25-24 17,25 24-32</inkml:trace>
  <inkml:trace contextRef="#ctx0" brushRef="#br0" timeOffset="408728.1966">9004 17462 0,'0'0'0,"0"-24"15,0 73 48,25 1-48,-25 0 1,0-1-16,0 1 0,0-1 16,0 1-16,0-25 15,0 24 1</inkml:trace>
  <inkml:trace contextRef="#ctx0" brushRef="#br0" timeOffset="409136.1986">9029 17562 0,'0'-25'0,"-50"50"63,1 24-48,-1 26 1,0-50-1,26-1 1,24 26 15,49-50 1,26 0-17,-26 0-15,1 0 16,24 0-1,-49 0-15,25 0 16,-50-25 0,25 25-16</inkml:trace>
  <inkml:trace contextRef="#ctx0" brushRef="#br0" timeOffset="419197.0074">9723 17363 0,'0'-25'0,"0"-24"47,25 49-31,25 49-1,-1-24-15,-49 25 16,50-1-16,-25 26 15,-25-25-15,74 24 16,-74-24-16,25 24 16,-25 0-16,0-24 15,0 0-15,-50-1 0,26 1 16,-26-1-16,-24-24 16,24 25-16,0-50 15,1 25-15,-1-25 16,1 0-16,-26 0 15</inkml:trace>
  <inkml:trace contextRef="#ctx0" brushRef="#br0" timeOffset="420320.0073">2307 17512 0,'0'0'0,"0"-25"31,-25 50 32,-25 74-48,50-49 1,-74 0-16,74 24 16,0 0-16,0-24 15,0 0-15,0-1 16,0 1-16,0-25 16,25 24-16,-25-24 15,74-25-15,-74 25 16,50-25-16,-1 0 15</inkml:trace>
  <inkml:trace contextRef="#ctx0" brushRef="#br0" timeOffset="421549.0058">10368 17686 0,'0'-50'16,"0"25"0,0 50 46,50 25-62,-50-1 0,50 1 16,-50 0-16,0-1 15,24 26-15,-24-51 16,50-24-16,-50 50 16,25-50-16,24 0 31,-24 0-15,-25-25-16,50 0 15,-50-49-15,25 24 16,-25 1-16,0-26 15,0 1-15,49 24 16,-49 26-16,0-26 16,25 50 46,-25 25-46</inkml:trace>
  <inkml:trace contextRef="#ctx0" brushRef="#br0" timeOffset="422125.0108">11435 17859 0,'-25'0'15,"50"0"32,49 0-31,-24 0-1,0 0-15,-1 0 0,-24 0 16,25 0 0,-50 25-1</inkml:trace>
  <inkml:trace contextRef="#ctx0" brushRef="#br0" timeOffset="422381.0045">11534 18058 0,'50'0'47,"-1"0"-31,-24 0-16,25 0 15,-1-25 1,1 25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12-14T05:18:29.964"/>
    </inkml:context>
    <inkml:brush xml:id="br0">
      <inkml:brushProperty name="width" value="0.05292" units="cm"/>
      <inkml:brushProperty name="height" value="0.05292" units="cm"/>
    </inkml:brush>
  </inkml:definitions>
  <inkml:trace contextRef="#ctx0" brushRef="#br0">26541 7193 0,'0'0'0,"0"-24"0,0-1 31,0 50 63,25 24-94,-25 1 16,0 24-16,0-24 15,0-25-15,0-1 16,25-24-16,-25 50 16,0 0-1</inkml:trace>
  <inkml:trace contextRef="#ctx0" brushRef="#br0" timeOffset="348.0014">26467 7119 0,'0'-74'16,"-50"49"-16,50 0 31,50 25 0,-1 25-31,1 0 16,-1 24-16,-24-24 16,25 25-16,-25-50 15,-25 24-15,49-24 16,-24 25-1</inkml:trace>
  <inkml:trace contextRef="#ctx0" brushRef="#br0" timeOffset="566.0019">26739 7020 0,'0'-25'0,"-24"-49"16,-1 74-1,25-50-15,0 75 47,0 24-31,0 26-16,0-26 16,49 1-16,-49 0 15,75-1-15,-75 1 16,0-25-16,0-1 15,0 26-15,0-25 0</inkml:trace>
  <inkml:trace contextRef="#ctx0" brushRef="#br0" timeOffset="1699.4946">33759 7913 0,'0'-25'46,"-25"25"-30,1 0 0,-26 0-1,0 0 1,1 25-16,-1 24 16,1 1-1,49-25 1,49 0-1,-24-25 1,0 0-16,24 49 16,26-49-16,-50 0 15,-1 0-15,-24 25 16,25-25-16,-25 50 16,0-26-16,0 1 15,-25 25-15,1-50 16,-26 25-16,25-25 0,-24 0 15,-1 0-15,-24 0 16,-26-50-16</inkml:trace>
  <inkml:trace contextRef="#ctx0" brushRef="#br0" timeOffset="2874.5014">32965 7789 0,'-24'0'31,"-26"0"-15,25 0 0,25 24 15,25 26-15,25-50-1,-26 0-15,-24-50 16,50 50-1,-50-49-15,25 49 0,-25-25 16,0 0 0,-25 25 15,0 0-31,-24 0 16,49 25-1,-25-25-15,25 25 16,0 0-16,0 24 15,25-49 17,24 0-17,-24 0 1,-25-25-16,0 1 16,0-1 15,-50 25 0,50 25-15,-49-25-16,49 24 15,0 26 1,49-50 15,1 0-15,-25-50-1,-25 1 1,0-1 0,0 25-1,0 50 63,0 25-78,49-75 47</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6:13:11.199"/>
    </inkml:context>
    <inkml:brush xml:id="br0">
      <inkml:brushProperty name="width" value="0.05292" units="cm"/>
      <inkml:brushProperty name="height" value="0.05292" units="cm"/>
    </inkml:brush>
  </inkml:definitions>
  <inkml:trace contextRef="#ctx0" brushRef="#br0">16718 2877 0,'0'0'0,"0"-24"47,0-1-31,-24 25-1,-1 0 1,-25 0 15,50 25-31,-25-25 16,25 74-16,0-49 15,-49 24-15,49 1 16,0 24-16,0-24 16,0 0-16,0-1 15,0 1-15,0-1 16,25 1-16,-25-25 16,24-25-16,-24 25 0,50-25 15,0 0 1,-1 0-1,1-50 1,-50-24 0,25 24-1,-25 0 1,0 100 62,0-25-62,49 0-1,-24-25 1,0 0 0,24 0-1,-24 0 1,-25-50-1,0 25-15,0-49 16,0 49 0,-74 0 15,24 25-31,1 0 31,24 0-31,25 25 47,0 25-31</inkml:trace>
  <inkml:trace contextRef="#ctx0" brushRef="#br0" timeOffset="534.0014">17214 3001 0,'-49'0'63,"24"0"-48,0 0 1,-24 0 0,49 75-1,0-50 1,0-1 0,24-24-1,1 50 1,0-50-1,49 50 1,-49-26 0,25 26-1,-50-25 1,0 0 0,-25-25-1,25 49 1,-25-49-16,-24 0 15,24 0-15,-25 0 16,1 0 0,49-25 46</inkml:trace>
  <inkml:trace contextRef="#ctx0" brushRef="#br0" timeOffset="1110.0016">17810 3026 0,'0'-25'0,"0"1"32,-25 24-1,-25 0-15,26 0 15,-1 0 0,25 49-31,0 1 16,-50-50-1,50 49-15,0 26 16,0-26 0,50-49-16,-50 25 15,49-25-15,-24 0 16,0 0-16,25 0 15,-1 0 1,-24-74 0,-25-1-1,0 51-15,0-1 16,0 0-16,-25-49 16,-24 74-16,24-25 15,0 25 1,-25 0-16,26 0 0,-1 0 15,-25 0 1</inkml:trace>
  <inkml:trace contextRef="#ctx0" brushRef="#br0" timeOffset="1493.9975">17760 2803 0,'0'0'0,"0"-25"16,0 50 77,0 25-93,0-1 16,-49 50-16,49-24 16,0-1-16,0 25 15,0-24-15,0-1 16,24 1-16,-24-1 0,25 0 16,-25 1-1,0-1-15,0-24 0,0-25 16,0 24-1</inkml:trace>
  <inkml:trace contextRef="#ctx0" brushRef="#br0" timeOffset="14956.3574">28674 1860 0,'25'0'16,"-25"-24"0,0-1-1,0-25 16,25 50-15,-25 25 31,0 0-31,0 24-16,0 1 15,0 0-15,0 24 16,0-24-16,0-1 15,0 26-15,0-1 16,0 0-16,0 26 16,0-1-16,0 50 15,0-25-15,0 0 16,0 49-16,0-24 16,0-25-16,0-25 15,0 50-15,0-49 0,0-1 16,0 0-16,0 0 15,-50 25 1,50-25-16,0 1 0,0-1 16,-49 0-1,49 25-15,0-25 0,0-24 16,0-1-16,0 1 16,0-1-16,-25 0 15,25-24-15,0 0 16,0-1-16,0 1 15,0 24-15,-50-49 0,50 25 16,0-1-16,0 1 16,0-25-1,0-1-15,0 26 0,0 0 16,0-1-16,0 1 16,0 0-16,0-1 15,0 1-15,0-1 16,0 1-1,0 0-15,0-1 0,0-24 16,0 0-16,0 24 16,0-24-16,0 25 15,0-25 1,-25-75 46,25-24-46</inkml:trace>
  <inkml:trace contextRef="#ctx0" brushRef="#br0" timeOffset="16440.3589">25846 3671 0,'25'0'31,"25"0"-15,-25 0-1,24 0-15,-24 0 16,25 0-16,-1 0 16,1 0-16,24 0 15,1 0-15,24 0 16,0 0-16,0 0 15,25 0-15,-24 0 16,24 0-16,25 0 16,-50-50-16,0 50 0,0 0 15,0 0-15,25 0 16,-24 0-16,-1 0 16,0 0-1,25 0-15,25 0 0,-25 0 16,-25 0-16,0 0 15,25 0-15,-24 0 16,-1 0-16,-25 0 16,1 0-16,24 0 15,0 0-15,0 0 16,1 0-16,-1 0 16,0 0-16,25 0 15,-50 0-15,1 0 16,-1 0-16,1 0 0,-1 0 15,-24 0-15,24 0 16,1 0-16,-1 0 16,0 0-16,1 0 15,-1 0-15,1 25 16,-1-25-16,0 0 16,1 0-16,-1 0 15,25 0-15,-24 0 16,-1 0-16,1 0 15,-1 0-15,1 0 0,-1 0 16,0 0-16,1 0 16,-1 0-16,1 0 15,-1 0 1,0 0-16,-24 0 16,0-25-16,-1 25 0,1 0 15,-1 0-15,26 0 16,-25-24-16,-1 24 15,-24 0-15,0 0 16,24 0-16,-49-25 16,50 25-16,-25 0 31,-100 0 16,51 0-32</inkml:trace>
  <inkml:trace contextRef="#ctx0" brushRef="#br0" timeOffset="32542.5168">28749 3671 0,'24'0'62,"1"25"63,-25 0-78,0 0 0,50-25-31,-50 49 15,0-24 0,25 0 1,-25 24-1,0-24 0,24-25-15,-24 25-16,50 25 31,-50-26 0,25 1-15,-25 25 15,49-25-15,-49-1 15,0 26-15,25-50-16,-25 25 15,0 0 16,25-25-15,-25 24 0,0 26 15,50-50 0,-50 25-31,0 0 31,0 24 1,25-49-17,-25 25 1,0 0 15,24-25 1750,-24 25-1656,0 24 0,0-24-46,25-25-33,-25 25-14,0 24 15,50-49-16,-50 25-31,0 0 31,25 0-15,-25 24 15,0-24 0,24-25-31,-24 25 31,0 25 16,50-50-47,-50 25 32,0-1-1,25-24-16,-25 25 17</inkml:trace>
  <inkml:trace contextRef="#ctx0" brushRef="#br0" timeOffset="33517.5426">29220 4936 0,'25'0'125,"24"25"-109,-24 0-1,0 24 1,25-24 0,-26-25 15,-24 25-15,50-50 15,-50-24-31,0-1 15,25 50 1,-25-25-16,0 0 16,0-24-1,0 24 17</inkml:trace>
  <inkml:trace contextRef="#ctx0" brushRef="#br0" timeOffset="34786.5634">29071 3671 0,'0'-50'31,"25"75"47,-25 0-62,0 25-1,0-1 1,25 26-1,-25-26 1,0 1 0,0-25-1,0 0 1,0 24 0,-25-24 15,25 0 16,-50-25-47,25 0 47,25 49 15,-49-98 16</inkml:trace>
  <inkml:trace contextRef="#ctx0" brushRef="#br0" timeOffset="38139.2123">29443 5507 0,'0'0'0,"0"-50"0,0 0 15,0 26 1,0 73 62,0-24-78,0 0 16,0 0-1,0 24-15,0-24 0,50 0 16,-50 24-16,0-24 15,0 0 1,0 25 0</inkml:trace>
  <inkml:trace contextRef="#ctx0" brushRef="#br0" timeOffset="38437.2109">29270 5457 0,'-25'0'0,"25"-25"31,25-24-16,49 49 1,-24-75-16,-1 75 16,1-25-16,-1 25 15,26-49-15,-26 49 16,-24 0-16,25-25 16,-25 25-1,-25 25 1</inkml:trace>
  <inkml:trace contextRef="#ctx0" brushRef="#br0" timeOffset="38743.2129">29319 5804 0,'25'0'47,"49"0"-47,1 0 15,-1 0-15,1-25 16,-26 25-16,1 0 16,-1-49-16,1 49 15,0 0 1,-50-25-16,-25 25 47,-50 0-47</inkml:trace>
  <inkml:trace contextRef="#ctx0" brushRef="#br0" timeOffset="46825.3378">28823 3696 0,'25'0'266,"-25"50"-266,25-50 31,-25 24-16,24-24 1,1 0 0,-25 25-1,50-25-15,-25 0 32,-25 25-32,24-25 15,26 50 1,-25-50-1,0 24 1,24-24 0,-24 0-1,0 50 1,25-50 0,-26 25 15,1-25-16,25 0 17,-50 25-32,25-25 15,-1 0 1,1 0 0,-25 49-16,50-49 15,-25 0 1,-1 25 15,26-25-15,-25 0-1,0 0 17,-25 25-17,49-25 1,-98 0 124</inkml:trace>
  <inkml:trace contextRef="#ctx0" brushRef="#br0" timeOffset="49449.345">29245 3894 0,'25'0'125,"24"0"-78,-24 0-16,-25 50-15,25-50-1,24 0 32,-24 0-16,-25 25-15,25-25 15,0 0 63,-25 25 78,49-25-141,-24 0 0,0 0 32,25 49-32,-26-49 0,1 0 1,25 0-17,-25 0 1,-1 0 15,1 0-15,-25 25-1,50-25 1,-25 0 0,-1 0-1,26 0 1,0 0 0,-1 25-1,1-25-15,-1 0 31,1 0-31,0 0 16,-1 0 0,-24 0-1,0 0 1,25 0 0,-26 0-1,1 0 1,0 0-1,25 49 1,-26-49 0,1 0-1,25 0 1,-50 25-16,49-25 16,1 0-1,0 50 1,-1-50-1,1 0 1,-50 25-16,74-25 16,-49 0-16,0 0 15,24 24-15,-24-24 16,0 0-16,0 0 16,-25 25-16,74-25 15,-24 0-15,-25 50 16,0-50-16,24 0 0,-24 0 15,0 25-15,24-25 16,-24 0-16,0 0 16,0 0-16,-25 49 15,74-49-15,-24 0 16,-1 25 0,1-25-1,0 0 1,-50 25-1,49-25-15,1 0 16,-25 49 0,-1-49-1,26 0 32,-50 25-47,25-25 16,0 0 15,24 0-15,-24 0-1,0 50 1,24-50 0,1 0-1,-50 25-15,75-25 16,-51 0-1,26 24-15,0-24 0,24 50 16,-49-50-16,24 0 16,-24 25-16,25-25 15,-25 0-15,-1 49 16,26-49 0,0 0-16,-26 25 15,26-25 1,24 50-1,-24-50 1,0 25-16,-26-25 31,26 0-15,-50 25-16,25-25 78</inkml:trace>
  <inkml:trace contextRef="#ctx0" brushRef="#br0" timeOffset="50222.342">33089 4663 0,'0'-25'16,"0"50"93,0 0-93,50 25-16,-50-26 15,50 1-15,-26 50 16,26-50 0,-50-1 109,-25 26-110,-24 0 1,24-1-1,-25 26 1,25-51 0,-24-24-1,49 25-15,-25-25 32,0 0 46</inkml:trace>
  <inkml:trace contextRef="#ctx0" brushRef="#br0" timeOffset="51242.3416">33288 5333 0,'25'0'15,"-1"0"63,-24 25-62,0 0-16,50 24 16,-50-24-16,0 0 15,25 24-15,-25-24 16,25 25-1,24-50 32,-49-25-47,50 0 16,-50-24-16,50 24 16,-50 0-1,49-25-15,-49 26 16,-99-26 46</inkml:trace>
  <inkml:trace contextRef="#ctx0" brushRef="#br0" timeOffset="59305.5139">16520 4465 0,'0'-25'16,"0"-25"15,-25 50 31,-24 0-46,49 50-16,-75-50 16,75 74-16,-25-49 15,25 25-15,0-1 0,0 1 16,0 0-16,0-1 15,0-24-15,0 0 16,75-25 0,-26 74-16,-24-74 0,25 0 15,-25 0-15,-1 0 16,1 0-16,25 0 16,-25-49-16,24 24 15,-49 0-15,25-25 16,-25 1-16,0 24 15,0 0-15,0-24 16,0 24-16,-50 0 0,26-25 16,-26 50-16,25-24 15,0 24-15,-24 0 16,24-50-16,0 50 16</inkml:trace>
  <inkml:trace contextRef="#ctx0" brushRef="#br0" timeOffset="59839.5148">16594 4291 0,'0'-49'15,"0"24"1,-24 25 0,24 25 62,0-1-78,-50 51 15,50 24-15,0 0 0,0 0 16,0 1 0,0-1-16,0-25 15,0 1-15,0-1 0,0-24 16,-25 24-16,25-24 16,0-25-16,0-1 15,0 1-15,0 25 16,0-75 93,0 0-93,0 0-1,0-24 1</inkml:trace>
  <inkml:trace contextRef="#ctx0" brushRef="#br0" timeOffset="60491.5141">17140 4713 0,'50'0'110,"-26"0"-110,1 0 15,0 0-15,25 0 16</inkml:trace>
  <inkml:trace contextRef="#ctx0" brushRef="#br0" timeOffset="60785.5208">17115 4862 0,'0'0'0,"50"0"32,-1 0-17,-24 0 1,0 0-1,25 0 1</inkml:trace>
  <inkml:trace contextRef="#ctx0" brushRef="#br0" timeOffset="66805.9448">18355 4465 0,'0'-50'15,"0"25"17,-49 25 15,24 0-47,0 0 15,-24 50-15,24-25 16,25 24-16,-50 1 0,50 0 15,0-26 1,0 26-16,0 0 0,0-26 16,0 1-16,25-25 15,0 75-15,24-75 16,1 0 0,0 0-1,-26-50 1,-24 0-1,0 26 1,0-1 0,-49 25-16,-1 0 31,50-50 0</inkml:trace>
  <inkml:trace contextRef="#ctx0" brushRef="#br0" timeOffset="67395.9446">18703 4564 0,'-25'0'0,"25"-50"0,0 26 47,25 24-15,24 0-17,26 0 1,-50 0 15,-25 74-31,-25-24 16,-25-26-1,25-24 1,25 50-16,25-50 78,25 0-62,-25 0-1,24 0 1,-49 25 0,0 0-1,-25-25-15,25 24 16,-74-24-16,49 50 15,0-50-15,-24 0 16,24 0-16,0 0 16,25-74 15,50-1-15</inkml:trace>
  <inkml:trace contextRef="#ctx0" brushRef="#br0" timeOffset="67629.9434">19273 4614 0,'0'-50'109</inkml:trace>
  <inkml:trace contextRef="#ctx0" brushRef="#br0" timeOffset="68035.9403">19645 4440 0,'0'0'0,"0"-50"16,0 26-1,0 48 64,0 1-64,0 50-15,0-26 16,0 1-16,0-1 15,0 1-15,0 0 16,0-1-16,0 1 16,0-25-1,-24-50 32,24-25-47</inkml:trace>
  <inkml:trace contextRef="#ctx0" brushRef="#br0" timeOffset="68382.9445">19621 4514 0,'0'-49'0,"0"24"32,-50 50 14,25 49-30,-25-49 0,50 0-16,0 24 31,50-49 0,-25 0-15,0 0-16,0 0 15,24-24-15,-24 24 16,0 0-16,24-25 16,1 25-1,0-50 1</inkml:trace>
  <inkml:trace contextRef="#ctx0" brushRef="#br0" timeOffset="69214.9448">20067 4490 0,'0'0'0,"0"-50"47,25 25 0,24 25-47,-24 0 0,0 0 16,25 0-1,-1 75 1,-49-26 0,0-24-1,-25-25-15,-24 50 16,-1-50-1,25 0 1,25 24-16,25-24 63,25 0-48,-1 0 1,1 0-1,-50 25-15,50-25 16,-50 25-16,0 49 16,-25-24-1,0-50 1,-25 25-16,26-25 16,-26 0-1,0 0 1,1 0-1,-1 0-15,50-25 16,-25 25-16</inkml:trace>
  <inkml:trace contextRef="#ctx0" brushRef="#br0" timeOffset="74588.6525">20910 4614 0,'0'0'0,"25"0"93,0 0-77,25 0-16,-1 0 0,-24 0 16,0 0-16,24 0 15,1 0 17</inkml:trace>
  <inkml:trace contextRef="#ctx0" brushRef="#br0" timeOffset="75103.6505">21853 4490 0,'0'0'0,"0"-25"15,-25 25 1,25-25-16,0-25 31,0 26-15,0-1-1,50 25 1,-25 0 0,24 0-16,-24 0 0,25 0 15,-50 49 1,0-24-16,0 0 16,0 0-16,0 24 15,-25-24-15,0 25 16,-25-25-16,26-25 15,-26 49-15,25 1 16,75-50 62,-1 0-78,1 0 16,-25 0-16,0-25 15,24 25 1,-24 0-16,0 0 0,24 0 16,1 0-16</inkml:trace>
  <inkml:trace contextRef="#ctx0" brushRef="#br0" timeOffset="75553.6515">22349 4440 0,'-25'-50'31,"25"26"0,25 24-15,0 0-1,24-50-15,-24 50 16,0 0-16,25 25 16,-50 0-1,74 24-15,-74-24 16,0 0-16,0 24 16,0-24-16,0 0 0,-50 25 15,1-1 1,24-24-1,75-25 64,-26 0-79,1 0 15,50 0-15,-1-74 16,-24 74-16</inkml:trace>
  <inkml:trace contextRef="#ctx0" brushRef="#br0" timeOffset="75750.6523">22920 4564 0,'0'0'0,"0"-50"78,0 26-47</inkml:trace>
  <inkml:trace contextRef="#ctx0" brushRef="#br0" timeOffset="76019.6531">23217 4366 0,'0'0'0,"0"-25"0,0 0 31,25 25 0,25-50-15,-26 50-16,26 0 0,-25 0 16,0 0-16,-1 0 15,26 0-15,-25 0 16,-25-24 0</inkml:trace>
  <inkml:trace contextRef="#ctx0" brushRef="#br0" timeOffset="76431.65">23242 4266 0,'0'50'16,"-50"-50"-16,50 25 15,-24 0 1,24 24-16,0 1 15,0-25 1,49-25 0,1 49-1,-25-49-15,-1 0 16,26 0-16,-25 25 16,0-25-16,24 25 15,-24-25 1,-25 49-16,0 1 15,-25-50 1,0 25 0,-24-25-16,24 0 0,-25 49 15,1-49-15,24 0 16,-25 0 0,50-24-1,0-26 1</inkml:trace>
  <inkml:trace contextRef="#ctx0" brushRef="#br0" timeOffset="76773.6477">24036 4316 0,'0'-25'16,"0"0"15,0 50 16,0 0-31,0 0-16,0 24 15,0 1-15,0-25 16,0 0-16,0 24 0,0-24 16,0 0-1</inkml:trace>
  <inkml:trace contextRef="#ctx0" brushRef="#br0" timeOffset="77196.6525">24036 4217 0,'0'-25'16,"-75"75"46,51-50-62,-1 74 16,-25-49-16,25-25 15,25 49-15,-49-49 16,49 50-16,-50-50 16,50 25 15,50-25-16,-1 0-15,26 0 0,-1 0 16,1-25 0,-26 25-16,1 0 0,-25 0 15,24 0-15,-24 0 16</inkml:trace>
  <inkml:trace contextRef="#ctx0" brushRef="#br0" timeOffset="78184.6504">17413 5507 0,'0'0'0,"-50"0"0,75 0 47,0 0-47,0 0 16,24 0-16,1 0 15,0 0-15,-26 0 16,1 0-16,25 0 16,-1-25 15</inkml:trace>
  <inkml:trace contextRef="#ctx0" brushRef="#br0" timeOffset="78463.6507">17413 5606 0,'25'0'47,"-1"0"-32,1 0-15,25 0 16,-25 0-16,0 0 16,-1 0-16,26 0 0,-25 0 31</inkml:trace>
  <inkml:trace contextRef="#ctx0" brushRef="#br0" timeOffset="87027.0967">29369 4018 0,'0'0'0,"0"25"125,0 0-93,0 25-1,0-26-16,0 1 1,-25-25 0,25 25-1,-50-25 1,50 50 0,-24-26-1,-1-24 1,25 25-1,-50-25 1,25 0 0,25 50-1,-24-50 1,-1 0 0,25 25 15,-50-25 0</inkml:trace>
  <inkml:trace contextRef="#ctx0" brushRef="#br0" timeOffset="87949.0937">29741 4415 0,'0'-25'15,"0"-24"48,-25 49-48,-25 0 17,50 25-17,-24-25 1,24 49 0,0 1-1,0-25-15,0 24 16,0-24-16,0 0 15,24 24-15,51 1 16,-50-50-16,-1 0 16,51 0-1,-26 0 1,1-50 0,-50 26-16,25-1 15,-25-50 1,0 26-1,0 24 1,0 0 0,-75-24-1,26 49 1,-1 0 0,1 0-1,24 0 1,25-25-1</inkml:trace>
  <inkml:trace contextRef="#ctx0" brushRef="#br0" timeOffset="88369.0956">29766 4242 0,'0'-25'0,"0"-25"31,0 75 48,0 0-79,0 0 15,0 24-15,0 1 16,0-1-16,0 26 15,0-1-15,0 1 16,0-1-16,0 25 16,0-49-16,0 0 15,0-26-15,0 26 16,0-100 93,0 26-109</inkml:trace>
  <inkml:trace contextRef="#ctx0" brushRef="#br0" timeOffset="101907.7845">19124 5507 0,'0'-25'15,"0"-25"1,0 25-1,0 1 1,0 73 47,0 1-48,0-1-15,0 1 0,0-25 16,0 24-16,0 1 15,0-25-15,25 0 16,-25 49 0,0-49-1,0-50 32</inkml:trace>
  <inkml:trace contextRef="#ctx0" brushRef="#br0" timeOffset="102280.7961">19149 5457 0,'0'0'15,"0"-25"32,-49 75-16,24-1-31,-25-24 16,25 0-16,-24 49 16,-1-49-1,50 0 1,-25-25 0,75 0 30,0 0-46,-1 0 16,1 0 0,24 0-16,1 0 15,24-50-15,-25 50 0,1 0 16,-1-24-16,-24 24 16,-25 0-16</inkml:trace>
  <inkml:trace contextRef="#ctx0" brushRef="#br0" timeOffset="102610.7963">19645 5581 0,'0'-25'0,"-24"25"47,-1 0-15,25 25-32,0 25 15,-50-26-15,50 1 16,0 25-16,0-1 15,0-24 1,75-25 0,-51 0-16,1 0 15,0 0-15,25 0 16,-50-49-16,49 24 16,-49-25-16,0 25 15,0 1-15,0-1 0,-74-50 16,24 75-1,25 0 17</inkml:trace>
  <inkml:trace contextRef="#ctx0" brushRef="#br0" timeOffset="102811.7937">20290 5655 0,'0'-24'31,"0"-1"16</inkml:trace>
  <inkml:trace contextRef="#ctx0" brushRef="#br0" timeOffset="103339.7937">20712 5482 0,'0'-50'0,"0"25"15,-50 25 32,1 0-31,-1 0 0,50 25-16,-50-25 15,50 25-15,0 25 16,50-26-1,-25-24 1,0 0-16,24 50 16,-24-50-16,0 0 15,25 25-15,-1 24 16,-49-24 0,0 0-1,-25 0 1,-24-25-1,24 0 1,-25 0 0,50-25-1,0-25 1,0 1-16,0 24 16,0 0-16,0-24 15,50 24-15,0-25 0,-1 1 16,1-1-1,24 50 1</inkml:trace>
  <inkml:trace contextRef="#ctx0" brushRef="#br0" timeOffset="103862.7931">21258 5333 0,'0'0'0,"-25"0"16,0 0 0,-25 0 15,1 0-31,24 0 16,-25 50-1,50-1 1,0 1-1,25-50 1,50 0 0,-51 0-1,1 0-15,-25-25 16,50-25-16,-50 1 16,0 24-1,0 50 48,0 24-48,25 26-15,-25-1 16,0 1-16,49-1 16,-49 50-16,0-49 15,0-26-15,0-24 16,0 0-1,-25-25 1,-24 0-16,-50 0 16,49 0-16,-49-75 15</inkml:trace>
  <inkml:trace contextRef="#ctx0" brushRef="#br0" timeOffset="126950.5878">15875 6722 0,'0'-25'0,"-25"-24"16,0 49 15,-24 0-15,-1 24-1,1 26-15,-1 24 16,50 1 0,0-25-16,0 24 0,0 0 15,0-49-15,25 0 16,0-25-16,24 74 15,26-74-15,-26 0 16,1 0-16,-25-24 16,24-1-16,-24-25 15,-25 25-15,50-24 16,-50-1 0,0 25-1,0 50 32,0 0-31,0 25-1,74-1-15,-24-49 16,-50 25 0,49-25-16,1 0 15,-1-50 16,-49 26-31,0-26 16,0 25-16,-49-24 16,24 49-16,0-50 15,-24 50-15,24 0 16,0-25-16,-25 25 16,50 25-1,0 25 1,0-26-1,25-24-15,0 50 0</inkml:trace>
  <inkml:trace contextRef="#ctx0" brushRef="#br0" timeOffset="127352.5848">16470 6896 0,'50'-50'16,"-50"25"-1,-25 25 48,0 0-63,1 25 15,24 50 1,0-51 0,0 1 15,49-25-16,-24 0-15,25 0 16,-26 0-16,-24 50 16,50-50-16,-50 25 15,25-25-15,-25 24 0,0 1 32,-25 25-17,-25-50-15,1 0 16,24 0-16,0 0 15,-24-25 1,49-25 0,0 1-16</inkml:trace>
  <inkml:trace contextRef="#ctx0" brushRef="#br0" timeOffset="127802.5768">17338 6722 0,'0'-25'15,"0"0"17,-24 25-32,-1 0 15,-25 0 1,1 25-1,49 0 1,-25 25-16,25 24 16,0-24-16,0-1 15,0-24-15,0 0 16,25-25-16,-1 50 16,1-50-16,50 0 15,-51 0-15,1 0 16,25-50-16,-50 25 15,49-24-15,-49-1 16,0 0-16,0 25 16,-24 25-16,24-24 15,-50 24-15,25 0 16,0 0-16,1 0 16,-26 0-1</inkml:trace>
  <inkml:trace contextRef="#ctx0" brushRef="#br0" timeOffset="128080.5775">17314 6548 0,'0'-49'0,"0"98"78,0 1-78,0 24 16,0 1-16,0 24 16,0 0-16,0 1 15,0-1-15,0-25 0,24-24 16,-24-1-16,0 1 16,0-25-1,50-75 32</inkml:trace>
  <inkml:trace contextRef="#ctx0" brushRef="#br0" timeOffset="128425.581">18157 6672 0,'-25'0'16,"50"0"62,49-49-78,-49 49 16,0 0-16,0 0 0,24 0 15</inkml:trace>
  <inkml:trace contextRef="#ctx0" brushRef="#br0" timeOffset="128635.5828">18157 6871 0,'25'-25'46,"0"25"-30,24 0 0,-24-25-16,0 25 0,24 0 15,-24 0-15,0 0 16,25 0-16</inkml:trace>
  <inkml:trace contextRef="#ctx0" brushRef="#br0" timeOffset="129131.5799">19720 6499 0,'0'-50'0,"0"25"16,0 75 78,0 24-94,0-24 15,0 0-15,0-1 16,0 1-16,0-25 15,0 24-15,0-24 16,0 0-16,0 25 16,0-75 15</inkml:trace>
  <inkml:trace contextRef="#ctx0" brushRef="#br0" timeOffset="129459.583">19769 6474 0,'-24'0'16,"-1"0"-1,0 0 1,-25 0 0,50 25-1,-74-25-15,74 25 16,-50-25-16,50 49 15,-25-49-15,25 50 16,-24-50-16,24 25 16,49-25 46,1 0-62,0-25 16,24 25-16,0 0 15,1 0-15,-1 0 16,1-25-16</inkml:trace>
  <inkml:trace contextRef="#ctx0" brushRef="#br0" timeOffset="129822.5845">20191 6548 0,'50'0'16,"-50"-24"0,-25 24 30,0 0-14,25 74-17,0-24 1,0 24 0,0-49-1,50-25 1,24 0-1,-49 0-15,24-25 16,-49-25 0,0 26-16,0-1 15,0-25-15,0 25 16,-24 25-16,24-24 16,-50 24-16,25 0 15,-24 0 16</inkml:trace>
  <inkml:trace contextRef="#ctx0" brushRef="#br0" timeOffset="130073.5799">20762 6672 0</inkml:trace>
  <inkml:trace contextRef="#ctx0" brushRef="#br0" timeOffset="133038.2743">19571 6796 0,'-25'0'15,"-25"0"1,1 0 0,98 0 31,26 0-47,24-49 15,0-1-15,25 1 16,-24 24-16,24-25 15,-25 50-15,-25-74 16,-24 74-16,-1-25 16,-24 25-16,0 0 15,-25 25 17,-50 49-17,1-24-15</inkml:trace>
  <inkml:trace contextRef="#ctx0" brushRef="#br0" timeOffset="133338.7341">19819 7069 0,'-50'25'16,"125"-25"31,-1-74-32,75-1-15,0 1 16,0-1-16,-50 51 16,25-26-16,-75 50 15,1-50-15,-25 50 0</inkml:trace>
  <inkml:trace contextRef="#ctx0" brushRef="#br0" timeOffset="135263.7351">21630 6499 0,'0'-25'15,"0"-25"1,-25 50 0,0 0 15,25 25-31,-50 0 16,50 25-16,-74-1 15,74-24-15,0 0 16,0 24-16,0 1 15,50-50 1,-1 25 0,1-25-16,-1 0 31,-49-50-31,50 1 0,-50 24 16,0 0-16,0 0 15,-50-49 1,26 74-16,-1-25 15,-50 25 1,75 25 31,0 24-47,25-49 16</inkml:trace>
  <inkml:trace contextRef="#ctx0" brushRef="#br0" timeOffset="135481.7358">21927 6573 0</inkml:trace>
  <inkml:trace contextRef="#ctx0" brushRef="#br0" timeOffset="135986.7355">22299 6375 0,'0'-50'0,"-49"50"16,74 0 62,-1 0-62,1 0-1,25 0-15,-25 0 0,24 0 16,-24 0-16,25 0 16,-1 0-1,-49-25-15,-25 50 63,25 0-63,-49 0 15,49 24 1,-25 1-16,25 0 0,-50-26 16,50 26-16,0-25 15,-24-25-15,24 49 16,0-24-1,24-25 17,26-25-17</inkml:trace>
  <inkml:trace contextRef="#ctx0" brushRef="#br0" timeOffset="136230.7304">22870 6325 0,'0'0'0,"50"0"62,-1-25-46,-24 25-16,0 0 15,24-24-15,-24 24 16,25 0 0</inkml:trace>
  <inkml:trace contextRef="#ctx0" brushRef="#br0" timeOffset="136660.733">22920 6300 0,'0'50'16,"-25"-50"-16,25 25 15,0 0 1,0-1 0,0 26 15,25-50-16,-25 25-15,49-25 16,1 0-16,-25 25 16,24-25-1,-49 74-15,25-74 16,-25 25-16,0 0 16,0 24-1,0 1 1,-50-50-1,26 0 1,-26 25-16,0-25 16,26 0 15,24-50 0</inkml:trace>
  <inkml:trace contextRef="#ctx0" brushRef="#br0" timeOffset="136942.7314">23540 6350 0,'0'0'0,"-25"-25"15,50 25 32,49 0-31,-49 0 0,74-49-1,-74 49-15,0 0 16,24 0-1</inkml:trace>
  <inkml:trace contextRef="#ctx0" brushRef="#br0" timeOffset="137394.7337">23564 6325 0,'-49'0'16,"49"25"0,-25-25-1,25 50-15,0-1 16,0 1 0,0-25 15,50-25-16,-50 24-15,74-24 16,-49 0-16,0 0 16,24 50-16,-24-50 15,0 25-15,24-25 16,-49 25-16,25-25 16,-25 49-16,0-24 15,0 0 16,-49-25-31,-1 49 16,25-49-16,-24 25 16,24-25-16,-25 0 0,1 0 31,-26 0-31,50-25 16</inkml:trace>
  <inkml:trace contextRef="#ctx0" brushRef="#br0" timeOffset="148576.0344">24805 6052 0,'24'0'16,"-24"75"31,0-1-32,0 1-15,0 24 16,0 0-16,0 0 16,-24 0-16,24-24 15,0-26-15,0 26 16,0-50-16,24 24 16,1-49-1,50 0 1,-26 0-1,1 0-15,0 0 0</inkml:trace>
  <inkml:trace contextRef="#ctx0" brushRef="#br0" timeOffset="149564.0347">25301 6648 0,'0'-50'15,"-50"50"16,25 0-15,1 0 0,-26 50-1,50-26-15,-50 1 0,50 25 16,-24-25 0,24 24-16,0 1 15,24-50 16,51-25-15,-26-25 0,-49 26-1,0-26-15,25 50 16,-25-50-16,0 100 78,50 0-78,-1-26 16,-24-24-1,25 0-15,-1 0 16,26 0-16,-26 0 16,-24 0-16,0 0 15,-25-49-15,50 49 16,-50-50-16,0 1 15,0 24 1,-25 25 0,-25 0-1,25 49 1,-24 26 0,49-50-16,0 24 15,0 1 1,49-50 15,-49-25-15,25 25-16,-25-50 15,25 26-15,-25-1 16,0-25-16,0 25 16,0 75 30,0 0-30,0-1-16,0 26 16,0-1-16,50 50 15,-50 0-15,0-25 16,49 25-16,-49-49 16,0-26-16,0-24 15,0 0-15,-25-25 16,25 50-16,-74-50 15,49 0-15,-24 0 16,-1-50-16,25 25 16,25 0-16,-74-24 15,74 24-15,0 0 16,0-24-16,0-1 16,25 0-16,-1 1 15,51-26-15,-26 26 0,26-26 16,24 51-16,-25-26 15</inkml:trace>
  <inkml:trace contextRef="#ctx0" brushRef="#br0" timeOffset="150353.0311">25995 6921 0,'25'0'0,"0"-50"16,49 0-1,-74 25 1,0 1 0,0-26 15,-24 50-31,-1 0 15,-25 25 1,50 0-16,-49 24 16,49-24-16,0 0 15,-50-25-15,50 50 16,25-50 0,24 0-1,-24 0 1,0 0-1,-25-50 1,25 50-16,-25-50 16,0 25-16,49 50 62,-49 0-62,0 25 16,0-1-16,25 26 15,-25-1-15,0 25 16,0 1 0,0-26-16,0 0 0,0 1 15,0-26-15,0-24 16,0 0-16,-25-25 16,1 0-1,-51 0 1,50-50-1,25 1-15,0-1 0,0 1 16,0-26-16,0 1 16,25-1-1,25 1-15,-25 49 0,24 0 16,-24-24-16,0 24 16,24-25-16,-24 26 15,-25-1-15,50 25 16,-50-75-16,0 50 15,0 50 64,0 25-64,0 0 1,0-26-1,25-24-15</inkml:trace>
  <inkml:trace contextRef="#ctx0" brushRef="#br0" timeOffset="150501.0288">26293 6548 0</inkml:trace>
  <inkml:trace contextRef="#ctx0" brushRef="#br0" timeOffset="151501.0322">26491 6697 0,'0'50'109,"0"-1"-93,25-49 46,0-74-62,-25 49 16,50 25-16,-50-49 16,49 49-16,-24 0 47,25 49-16,-26 1-16,1-50 1,-25 25-16,50-25 16,24 0-1,-74-25-15,25 25 0,-25-25 16,0-49 0,0 49-1,-50 25 16,1 25-15,24 24 0,25 1-1,0-1 1,25-49 31,0-24-47,-25-1 15,24 25 1,-24-50-16,50 75 63,-50 49-48,50 26-15,-50 24 16,74 74-16,-24 1 15,-50-26-15,74-49 16,-74 0-16,0-49 16,0-26-16,-49-24 15,24-25-15,0 50 16,-25-50-16,-24 0 0,49-50 16,25 25-16,-50-24 15,50-1-15,0 0 16,0-24-16,0 0 15,0 24-15,0 25 16,50-24-16,-50 24 16,25 0-16,-25-25 15,49 26-15,1-1 16</inkml:trace>
  <inkml:trace contextRef="#ctx0" brushRef="#br0" timeOffset="178245.0233">18455 7888 0,'49'0'47,"-24"0"-31,25 0-16,-1 0 15,-24 0 1,0 0-16,25 0 16,-1-25-1</inkml:trace>
  <inkml:trace contextRef="#ctx0" brushRef="#br0" timeOffset="178522.0199">18479 8037 0,'0'25'0,"25"-25"47,0 0-47,0 0 16,25 0-16,-1 0 15,1 0-15,-25 0 16,-1 0 0</inkml:trace>
  <inkml:trace contextRef="#ctx0" brushRef="#br0" timeOffset="179556.0198">19496 7640 0,'0'0'0,"0"-25"16,0 50 46,0 24-62,0 1 16,0 0-16,0 24 16,0-24-16,0-1 15,0 1-15,0-25 0,0 0 16</inkml:trace>
  <inkml:trace contextRef="#ctx0" brushRef="#br0" timeOffset="180091.2543">19496 7714 0,'0'-49'15,"0"24"1,0 0 0,0-25 15,25 50-31,25 0 16,-25 0-16,0 0 15,24 25 1,26 25-1,-75-1 1,-25 1 0,0-50-16,0 74 15,-24-74-15,24 50 16,-25-50-16,25 0 16,50 0 62,25 25-63,-1 24 1,-24-49-16,25 50 16,-25-50-16,24 50 0,1 24 15,-25-49 1,24-25 15</inkml:trace>
  <inkml:trace contextRef="#ctx0" brushRef="#br0" timeOffset="180426.2539">20191 7640 0,'0'0'0,"0"25"63,0 24-63,-50 1 15,50-1 1,-74 26-16,24 24 0,26-24 15,-26 24-15,0-25 16,26 1-16,24-26 16,-50 1-16,50-1 15,-50 1-15,50-25 16,25-25 31</inkml:trace>
  <inkml:trace contextRef="#ctx0" brushRef="#br0" timeOffset="180952.2539">20414 8161 0,'-25'0'16,"50"-25"31,25 25-31,-1 0-1,-24 0-15,0 0 0,25 0 16,-26 0-16,1 0 15,25 0 1,-50 74 15,0-49-31,-50 25 16,-24-25-16,-1 49 16,1-24-16,0-1 0,24-24 15,25 25 1,-24-50-16,98 0 47,1 0-47,-1 0 15,26 0-15,-1 0 16,25 0-16,1 0 16,-1 0-16,0 0 15,-24 0-15,-51 0 16,26 0-1,-50-25-15</inkml:trace>
  <inkml:trace contextRef="#ctx0" brushRef="#br0" timeOffset="181169.259">21382 8260 0,'24'0'94</inkml:trace>
  <inkml:trace contextRef="#ctx0" brushRef="#br0" timeOffset="216702.2338">15974 9599 0,'0'0'0,"0"-24"32,0-1-1,0-25 16,-25 50-32,1 0 1,-26 0 0,0 0-1,1 25 1,-26 0 0,26 24-1,24 1 1,25 0-1,-50-50-15,50 49 16,0-24 0,0 0-1,25-25 1,0 0-16,0 49 16,24-49-16,-24 0 15,0 0-15,25 25 16,-26-25-16,1 0 15,25 25-15,-25-25 16,-1 50 0,-24-26-1,0 1 1,0 25 0,-49-50-1,-1 0-15,25 0 16,1 0-1,-1 0-15,-25 0 0,25 0 16,1 0-16,-1 0 16,-50 0-1,51 0 1</inkml:trace>
  <inkml:trace contextRef="#ctx0" brushRef="#br0" timeOffset="217332.2335">16421 9773 0,'-25'0'16,"50"0"47,0 0-63,24 0 15,-24 0-15,0 0 0,0 0 16,49 0-1</inkml:trace>
  <inkml:trace contextRef="#ctx0" brushRef="#br0" timeOffset="217661.2306">16396 9947 0,'-25'0'0,"50"0"79,0 0-64,24 0 1,1 0-1,-25 0-15,24 0 16,-24 0 15</inkml:trace>
  <inkml:trace contextRef="#ctx0" brushRef="#br0" timeOffset="218398.2354">17239 9525 0,'0'0'0,"0"-25"15,0 50 64,0 25-79,0 24 15,0-24-15,0-1 16,0 1-16,0-25 15,0 24-15,0 1 16,0-25 0</inkml:trace>
  <inkml:trace contextRef="#ctx0" brushRef="#br0" timeOffset="218776.2336">17264 9599 0,'0'-49'16,"0"24"15,0 0-16,0-24 1,0 24 0,50 25-16,24 0 15,-49 0-15,0 0 32,-25 49-32,0 1 15,0 0 1,-100-1-1,76-49 1,48-25 47,51 25-63</inkml:trace>
  <inkml:trace contextRef="#ctx0" brushRef="#br0" timeOffset="219126.2346">17909 9624 0,'-25'-25'16,"25"75"47,0-25-48,-25 24-15,25-24 16,0 0-16,0 25 15,0-1 1,0-24 15</inkml:trace>
  <inkml:trace contextRef="#ctx0" brushRef="#br0" timeOffset="219628.2328">17760 9723 0,'50'0'63,"24"0"-48,1 0-15,-1 0 16,0-24-16,-24 24 15,-25 0-15,24-50 16,1 50 0,-50-25-16,0 50 109,0 25-93,0-1-16,0 1 15,0-1-15,0 1 16,0 24-16,0-24 16,0 0-16,0-1 15,0-24-15,0 0 16,-50-25-1,1 0 1,-26 0 0,26 0-16,-26-74 15,1 74-15,24-75 16</inkml:trace>
  <inkml:trace contextRef="#ctx0" brushRef="#br0" timeOffset="219861.2336">18132 9351 0,'0'-24'31</inkml:trace>
  <inkml:trace contextRef="#ctx0" brushRef="#br0" timeOffset="222957.252">18827 9500 0,'0'-49'0,"0"24"16,0 0 15,-25 25 0,-25 0-15,1 0 0,-1 0-1,25 0 1,-24 99 0,49-49-16,-50 24 15,50 1-15,0-1 16,0-49-16,0 0 15,0 24-15,25 1 16,25-25 0,-1-25-1,1 0 1,-1 0-16,-24-25 16,25 0-16,-25-25 15,-25 26-15,24-1 16,-24-50-16,0 26 15,0-26-15,0 26 16,0 24-16,0 0 16,-24-24-1,-1 49-15,-25-25 16,1 25 0,-1 0-16,25 0 15,-24 0 16,49 25-15,0 24 0,0 1-1,24-1 1,1 1 0,-25 0-16,75-50 15,-75 24-15,49-24 16,-49 25-16,50-25 15,-50 25-15,49-25 0,-49 50 16,25-50-16,-25 24 16,50-24-16,-50 25 15,25 25 1,-25-25 15,-75 24 375,50-49-406,1 0 16</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6:17:32.115"/>
    </inkml:context>
    <inkml:brush xml:id="br0">
      <inkml:brushProperty name="width" value="0.05292" units="cm"/>
      <inkml:brushProperty name="height" value="0.05292" units="cm"/>
    </inkml:brush>
  </inkml:definitions>
  <inkml:trace contextRef="#ctx0" brushRef="#br0">16396 10765 0,'25'0'109,"24"0"-93,1 0-16,0 0 16,-1 0-16,1 0 15,-1 0-15</inkml:trace>
  <inkml:trace contextRef="#ctx0" brushRef="#br0" timeOffset="344.0039">16446 10939 0,'24'0'78,"26"0"-78,-25 0 15,0 0-15,-1 0 16,26 0-16,-25 0 16,0 0-16,24 0 15</inkml:trace>
  <inkml:trace contextRef="#ctx0" brushRef="#br0" timeOffset="1447.0021">17090 10567 0,'25'0'78,"-25"25"-78,50 24 16,-50 26-16,49-1 15,-49 25-15,25-24 0,-25-26 16,50-24-16,-50 0 16,25 24-1,24-98 32,-49-1-31,25-49-16,-25 25 15,50-26-15,-50-24 16,49 0-16,-49 75 16,0-1-1</inkml:trace>
  <inkml:trace contextRef="#ctx0" brushRef="#br0" timeOffset="1949.0017">17959 10542 0,'0'-25'0,"0"50"94,0 25-94,0-1 15,0-24-15,0 25 16,0-1-16,0-24 16,0 25-16,0-26 15,0 1 1</inkml:trace>
  <inkml:trace contextRef="#ctx0" brushRef="#br0" timeOffset="2264.0051">17785 10666 0,'-25'0'15,"25"-25"1,0 0 15,50-49-31,-1 74 16,1-50-16,0 26 15,-1 24-15,-24-50 16,0 50 0,24 0-16,-24-25 15,25 25-15,-50 25 47,0 25-47,-50-26 16</inkml:trace>
  <inkml:trace contextRef="#ctx0" brushRef="#br0" timeOffset="2593.0017">17760 10889 0,'-25'50'16,"25"-25"15,25-25 16,0 0-47,0 0 15,24 0-15,26 0 16,-26-25-16,1 25 16,0 0-16,-1-25 0,1 25 15,24 0 1,-49-50-16,0 50 15,-25-24 17,0-1-1</inkml:trace>
  <inkml:trace contextRef="#ctx0" brushRef="#br0" timeOffset="2915.0067">18355 10368 0,'0'-24'15,"25"24"48,25 0-48,-25 49 1,24-24 0,-49 0-1,25-25-15,-25 49 31</inkml:trace>
  <inkml:trace contextRef="#ctx0" brushRef="#br0" timeOffset="3186.0015">18529 10393 0,'0'0'0,"0"-49"16,-50 49 15,50-25-31,-24 25 47,-1 74-16,25-49-31,-50 0 0,50 24 16,0-24-16,-25 0 15,25 25 1</inkml:trace>
  <inkml:trace contextRef="#ctx0" brushRef="#br0" timeOffset="3462.0031">18405 10294 0,'0'0'0,"0"50"94,0-26-79,0 1-15,0 0 16,0 25-1,25-50-15,-25 74 16,0-49 0</inkml:trace>
  <inkml:trace contextRef="#ctx0" brushRef="#br0" timeOffset="3624.0026">18355 10492 0,'0'-24'47,"75"24"-31,-75-50-16,25 50 16,-1 0-1,-24-25-15</inkml:trace>
  <inkml:trace contextRef="#ctx0" brushRef="#br0" timeOffset="6835.0031">16421 11559 0,'25'0'46,"24"0"-30,1 0-16,-1 0 16,1 0-16,0 0 15</inkml:trace>
  <inkml:trace contextRef="#ctx0" brushRef="#br0" timeOffset="7050.0019">16421 11832 0,'49'0'47,"1"0"-31,-25 0-16,0 0 15,24 0-15,-24 0 16,-25-75-16</inkml:trace>
  <inkml:trace contextRef="#ctx0" brushRef="#br0" timeOffset="27743.6802">17190 11658 0,'0'-25'31,"0"75"31,0 0-62,0-1 16,0 1-16,0-1 16,0-24-16,0 25 15,0-25-15,0-1 0,0 26 16,49-50 15</inkml:trace>
  <inkml:trace contextRef="#ctx0" brushRef="#br0" timeOffset="28095.6819">17661 11733 0,'-25'-25'16,"25"0"15,0 50 32,0 0-63,0-1 15,0 26-15,0 0 16,0-1-16,0-24 15,0 0-15,0 24 16,0-24-16,0 0 16</inkml:trace>
  <inkml:trace contextRef="#ctx0" brushRef="#br0" timeOffset="28448.6845">17562 11683 0,'0'-25'0,"-25"25"16,0 25 31,25 25-47,-50-26 15,26 26 1,-26 24 0,75-74 77,24 0-93,-24 0 16,25-24-16,0 24 16,-1 0-16,26 0 15,24-50-15</inkml:trace>
  <inkml:trace contextRef="#ctx0" brushRef="#br0" timeOffset="28891.6816">17983 11584 0,'-24'0'16,"48"0"46,26 0-46,-25 0-16,0 0 16,24 0-1,-49 49 63,0 1-78,0 0 16,0-26-16,-25 1 16,25 25-16,0-25 0,-49-1 15,49 26-15,0-25 16,0 24 0,0-24-1</inkml:trace>
  <inkml:trace contextRef="#ctx0" brushRef="#br0" timeOffset="29159.6838">18455 11832 0</inkml:trace>
  <inkml:trace contextRef="#ctx0" brushRef="#br0" timeOffset="29505.6852">18802 11633 0,'-25'0'32,"25"-24"30,25 24-46,25 0-1,-26-50-15,1 50 16,25 0-16,-25 0 16,24 0-1,-49-25 1</inkml:trace>
  <inkml:trace contextRef="#ctx0" brushRef="#br0" timeOffset="29955.6853">18827 11559 0,'0'25'16,"-50"-25"-16,50 25 15,0 49 1,0-24 0,0-1-1,0 1 1,25-25 0,0-25-1,24 0 1,1 0-1,-50 24-15,50-24 16,-26 0 0,-24 50-16,25-50 15,-25 50-15,0-1 16,0-24 0,-25 25-1,1-50 1,-26 0-16,25 0 15,0 0-15,-24 0 16,24 0-16,-25 0 16,50-25-1,0-25-15,0 25 0</inkml:trace>
  <inkml:trace contextRef="#ctx0" brushRef="#br0" timeOffset="30413.6819">19397 11584 0,'50'0'78,"-25"0"-78,-1 0 16,1 0-16,50 0 15,-50 0 1,-25 25 31,0 24-32,-25 1 1,25-1-16,-25-24 16,25 25-16,-50-1 0,50 1 15,-49 0-15,49-1 16,-25-24-16,25 0 16</inkml:trace>
  <inkml:trace contextRef="#ctx0" brushRef="#br0" timeOffset="31172.6863">20265 11385 0,'0'-49'16,"0"74"62,-24-1-78,24 26 16,-50 49-16,50 0 15,-74-24-15,49 49 16,25-50-16,-75 1 16,75-26-16,-24 1 15,24-1-15,0 1 16,0-25-16,0 25 16,0-26-1,49-24 16,-24 0-15,25 0-16,-26 0 16,26 0-16,-25 0 15,24 0-15,-24 0 16,0 0 62,-25-24-78</inkml:trace>
  <inkml:trace contextRef="#ctx0" brushRef="#br0" timeOffset="31806.6815">20439 11782 0,'-25'0'31,"50"0"63,0 0-94,0 0 15,24 0 1</inkml:trace>
  <inkml:trace contextRef="#ctx0" brushRef="#br0" timeOffset="32302.6863">20538 11782 0,'0'25'15,"0"25"-15,-25-26 16,25 26 0,-24-50-16,24 25 15,0-50 79</inkml:trace>
  <inkml:trace contextRef="#ctx0" brushRef="#br0" timeOffset="34156.6847">20340 11832 0,'-25'0'15,"0"0"17,50 0 46,25 0-63,-1 0-15,1 0 16,-25 0-16,49 0 16,-24 0-16,-1 0 15,-24 0-15,0 0 16,25 0 0,-75 0 46,-25 0-62,0 0 0,1 0 16,-1 0-16,1 0 15,-1 0-15,-24 0 16,49 0-16,0 0 16,0 0-1,50 0 79,0 0-78,0 0-16,24 0 0,-24 0 15,25 0 1,24 0-1,-24 0-15</inkml:trace>
  <inkml:trace contextRef="#ctx0" brushRef="#br0" timeOffset="34787.683">21134 11733 0,'-50'0'0,"50"-50"15,0 25 32,25 25-16,0 0-31,-1 0 16,1 0-16,25 0 16,-1 0-1,-49 25-15,0 25 16,0-1 0,-24 1-16,-1-25 15,0 24-15,-25-24 16,26-25-16,24 50 0,-50-50 15,50 24-15,25-24 79,24 0-79,-24 0 15,25 0-15,-1 0 16,1-24-16,-25 24 15,0 0-15,24 0 16</inkml:trace>
  <inkml:trace contextRef="#ctx0" brushRef="#br0" timeOffset="35199.6858">21506 11658 0,'0'0'0,"-50"0"16,50-25-16,25 1 31,24 24-15,1 0 0,0 0-1,-50 49-15,49 1 16,-49-25-1,0-1-15,-25 26 0,25 24 16,-74-49-16,49 25 16,25-25-16,-74-1 15,74 26 1,-25-50-16,99 0 62,-24 0-62,0 0 16,-26 0-16,26-25 16,0 25-1,-50-49-15</inkml:trace>
  <inkml:trace contextRef="#ctx0" brushRef="#br0" timeOffset="35391.685">21952 11881 0,'0'0'0,"0"-24"94</inkml:trace>
  <inkml:trace contextRef="#ctx0" brushRef="#br0" timeOffset="35695.6916">22324 11658 0,'0'-49'0,"0"24"78,50 25-63,-1 0 1,1 0-16,0-25 16</inkml:trace>
  <inkml:trace contextRef="#ctx0" brushRef="#br0" timeOffset="36150.6829">22299 11584 0,'-24'0'0,"24"49"32,-25-49-17,25 25-15,0 0 16,0 0-1,0 24 1,0-24 15,25-25-31,24 0 16,-24 25-16,25-25 16,-1 0-1,-49 50-15,25-50 16,-25 24-1,0 1 1,0 0 0,-50 25-1,26-50-15,-1 0 16,0 0-16,-49 0 16,49-25 15,25-25-31</inkml:trace>
  <inkml:trace contextRef="#ctx0" brushRef="#br0" timeOffset="36515.6875">22796 11584 0,'0'0'0,"-25"0"31,25 49 47,0-24-78,0 0 16,0 49-16,0-49 16,0 0-16,0 25 15,0-1 17,25-49-17,-25-25-15</inkml:trace>
  <inkml:trace contextRef="#ctx0" brushRef="#br0" timeOffset="36878.6843">22796 11584 0,'0'-25'16,"-25"25"-1,0 0 16,25 25-15,-50-25-16,50 49 16,0-24-1,-25-25-15,25 25 16,50-25 46,0 0-46,-25 0 0,-1 0-16,26 0 0,-25 0 15,24 0 1,-24 0 0</inkml:trace>
  <inkml:trace contextRef="#ctx0" brushRef="#br0" timeOffset="37449.6825">23763 11534 0,'0'0'0,"25"25"78,24 0-78,-24 24 16,25 1-16,24 0 15,-24 24-15,-25-49 16,24 24-16,-24 1 15</inkml:trace>
  <inkml:trace contextRef="#ctx0" brushRef="#br0" timeOffset="37788.6873">24061 11609 0,'0'-25'0,"-25"25"63,0 25-63,-25-1 0,26 1 15,-26 50-15,25-26 16,-25 1-16,26-1 16,24 1-16,-50-25 15,50 0-15,0 24 32,0-74-1,25-49-16</inkml:trace>
  <inkml:trace contextRef="#ctx0" brushRef="#br0" timeOffset="45278.6169">24606 11435 0,'0'-25'15,"0"75"63,0 24-62,0-24-16,0-1 16,0 1-16,0 0 15,0-26-15,0 26 16,0-25-16,50 0 16,-50 24-16,0 1 15,25-50 16</inkml:trace>
  <inkml:trace contextRef="#ctx0" brushRef="#br0" timeOffset="45633.6108">25003 11336 0,'0'25'94,"0"24"-94,0 26 16,0-1-1,0 25-15,0-49 16,0-1-16,0 1 0,0 0 16,0-1-16,0-24 15,0 0 1,50-50 31</inkml:trace>
  <inkml:trace contextRef="#ctx0" brushRef="#br0" timeOffset="45891.6141">25400 11683 0,'0'-25'110</inkml:trace>
  <inkml:trace contextRef="#ctx0" brushRef="#br0" timeOffset="46273.6089">25673 11336 0,'0'-25'0,"0"75"93,0-26-77,0 26-16,0 24 16,0-24-16,0 0 15,49-1-15,-49-24 16,0 25-16,0-26 16,0 1-16,25 25 15,-25-25-15,25-25 31</inkml:trace>
  <inkml:trace contextRef="#ctx0" brushRef="#br0" timeOffset="46859.6095">26194 11286 0,'0'0'0,"-50"0"31,25 0 0,-24 0-31,-1 0 16,50 25 0,-49 25-1,49-1 1,0 26-1,24-75-15,-24 24 16,75-24-16,-50 0 16,-1 25-16,26-25 15,-25 0-15,24 50 16,-49-25 0,25-25-1,-25 24-15,0 26 16,0 0-1,-49-50-15,24 0 16,-50 0 0,51-50-1,24-24 1,0 49-16,0 0 16,0-25-16,0 1 15,0 24-15,74 0 16,-74-24-16,25 49 15,-25-50-15,25 50 16,-25-25-16,24 25 16</inkml:trace>
  <inkml:trace contextRef="#ctx0" brushRef="#br0" timeOffset="47701.3438">26913 11038 0,'0'-25'16,"0"75"46,0-25-46,0 24-16,0 26 16,0-1-16,0 1 15,-50-1-15,50-24 16,0-1-16,-24 1 16,24-25-16,0 24 15,0-24 1,24 0-1,26-25 1,0 0-16,-1 0 16,1 0-16,0 0 15,24 0-15,25 0 0,-49 0 16,-1 0-16,-24 0 16,-25-50-16,50 50 15,-100 0 48,25-25-48</inkml:trace>
  <inkml:trace contextRef="#ctx0" brushRef="#br0" timeOffset="48392.3465">27484 11013 0,'-50'0'63,"0"0"-48,50 50 1,-74-25-16,74 24 15,-25 1-15,25 24 0,0-24 16,0 0-16,0-26 16,0 26-1,25-50 1,0 0-16,24 0 0,-24 0 16,0 0-16,25 0 15,-1 0 1,-49-25-1,-25 25 17,-24-49-32,-1 49 15,25 0 1</inkml:trace>
  <inkml:trace contextRef="#ctx0" brushRef="#br0" timeOffset="48963.3419">27707 11112 0,'0'0'0,"0"-49"32,0 24-1,49 25-31,-24-25 16,50 25-1,-51 0 1,26 0-1,-25 0 1,-25 25-16,0 49 31,-25-74-31,25 50 0,-25-50 16,25 25-16,50-25 94,24 0-79,-49 0 1,0 0 0,-25 50-16,0-26 15,0 26-15,0-25 16,-99 49-16,74-74 15,0 25-15,-25-25 16,50-50 15,0 1-15</inkml:trace>
  <inkml:trace contextRef="#ctx0" brushRef="#br0" timeOffset="49183.3424">28277 11088 0,'25'0'94,"-25"-25"-94</inkml:trace>
  <inkml:trace contextRef="#ctx0" brushRef="#br0" timeOffset="49665.3428">28724 10914 0,'0'-50'32,"0"75"46,0 25-78,0-1 15,0 1-15,0 0 16,0 24-16,0 1 16,0-26-16,49 26 15,-49-51-15,0 1 16,0 0 0,0-50 15,0 0-16,-24 1 1,24-51-16</inkml:trace>
  <inkml:trace contextRef="#ctx0" brushRef="#br0" timeOffset="50050.3474">28724 10964 0,'-25'0'31,"0"24"16,25 1-31,-74-25-16,74 75 16,-50-51-16,50 26 15,-25-50-15,25 50 16,0-25-1,25-25 32,0 0-31,25 0-16,24 0 16,-24-25-16,-26 25 15,26-50-15,-25 50 0,0-25 16,24 25-16,-24-49 15,0 49-15,-25-25 16,74 25-16</inkml:trace>
  <inkml:trace contextRef="#ctx0" brushRef="#br0" timeOffset="50597.344">29195 11063 0,'-49'-25'0,"49"-25"32,0 26-1,24 24-15,26-25-1,24 25 1,-49 0-16,25 0 15,-50 25 1,0 24 0,0 1-1,0-1 1,-25-49-16,-25 50 16,26-50-16,24 25 15,-25-25-15,25 25 16,25-25 31,24 0-32,-24 0-15,0 0 16,0 0-16,49 0 16,-74 25 15,0 24-16,-50-49 1,1 25-16,-1-25 16,-24 50-16,-1-50 0,1 0 15,-25 0 1,24-75-16</inkml:trace>
  <inkml:trace contextRef="#ctx0" brushRef="#br0" timeOffset="51873.9007">16247 12998 0,'50'0'62,"24"0"-46,-24 0-16,-1 0 16,-24 0-16,25 0 15</inkml:trace>
  <inkml:trace contextRef="#ctx0" brushRef="#br0" timeOffset="52117.8995">16247 13320 0,'50'0'31,"-26"0"-15,1 0-16,50 0 15,-50 0 1,-1 0 15</inkml:trace>
  <inkml:trace contextRef="#ctx0" brushRef="#br0" timeOffset="62767.2418">17090 12923 0,'0'0'0,"0"-25"31,0 50 79,0 25-95,0-25-15,0-1 16,0 26-16,0-25 16,0 0-16,0-1 15,0 26-15,0 0 16,0-25-1,0-1 17,-24-24 30,-1 0-46</inkml:trace>
  <inkml:trace contextRef="#ctx0" brushRef="#br0" timeOffset="63479.2447">17611 12874 0,'0'-50'16,"50"50"0,-50-25-1,-25 25 63,0 0-78,1 0 32,24 75-32,-50-26 0,50-24 15,-25 49 1,25-49-16,0 50 15,0-51 1,0 1 0,50 25 15,-1-50-15,-24 0-16,0 0 15,25 0 1,-50-25-16,49 25 0,-49-25 15,25 0 1,-25-24 0,-25 49-1,-24 0 1,-1 0 0,0 0-1,1 0 1,24 0 15</inkml:trace>
  <inkml:trace contextRef="#ctx0" brushRef="#br0" timeOffset="64919.2424">18207 12799 0,'0'0'0,"0"-49"32,0 73 61,0 1-77,0 0-16,0 25 16,0-1-16,0 1 0,0-1 15,0-24-15,0 0 16,0 25 0,0-26-16</inkml:trace>
  <inkml:trace contextRef="#ctx0" brushRef="#br0" timeOffset="65459.2423">18207 12725 0,'0'-25'15,"-25"25"48,-25 74-47,25-24-1,-24-25 1,24 24-1,25-24-15,-50 0 32,100-25 15,24 0-32,-49 0-15,0 0 16,25 0-16,-26 0 15,26 0-15,-25 0 16,24-25-16,-24 25 16,0 0-1</inkml:trace>
  <inkml:trace contextRef="#ctx0" brushRef="#br0" timeOffset="66889.7021">18976 12799 0,'24'0'16,"-24"-49"-16,0 24 31,0 0 0,0-25-15,-49 50 15,-1 0-15,1 0 0,49 50-1,-25-50-15,25 50 16,0-1-16,0-24 15,25-25 1,-1 0 0,26 0-16,-25 0 15,24 0 1,-49-50-16,25 50 16,-25-49-16,0-1 15,0 75 63,0 25-62,50-26-16,-50 1 16,0 25-16,0-25 15,25-1-15,-25 26 16,0-25-16,0 24 15,0-24 1,-50-25 0,0 0-1,-24 0 1,24 0 0,26 0-1,24-25 1</inkml:trace>
  <inkml:trace contextRef="#ctx0" brushRef="#br0" timeOffset="67238.712">19472 12898 0,'0'0'0,"24"0"141</inkml:trace>
  <inkml:trace contextRef="#ctx0" brushRef="#br0" timeOffset="67877.7049">20042 12824 0,'0'-25'15,"0"0"1,0 1 15,-49 24 0,24 0-31,0 0 16,0 0-16,-24 0 16,49 24 15,0 26-16,49-25 1,1-25-16,-1 0 16,-24 49-16,25-49 15,-1 25-15,-24-25 0,-25 25 16,50-25 0,-50 50-16,0-26 15,-25 1 1,0-25-1,-24 0-15,24 0 16,0 0-16,-25 0 16,26 0-1,24-25 1,0-49 0,24 49-16,1-24 15,0 24-15,25-25 16,-26 50-16,26-49 15,-25 49-15,-25-25 16,49 25-16,-73 0 78</inkml:trace>
  <inkml:trace contextRef="#ctx0" brushRef="#br0" timeOffset="69447.7067">21208 12551 0,'0'50'63,"0"-1"-48,-25 1 1,25 0-16,-49-1 0,49 26 15,-75-26-15,75-24 16,-25 25-16,25-26 16,0 51-1,-24-75-15,24 49 16,0-24 0,49-25 15,1 0-16,-1 0-15,1 0 16,24 0-16,1 0 0,24 0 16,0 0-16,0 0 15,-24 0-15,-1 0 16,-24 0 0,0 0-16,-26 0 15,-73 0 48,49-25-48</inkml:trace>
  <inkml:trace contextRef="#ctx0" brushRef="#br0" timeOffset="69885.7015">21803 12601 0,'0'-50'16,"0"100"62,0 24-63,0-24-15,0-1 16,0 1-16,0 0 16,0-1-16,0 1 15,0-25-15,0-1 16</inkml:trace>
  <inkml:trace contextRef="#ctx0" brushRef="#br0" timeOffset="70248.7061">21779 12650 0,'-100'75'78,"75"-50"-78,1-1 15,-26 26-15,0 0 16,75-50 62,50 0-78,-26 0 16,1 0-16,0 0 15,-1-50-15,26 50 16,-1 0-16,0-25 0,-49 25 16,0 0-16,0 0 15</inkml:trace>
  <inkml:trace contextRef="#ctx0" brushRef="#br0" timeOffset="70670.7015">22275 12700 0,'0'-25'15,"0"50"48,-25 0-48,25 0-15,0 24 16,0-24-16,0 0 16,0 24-1,25-49-15,24 50 16,-24-50-16,0 0 15,49-25 1,-49 0 0,-25-24-1,0 24-15,0-25 16,0 26-16,0-1 16,0-25-16,-50 50 31,26 0-16</inkml:trace>
  <inkml:trace contextRef="#ctx0" brushRef="#br0" timeOffset="70909.7016">22969 12750 0</inkml:trace>
  <inkml:trace contextRef="#ctx0" brushRef="#br0" timeOffset="71659.7015">23366 12750 0,'0'-25'0,"0"0"31,0-25-15,-50 26 15,-24 24-15,24 0-16,1 0 15,24 0-15,-25 0 16,50 49-1,0 1 1,50-25 0,0-25-1,-1 49-15,1-49 0,-1 0 16,26 25 0,-26-25-16,1 50 0,-25-50 15,-25 24-15,49-24 16,-49 25-1,0 0 17,-24-25-17,-26 0 1,-24 0 0,49 0-1,25-50-15,0 26 16,0-1-16,0-50 15,0 26-15,25-1 16,-25 25-16,24 25 0,-24-49 16,25 49-16,25-25 15,-25 25 32</inkml:trace>
  <inkml:trace contextRef="#ctx0" brushRef="#br0" timeOffset="73249.7174">22870 12898 0,'0'-49'16,"0"24"281,0 75-219,0-26-47,-50-24-15,26 0 15,24-49 16,49 49 47,-49 25-63,-25-50 47</inkml:trace>
  <inkml:trace contextRef="#ctx0" brushRef="#br0" timeOffset="116321.2461">16247 14015 0,'0'0'0,"50"0"141,-1 0-141,-24 0 16,25 0-16,-1 0 0</inkml:trace>
  <inkml:trace contextRef="#ctx0" brushRef="#br0" timeOffset="116600.2491">16173 14238 0,'24'0'62,"1"0"-46,25 0-1,-1 0 1,1 0 0,-25 0 15</inkml:trace>
  <inkml:trace contextRef="#ctx0" brushRef="#br0" timeOffset="167408.9372">16966 13891 0,'0'-50'47,"0"25"-32,0 75 95,0-25-110,0-1 15,0 1-15,0 25 16,0-25-16,0-1 16,0 26-16,0-25 15,0 0-15,0-1 16,0 26 15,50-50-15,-75 0 62,25-25-63</inkml:trace>
  <inkml:trace contextRef="#ctx0" brushRef="#br0" timeOffset="168598.9829">17214 13965 0,'0'-50'16,"0"26"15,0-1 31,25 25-46,25 0 0,-50-25-16,49 25 15,1 0-15,-25 0 16,24 0 0,-24 25-1,-25 0 1,0 24-1,0 1-15,0-25 16,0-1-16,0 26 16,-49-25-16,-26 24 15,26 1 1,24-50 0,74 0 93,-24 0-93,0 0-16,49 0 31,-49 0-31,25 0 0,0 0 15,-26 0-15,1 0 16,25 0-16,-25 0 16,-1 0-1</inkml:trace>
  <inkml:trace contextRef="#ctx0" brushRef="#br0" timeOffset="169583.9769">18256 13940 0,'0'-25'0,"25"1"15,-25-26 17,0 75 46,0 0-63,0 24-15,0 1 16,0-1-16,0 1 16,0 0-16,0-26 15,0 1-15,0 25 16,0-1 15,0-73 16</inkml:trace>
  <inkml:trace contextRef="#ctx0" brushRef="#br0" timeOffset="170016.977">18256 13866 0,'0'-25'15,"-25"50"48,-24 0-48,24 49 1,-25-24 0,26-1-1,24-24 1,24-25 62,1 0-62,25 0-16,24 0 0,-24 0 15,-1 0-15,1 0 16,-25 0-16,24 0 16,-24 0-16,25 0 15,-25 0 1</inkml:trace>
  <inkml:trace contextRef="#ctx0" brushRef="#br0" timeOffset="170652.9784">18752 13940 0,'0'-25'0,"50"1"16,-75 24 15,25-50-31,-25 50 15,-24 0 1,-1 25 0,25-25-1,25 49-15,-49-49 16,49 50-16,0-25 16,25 24 15,24-49-31,1 0 15,-1 0-15,1 0 16,0 25-16,-26-25 16,1 0-16,25 50 0,-25-25 31,-25-1-15,-25-24-1,0 0 1,-49 0-1,49 0 1,25-24 0,-25-26-1,25-24 1,0 49-16,0-25 16,0 25-16,50 25 0,-50-49 15,49 49 1,1-25-16,-25 25 0,-1-50 15,26 50 1,-75 0 93</inkml:trace>
  <inkml:trace contextRef="#ctx0" brushRef="#br0" timeOffset="171866.9763">19447 14064 0,'25'25'219,"-25"0"-141,-25-25-63</inkml:trace>
  <inkml:trace contextRef="#ctx0" brushRef="#br0" timeOffset="172716.9804">19943 13940 0,'0'-25'0,"25"25"16,-25-49 15,0 24 31,-25 25-30,-25 0-17,26 0 1,-1 0 0,25 50-1,-50-50 1,50 24-16,0 1 15,0 25 1,25-50 0,-25 25-16,50-25 15,-26 24-15,26-24 16,0 0-16,-26 50 16,1-50-16,25 0 15,-50 25-15,25-25 0,-1 25 16,-24 24-1,0-24 17,-24-25-17,24 25-15,-25-25 16,0 0 0,-25 0-1,26-25 1,24 0-16,0-24 15,0-1-15,0 0 16,0 1-16,0-1 0,0 1 16,49 24-1,-24 25 1,-25-25-16,25 25 16,24 0-1,-49-50 79</inkml:trace>
  <inkml:trace contextRef="#ctx0" brushRef="#br0" timeOffset="174413.5671">20910 13891 0,'0'-50'0,"0"0"31,0 75 31,0 0-62,0 0 16,0 24-16,0 1 16,0 24-16,0-24 15,0 0-15,25-26 16,-25 26-16,0-25 16,-49-50 46</inkml:trace>
  <inkml:trace contextRef="#ctx0" brushRef="#br0" timeOffset="174687.5643">20737 14015 0,'25'0'47,"-1"0"-47,26 0 16,0 0-16,-1-50 16,1 50-16,-1 0 15,-24 0-15,0 0 16,25 0-1</inkml:trace>
  <inkml:trace contextRef="#ctx0" brushRef="#br0" timeOffset="175049.5739">21977 13593 0,'0'-25'31,"0"75"47,25 24-78,-25-24 16,0-1-16,0 1 16,49-25-16,-49 24 15,0-24-15,0 25 16,0-25-1,25-25 1</inkml:trace>
  <inkml:trace contextRef="#ctx0" brushRef="#br0" timeOffset="175461.5673">22399 13643 0,'0'-25'16,"-25"25"-16,0 0 47,25 49-31,-25-24-16,25 0 15,0 25-15,0-26 16,0 1-16,25 25 15,0-50 1,24 49-16,1-49 16,-25 0-1,-25-24 1,0-1-16,0-25 16,0 25-16,0 1 15,0-26-15,0 25 16,-50 0-1,-24-24-15,24 49 16,25 0 0</inkml:trace>
  <inkml:trace contextRef="#ctx0" brushRef="#br0" timeOffset="176046.5687">22870 13643 0,'0'-25'15,"-25"25"1,50 0 78,0 0-94,24 0 15,-24 0-15,0 0 16,25 0-16,-26 0 16,1 0-16,0 0 15,25 0 1,-100 25 46,50-1-46,-50 1-16,50 25 16,-49-25-16,49-1 15,-50 26-15,50-25 16,0 0-16,-25 24 16,25 1-16,0-25 15,25-25 32</inkml:trace>
  <inkml:trace contextRef="#ctx0" brushRef="#br0" timeOffset="176608.5693">23564 13667 0,'0'-24'0,"0"-1"16,-24-25 15,-26 50-31,25 0 16,0 0-16,1 0 16,-26 0-16,25 25 15,0-25-15,25 25 16,-49-25-16,49 49 15,0 1 1,49 0 0,1-50-16,0 24 15,-1-24-15,1 50 16,24-50-16,-49 25 0,0-25 16,-25 49-16,49-49 15,-49 50-15,0-25 16,-24-25-1,-1 0-15,0 25 16,-25-25-16,26 0 16,-26 0-1,50-50 1,-50 0-16,50 26 16,0-26-16,25 0 15,0-24-15,25 49 16,-50 0-16,49 25 0,-49-49 15,50 49-15,-50-50 16,25 50-16,24 0 16,-49-25-1</inkml:trace>
  <inkml:trace contextRef="#ctx0" brushRef="#br0" timeOffset="177076.5687">23961 13841 0,'0'-50'31,"0"75"32,0 25-47,0-25-16,0-1 15,0 26-15,0 24 16,0-24-16,0 0 15,25 24-15,-25-24 0,0-1 16,0 1-16,0 24 16,0-49-1,0 0-15,0 25 16,0-1 0,-49-24-1,-1-25-15,0 0 16,25 0-1,-24 0 1,49-50-16,-50 26 16,50-1-16,-74-25 15,74 1-15</inkml:trace>
  <inkml:trace contextRef="#ctx0" brushRef="#br0" timeOffset="177725.5678">23961 13494 0,'0'0'0,"25"0"63,50 0-47,-75 25-1,0-1 1,0 1-1,-25-25 17,0 0-17,25-25 1,0 1 0,0-26-1,50 50 32,-26 0-16,-24 25-31,0 0 16,0-1 0,0 26-1,-49-50 1,49-25 15,0 0-15,0 1-1,0-26 1</inkml:trace>
  <inkml:trace contextRef="#ctx0" brushRef="#br0" timeOffset="188366.8839">25425 13395 0,'0'0'0,"0"24"79,0 26-64,0 0 1,0-1-16,0 1 0,0 24 15,0-24-15,0-25 16,0-1-16,0 26 16,0 0-1,0-26 17</inkml:trace>
  <inkml:trace contextRef="#ctx0" brushRef="#br0" timeOffset="188741.8689">25425 13494 0,'0'-50'15,"0"1"1,0 24 15,25 0 0,-1 25-31,26 0 16,0 0-16,-26 0 16,1 0-16,25 0 15,-50 50 1,0-1-1,0 1 1,-75-50-16,75 25 16,-49-25-16,24 0 15</inkml:trace>
  <inkml:trace contextRef="#ctx0" brushRef="#br0" timeOffset="189100.8702">26144 13618 0,'-49'-25'16,"49"-25"0,0 75 46,0 25-46,0-25-16,0-1 15,0 1-15,0 50 16,0-26 0,0-24-1</inkml:trace>
  <inkml:trace contextRef="#ctx0" brushRef="#br0" timeOffset="189589.8723">25921 13767 0,'0'0'0,"-25"0"16,100-50 15,-26 50-15,1 0-16,24 0 15,1-25-15,-1 25 16,0 0-16,-24-49 15,-25 49-15,-25-25 16,74 25-16,-74-25 16,0 0 15,-25-24 0,25 73 0,0 26-15,0-25-16,0 24 16,25 1-16,-25 24 15,0 1-15,0 24 16,0-25-16,0 1 16,0-26-16,0 1 15,0 0 1,-25-50-1,1 0 1,-1 0 0,0 0-16,-25-50 0,26 25 15,24-24 1</inkml:trace>
  <inkml:trace contextRef="#ctx0" brushRef="#br0" timeOffset="189760.8679">26491 13271 0,'0'-25'15,"0"0"1,25 25 31,0 0-47</inkml:trace>
  <inkml:trace contextRef="#ctx0" brushRef="#br0" timeOffset="190392.8703">26938 13345 0,'0'-25'0,"0"0"15,0 1 17,-25 24-17,-49 0 1,49 24 0,-25 51-1,50-26-15,-49 1 16,49-25-16,0 0 15,0 24-15,0-24 16,49 0 0,-24-25-16,25 0 15,-1 0-15,1 0 16,-1 0-16,-24 0 16,0 0-16,-25-50 15,75 1-15,-75-1 0,0 0 16,0 1-16,0 24 15,0-25-15,-50 50 16,50-24-16,-50 24 16,1 0-16,-1 0 15,25 24 1,25 1 0,0 0-1,0 25 1,25-50-1,-25 49-15,50-49 16,-26 75-16,26-75 16,-25 49-16,25-24 0,-26-25 15,-24 50-15,25-1 16,-50 1 0,-24-1-1,-51-24-15,-48 74 16,-1-99-16</inkml:trace>
  <inkml:trace contextRef="#ctx0" brushRef="#br0" timeOffset="191813.8732">18653 14560 0,'0'-49'16,"0"-1"0,0 25-1,0 50 48,0 25-48,0-1-15,0 26 16,0-1 0,0 25-16,0 1 0,0-26 15,0 0-15,0 1 16,0-26-16,0 1 16,0-25-16,0 0 0,0 24 31,0-74 0,0 1-15,0-1-16</inkml:trace>
  <inkml:trace contextRef="#ctx0" brushRef="#br0" timeOffset="192284.8683">18479 14734 0,'0'0'0,"-24"0"0,24-50 78,49 1-62,-24-1-16,25 25 15,-25 1-15,24-26 16,-49 25-16,50 25 16,-50-25-16,25 25 46,24 25-14,-49 25-17,25-1-15,-25-24 16,0 0-16,25 25 16,-25-1-1,0-24 1,0 25-1</inkml:trace>
  <inkml:trace contextRef="#ctx0" brushRef="#br0" timeOffset="193217.8745">17264 15701 0,'0'0'0,"0"-24"32,0 48 15,0 26-32,0 24-15,0 1 16,0-1-16,0 1 15,0-1-15,0-49 0,0 0 16,0-1 0,0-48 31,0-26-47,0-24 15,0-26-15,0 1 16,0-25-16,0 75 15,0 24-15,0 0 16,25 25-16,0 0 16,-1 0 15,26 25-31,-50 24 16,0 1-16,25 24 15,-25 1-15,0-1 16,0-49-16,49 25 15,-49-26-15,0 1 16,0 25 0,0-25-1</inkml:trace>
  <inkml:trace contextRef="#ctx0" brushRef="#br0" timeOffset="193434.8694">17190 16073 0,'0'0'0,"0"-49"16,24 24 15,51 25-31,-26-50 16,1 50-16,0 0 15,-1-24-15,26 24 0,-26 0 16,1 0 0,0 0-16</inkml:trace>
  <inkml:trace contextRef="#ctx0" brushRef="#br0" timeOffset="194160.8699">17810 15900 0,'0'-50'15,"0"25"16,-50 25-15,25 0 0,-24 100-1,49-76 1,0 1-16,0 0 16,0 25-16,0-1 15,25-49-15,-1 25 16,1-25-1,25 0-15,24 0 0,-24 0 16,-1-50-16,1 1 16,-25-1-16,-25 1 15,0-26-15,0 1 16,0-1-16,0 26 16,0-26-16,0 51 15,0-1-15,0 50 63,0 24-63,0 1 15,0-1-15,0 1 16,0 0-16,0-1 16,0 1-16,0 24 15,25-49-15,-25 0 16,49 24-16,1-24 15,-25-25 1,24 0 0,-49-25-1,25 1-15,-25-26 16,0 25-16,50 0 16,-50-24-16,0 24 15,0 99 48,0-49-63,0 0 15,0 0-15,0 49 16,24-74 0,-24 25-1,25-50 16,-25-24-31</inkml:trace>
  <inkml:trace contextRef="#ctx0" brushRef="#br0" timeOffset="194293.8674">18355 15701 0</inkml:trace>
  <inkml:trace contextRef="#ctx0" brushRef="#br0" timeOffset="194797.8713">18479 15850 0,'0'25'78,"50"49"-62,-25 1-1,-25-50 1,50-25-16,-50 49 15,24-49-15,-24-25 63,0-24-63,0-1 16,0 1-16,0 24 0,0-25 31,0 25-16</inkml:trace>
  <inkml:trace contextRef="#ctx0" brushRef="#br0" timeOffset="195195.8719">18852 15900 0,'24'0'47,"26"0"-47,0 0 15,-26 0 1,-24-25 0,25 25-16,-25-25 15,0-24 1,-25 49-1,-24 0 1,49 24-16,-50-24 16,50 50-16,0-25 15,-25 0-15,25 24 16,0-24-16,0 0 16,0 24-1,50-49-15,0 0 0,-26 0 16,1 0-16,25 0 15,24-24 1,-74-1 0,0-25-1</inkml:trace>
  <inkml:trace contextRef="#ctx0" brushRef="#br0" timeOffset="195660.8743">17785 15677 0,'25'0'31,"0"0"-15,-1 0-16,26 0 15,0 0-15,-1 0 16,1 0-16,-1 0 15,1 0-15,-25-50 0</inkml:trace>
  <inkml:trace contextRef="#ctx0" brushRef="#br0" timeOffset="196708.8742">22895 14436 0,'0'-24'31,"0"48"31,0 26-62,0 0 16,0 24-16,0 25 16,0 50-16,0-50 15,0 0-15,0 1 16,25-26-16,-25 0 16,0-24-16,0-25 15,24 0-15,-24-75 78</inkml:trace>
  <inkml:trace contextRef="#ctx0" brushRef="#br0" timeOffset="197304.8743">22870 14560 0,'0'0'0,"0"-49"16,-50 49 93,1 74-93,49-49-1,-25-25-15,50-25 79,-25 0-64,74 1-15,-74-26 16,25 25-16,0 0 15,24 25 17,-24 0-17,-25 25 1,25 25 0,-25-1-16,50-24 15,-50 0 16,24-25-31,-24 74 16</inkml:trace>
  <inkml:trace contextRef="#ctx0" brushRef="#br0" timeOffset="198819.8726">22151 15627 0,'0'0'0,"24"-25"15,-24 0-15,0-24 16,0 74 46,0-1-62,0 26 16,0 0-16,0-1 0,0 26 16,0-26-16,0-24 15,0 0-15,0 24 16,0-73 46,0-1-62,0-25 16,0-24-16,0-25 16,0-1-16,0 26 15,0 24-15,50-24 16,-50 49-16,50 0 16,-26 25-16,26-49 0,-25 49 15,24 0 1,-49 24-16,0 26 15,0 0-15,0-1 16,-49 1-16,-1 24 16,-24-49-16,24 25 15,25-1-15,-24-49 16,49 25-16,-25-25 16,50-49 30,24 49-46,1 0 32,-25 0-32,24 49 15,1-24-15,-50 0 16,50 24-16,-50-24 16,49 25-16,-49-25 15,50-1-15,-25 51 16,-1-75 15,26 0-15,-50-50-1</inkml:trace>
  <inkml:trace contextRef="#ctx0" brushRef="#br0" timeOffset="199580.8721">22622 15801 0,'0'-25'16,"25"25"46,49 0-46,-24-50 0,-50 25-1,25 25-15,-25-24 16,-50 24 15,50 24-15,-50-24-1,50 50-15,-49-25 0,49 24 16,0-24-16,0 25 16,24-1-1,26-49 1,0 0-1,-25 0-15,24 0 16,1 0-16,-1-49 16,1 49-16,-50-50 15,50 50-15,-50-49 16,0-1-16,0 25 16,-50 25 30,0 0-30,50 25-16,-24-25 16,24 50-16,0-1 15,0-24 1,74-25 31,-49 0-32,0-50-15,24-24 32,-49 49-17,0 75 32,25-25-31,-25-1-1,50 26 17,-1-50-17</inkml:trace>
  <inkml:trace contextRef="#ctx0" brushRef="#br0" timeOffset="200286.875">23366 15652 0,'0'-25'31,"-50"25"-15,26 25 15,24 24-31,0-24 16,-50 0-16,50 25 15,0-1 1,25-49-16,-25 25 15,49-25-15,-24 0 16,0 0-16,25 0 0,-26 0 16,1-50-16,25 26 15,-50-1-15,49-50 16,-49 26-16,0-26 16,0 1-16,0 0 15,0 24-15,0 25 16,0-25-1,0 100 32,0 0-31,0-1-16,0 1 16,0 0-16,0-1 0,0 1 15,0 24-15,25-24 16,50-1-1,-26-49 1,1 0 0,-1 0-1,-49-49-15,0 24 16,25 0-16,-25-24 16,0 24-1,0 74 48,0-24-63,0 25 0,50-25 15,-50 24 1,25-49 0,-25-25 15,0 1-16,0-1-15</inkml:trace>
  <inkml:trace contextRef="#ctx0" brushRef="#br0" timeOffset="200413.8701">23912 15429 0,'0'-25'0,"-25"25"31</inkml:trace>
  <inkml:trace contextRef="#ctx0" brushRef="#br0" timeOffset="200624.8731">23490 15577 0,'25'0'47,"-25"-24"-47,74 24 16,1 0-1</inkml:trace>
  <inkml:trace contextRef="#ctx0" brushRef="#br0" timeOffset="201051.8745">24011 15652 0,'0'0'0,"0"-25"15,25 75 79,-25-26-78,25 26-16,-25-25 15,49 24-15,-24-49 63,-25-49-63,0 24 16,0 0-16,25-24 15,-25 24-15,0 0 16,0-25-1,49 50 1</inkml:trace>
  <inkml:trace contextRef="#ctx0" brushRef="#br0" timeOffset="201391.876">24309 15652 0,'49'0'16,"1"-25"-1,-1 0 1,1 25 0,-50-49-1,0 24 17,-25 25-17,-49 25 1,24 49-1,50-49-15,-49 24 16,49 1-16,24 0 16,51-50-1,-26 0 1,-24 0 0,0 0-16,25-50 0,-26 50 15,1-50-15,25 26 16,-50-26-16</inkml:trace>
  <inkml:trace contextRef="#ctx0" brushRef="#br0" timeOffset="202177.873">19496 15503 0,'50'-25'16,"-75"75"30,25 24-30,-49 25-16,49 50 0,-50 0 16,50-50-16,-74 0 15,24 25-15,25-74 16,25 0-16,-74-1 16,74-24-16,-25-25 15,25 25-15,25-50 63</inkml:trace>
  <inkml:trace contextRef="#ctx0" brushRef="#br0" timeOffset="202768.8708">17090 16818 0,'25'0'62,"-25"74"-62,25-24 16,-25-1-16,50-24 15,-50 0-15,0 24 16,24-49-16,-24 25 16,0 0-1</inkml:trace>
  <inkml:trace contextRef="#ctx0" brushRef="#br0" timeOffset="203062.8754">16867 16842 0,'0'0'0,"-49"0"0,49-24 32,24-26-1,26 25-31,24-49 0,26 24 16,-26-24-16,0 49 15,-24-25-15,0 50 16,-26-24-16,26 24 15,-25 0-15,0 0 16,-25 24 0</inkml:trace>
  <inkml:trace contextRef="#ctx0" brushRef="#br0" timeOffset="204051.876">17413 16991 0,'25'0'47,"24"0"-32,1-49 1,-25 49-16,-25-50 15,74 25-15,-74-24 16,0-1 0,-25 25-1,-24 25 17,24 0-32,25 50 15,0-25 1,25-25 15,24 0-15,1 0-1,-25 0 1,-25-50 0,25 50-1,24 0 16,-49 25-31,0 24 16,25 1-16,-25-25 0,0 0 16,50-25-16,-50 74 15,49-74-15,-49 25 16,50-25-16,-1 0 16,1-50-1,0 1 1,-50-1-1,0 0 1,0 75 62,0 0-78,24 0 0,-24 24 16,25-49-16,-25 50 15,50-50-15,-25 25 16,-1-25 0,26 0-1,-50-75 1,50 51-16,-50-26 16,0 25-16,0 0 15,24 25-15,-24-49 16,0 74 31,0-1-32,0 1-15,25-25 16,-25 50-16,50-50 16,-50 49-16,25-49 15,-1 0 1,26 0-1,-25-49 17</inkml:trace>
  <inkml:trace contextRef="#ctx0" brushRef="#br0" timeOffset="204395.8749">18554 16867 0,'25'0'63,"24"-49"-48,-24 24 1,-25 0 15,-49 50 16,49 24-47,0-24 0,-25 0 16,25 25-16,0-1 15,74-49 1,-24 0 0,-25 0-16,24 0 15,26 0 1,-26-74-1</inkml:trace>
  <inkml:trace contextRef="#ctx0" brushRef="#br0" timeOffset="204538.8733">19025 16867 0</inkml:trace>
  <inkml:trace contextRef="#ctx0" brushRef="#br0" timeOffset="208788.2416">19571 10071 0,'-75'25'16,"51"24"-16,24-24 16,-25-25-16,25 25 15,0-50 48,0 0-63,0-24 15,0-26-15</inkml:trace>
  <inkml:trace contextRef="#ctx0" brushRef="#br0" timeOffset="220379.7221">15032 2555 0,'0'49'79,"0"-24"-64,0 25-15,0-25 16,-25 0-16,25 49 15,0-24-15,0 24 16,-50 25-16,50 0 16,0 25-16,0 25 15,-49 0-15,49-50 0,0 1 16,0-1 0,-50 25-16,50-25 0,0 0 15,0 0-15,-25 1 16,25 24-16,0-25 15,-49-25-15,49 25 16,0 1-16,0-1 16,-50 25-16,50-25 15,0-24-15,-50-1 16,50 0-16,0 1 16,0-1-16,0 1 15,0-1-15,0 0 16,-24 1-16,24 24 15,0 25-15,0-25 16,0 1-16,0 24 0,0-25 16,0 0-16,0-25 15,-50 50-15,50-24 16,0-1-16,0 0 16,0 0-16,0 1 15,0-1-15,0 25 16,0-25-16,0 0 15,0 0-15,0 1 16,0-1-16,0 0 16,0 0-16,0-24 15,0-1-15,-25 50 16,25-49-16,0-1 0,0 0 16,0-24-16,0 0 15,0-1-15,0 1 16,0 24-16,-49-24 15,49 24-15,0-24 16,0 0-16,0-1 16,0 1-16,0-1 15,0 1-15,0 0 16,0 24-16,0-24 16,0-1-16,0 1 15,0 24-15,0 1 16,0-1-16,0-24 15,0-26-15,0 26 0,0 0 16,0-25 0,0 24-16,0-24 0,0 25 15,49-26-15,-49 26 16,0-25-16,25 0 16,-25 24-16,0 1 15,50-25 1,-50-1-1,0 51 1,0-50-16,0-1 16,0 1 31,0 25-32,0-25 1,0 24-1,0-24 1,0 25 0,0-26-1,0 1-15,24 25 16,-24-25-16,0-1 16,0 26-1,50 0 1,-50-26-1,25-24 1,-25 25-16,0 25 63,25 0-48,-25-1 1,0-24-1,0 25-15,49-26 16,-49 1-16,0 25 16,25-25-16,-25-1 15,50 26-15,-50-25 16,0 0-16,24 24 0,-24 1 16,0-1-16,0 1 15,50 0-15,-50 24 16,0-24-16,50-1 15,-50 1-15,0-25 16,24 24-16,-24-24 16,50-25-16,-50 50 15,25-50-15,-25 25 16,25-25-16,-1 0 62,26 0-15,-50-25-47,25 25 16,-25-25 0,25 25 15,-1 0-16,26 0 1,-25 0 0,0 0-1,24 0 1,-24 0 0,-25 25-1,0 0 16,0 24-15,25-49-16,-25 75 16,0-26-16,50-24 15,-50 25-15,0-26 16,0 1-16,0 25 16,0-1-16,0 1 15,0-25-15,0 0 16,24 24-16,-24 26 15,0-51 1,0 1-16,0 0 0,0 25 16,0-26-16,0 26 15,0 0 1,0-1 0,0 1-1,0-25 1,0 0-16,0 24 15,0-24-15,0 0 16,0 24-16,0-24 16,0 0-16,0 25 15,0-1-15,0-24 16,0 0-16,-49 0 16,49 24-16,0-24 0,0 0 15,0 24-15,0-24 16,0 0-16,0 0 15,0 24-15,0-24 16,0 25-16,0-1 16,0 1-16,0 24 15,-25-24-15,25 0 16,0-1-16,0 1 16,-50 0-16,50 24 15,0-24-15,0-1 16,0-24-16,0 25 15,0-1-15,0 26 0,0-26 16,0 1 0,0-25-16,0 24 0,0 1 15,0-25-15,0-1 16,0 1-16,0 25 16,0-25-16,0-1 15,0 26-15,0 0 16,0-26-16,0 1 15,0 0-15,0 25 16,0-25-16,0-1 16,0 26-16,0-25 15,0 0-15,0 24 16,0 1 0,0-25-1</inkml:trace>
  <inkml:trace contextRef="#ctx0" brushRef="#br0" timeOffset="221761.7245">15478 15751 0,'0'-50'16,"-25"50"-1,25-24 48,25 24-47,25 0-1,-25 0-15,24 0 16,1 0-16,-1 0 15,26 0-15,-1 0 16,25 0-16,1 49 0,-26-49 16,-24 0-16,-26 0 15,-24 50 32,-49-1 16,49 1-48,0-25-15,-25 24 16,25 26-16,0-1 16,0 1-16,0-1 0,0 50 15,0 0-15,0 0 16,0 25-1,25 25-15,-25-1 0,0-49 16,0 25-16,0-25 16,0 50-16,0-75 15,0 0-15,0 0 16,-25 25-16,25-24 16,-50-1-16,50 0 15,-49 50-15,49-75 16,-25-24-16,25 0 15,0 24-15,0-49 16,-50-25-16,50 25 16,0-75 46,50 0-46</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6:21:37.346"/>
    </inkml:context>
    <inkml:brush xml:id="br0">
      <inkml:brushProperty name="width" value="0.05292" units="cm"/>
      <inkml:brushProperty name="height" value="0.05292" units="cm"/>
    </inkml:brush>
  </inkml:definitions>
  <inkml:trace contextRef="#ctx0" brushRef="#br0">1488 3497 0,'0'0'0,"0"-24"16,0 48 62,0 1-78,0 25 15,0 24-15,0-24 16,0 0-16,0-1 16,0-24-16,0 25 15,0-26-15,0 26 16,0-25-1,0-50 48,-25 25-47,25-74-16,0 24 15,-49-24-15,49 24 16,0 0-16,0 1 15,0 24-15,0-25 16,0 25-16,0-24 16,0 24-1,49-25-15,-24 50 16,-25-24-16,50 24 16,-25 0-1,49 24-15,-74 26 16,25-50-1,-25 50 1,0-1-16,-25-24 0,0 25 16,0-26-16,-24 1 15,-1 50 1,25-75 0,75 25 77,-25-25-77,24 49-16,1 1 16,0-25-1,-1 49 1,-49-49-16,50 0 15,-50 24-15,25-24 16,-25 0 0</inkml:trace>
  <inkml:trace contextRef="#ctx0" brushRef="#br0" timeOffset="404.9965">2059 3845 0,'0'0'0,"-25"0"0,25-50 46,25 50-14,24 0-17,-24-25-15,25 25 16,-25 0-16,24 0 16</inkml:trace>
  <inkml:trace contextRef="#ctx0" brushRef="#br0" timeOffset="659.0029">2108 3919 0,'25'0'47,"25"0"-31,-1 0-1,-24 0 1,25 0 31</inkml:trace>
  <inkml:trace contextRef="#ctx0" brushRef="#br0" timeOffset="1402.0007">2828 3671 0,'0'-25'0,"0"0"32,0-24-17,0 24 1,25 25 0,-1 0-16,26 0 15,0 0 1,-50 25-1,49-25 1,-49 49-16,-25 26 16,1-50-1,-26-25-15,50 49 16,-25-49-16,75 0 109,-50 50-109,25-50 16,-25 25 0,24-25-16,-24 25 15,0-1 1,0 26-1,-49-50-15,24 0 16,-25 0-16,26 0 0,-1 0 16,-50 0-1,26 0 1,24-50-16,25 26 16</inkml:trace>
  <inkml:trace contextRef="#ctx0" brushRef="#br0" timeOffset="1755.9991">3423 3646 0,'0'-25'0,"0"1"47,25 24 15,24 0-46,-24-50-16,0 50 16,25 0-1,-26 0-15</inkml:trace>
  <inkml:trace contextRef="#ctx0" brushRef="#br0" timeOffset="2263.9967">3398 3597 0,'-25'49'16,"25"-24"-1,0 25-15,0-1 16,0-24-1,0 25 17,50-50-1,-25 0-15,24 0-16,-24 0 15,0 0-15,25 0 16,-1 0-1,-24 25 1,-25-1 0,0 26-1,0-25 1,-50-25 0,50 25-1,-49-25-15,24 0 16,0 0-16,-24 0 15,24 49-15,-25-49 16,1 0 0</inkml:trace>
  <inkml:trace contextRef="#ctx0" brushRef="#br0" timeOffset="3128.0002">3894 3919 0,'0'0'0,"25"0"62,25 0-46,-25 0-1,-1 0-15,26 0 16,-25 0-16,-25-25 16,25 25-16,-25-24 15,0-26 1,0 25 0,0 0-1,-50-24-15,25 24 31,25 0-15,0-25 15,25 50-15,49 0 0,-49 0-1,25 0 1,-25 0-1,-25 25-15,49-25 16,-49 25-16,0 0 16,0 0-1,0 49 1,-25-24 0,25-25 15,25-25 0,25 0-15,24 0-16,-49 0 15,25-50-15,-26 50 16,51-25-16,-50 25 16,-1 0-16,-24-49 15,25 49-15,-25 24 110,-25-24-110</inkml:trace>
  <inkml:trace contextRef="#ctx0" brushRef="#br0" timeOffset="5036.1906">1439 4663 0,'0'0'0,"0"-25"31,24 25-15,-24-24 0,0 48 93,0 26-93,0 24-1,0-49 1,0 25-16,0 0 16,0-1-16,0 26 15,0-1-15,0-24 0,0-26 16,0 26-1,0 0 1,50-50 15,24 0-15,1 0 0,-25-25-16,-1 25 15,-24 0-15,-25-25 16,25 25-1</inkml:trace>
  <inkml:trace contextRef="#ctx0" brushRef="#br0" timeOffset="5740.1916">2208 4887 0,'-25'0'0,"50"0"63,49 0-63,-49 0 15,0 0-15,-1 0 16,26-25-16,0 25 16</inkml:trace>
  <inkml:trace contextRef="#ctx0" brushRef="#br0" timeOffset="6017.1912">2158 5110 0,'25'0'47,"49"0"-32,-49 0-15,0 0 16,0 0-16,49 0 16,-49 0 15</inkml:trace>
  <inkml:trace contextRef="#ctx0" brushRef="#br0" timeOffset="6720.1948">3175 4738 0,'0'-25'16,"-25"25"0,0 0 15,1 0 0,24 25-15,-50 24-16,50-24 15,0 0-15,0 25 16,0-26-16,0 1 16,50-25-16,-50 50 0,74-50 15,-49 49-15,0-49 16,24 0-1,26-49 1,-51-1 0,-24 25-16,0 1 15,0-51-15,0 50 16,0 0-16,0-24 16,-49 49-1,49-25 1,-75 25-16,1 0 15,49 0 17,25 50-32</inkml:trace>
  <inkml:trace contextRef="#ctx0" brushRef="#br0" timeOffset="7188.1931">3646 4837 0,'25'0'140,"-25"50"-93,0-75 16</inkml:trace>
  <inkml:trace contextRef="#ctx0" brushRef="#br0" timeOffset="8041.1928">3994 4713 0,'0'0'0,"24"0"78,1 0-62,-25-50 0,25 50-1,-25-49-15,25 49 16,-25-25-16,0 0 15,0 50 64,0 0-79,0-1 15,0 26-15,0-25 16,0 0-16,0 24 15,0 26 1,0-50 0,0-1-1,0 26 17,-25-50-17,0 0 1,-49 0-1,24 0 1,1 0 0,73 0 62,26 0-63,-25 0-15,24 0 16,1 0-16,-25 0 16,24 0-16,-24 0 15,0 0 1,0 0-16,24 0 31</inkml:trace>
  <inkml:trace contextRef="#ctx0" brushRef="#br0" timeOffset="8418.1936">4465 4614 0,'0'-25'16,"0"-25"0,0 100 62,0-25-63,0 24-15,0 1 16,0-1-16,0 1 16,0 0-16,0-25 15,0-1-15,0 1 16</inkml:trace>
  <inkml:trace contextRef="#ctx0" brushRef="#br0" timeOffset="8972.1932">4415 4812 0,'0'0'0,"0"-25"46,25 25-46,49 0 16,-24-49 0,-25 49-16,0 0 15,24 0-15,-49-25 16,50 25-16,-25-25 16,-25-25-1,0 26 1,0-1-1,0-25 1,0 25 0,0 1-1,-25 24 1,25-25 0,0 74 30,0-24-30,0 25-16,0-25 16,0-1-16,0 26 15,0 24-15,0-24 16,49 0-16,-49-1 16,0-24-16,0 25 15,0-25-15,0-1 16,25-24 15,-74-49 0</inkml:trace>
  <inkml:trace contextRef="#ctx0" brushRef="#br0" timeOffset="11896.4987">1687 5879 0,'0'-50'16,"0"125"62,0-26-62,0 26-1,0-1-15,0-24 0,0-1 16,0-24-16,0 25 16,0-26-1,0-48 32</inkml:trace>
  <inkml:trace contextRef="#ctx0" brushRef="#br0" timeOffset="12228.4977">1389 5978 0,'-25'-25'16,"25"-24"15,25 49-31,49-75 16,-24 75-16,0-25 16,-1 25-16,1 0 15,0 0-15,-1 0 16,1 0-16,-25 0 15,-1-49-15,26 49 16,0 0 0,-50 24 15</inkml:trace>
  <inkml:trace contextRef="#ctx0" brushRef="#br0" timeOffset="12637.5064">1364 6424 0,'25'0'31,"25"0"-15,24 0-1,-49-49 1,24 49 0,1 0-16,0 0 0,24 0 15,1-25-15,-51 25 16,1 0-16,25 0 15</inkml:trace>
  <inkml:trace contextRef="#ctx0" brushRef="#br0" timeOffset="16526.2182">1439 7169 0,'0'-25'15,"0"-25"1,0 75 15,0 49-15,0-24-16,0 24 16,0 1-16,0 49 15,0 25-15,0-50 16,0-25-16,0 1 15,0-26-15,0-24 0,0 25 16,0-100 47,0-24-48,0 49 1</inkml:trace>
  <inkml:trace contextRef="#ctx0" brushRef="#br0" timeOffset="16915.219">1389 7392 0,'0'-50'0,"0"25"16,0-49-1,0 49 1,25 0 0,49 25-1,-49-49 1,25 49-16,-26 0 16,1 0-16,0 0 15,-25 25-15,50-25 16,-50 49-16,0 1 15,0-1 1,-50 1 0,0 0-1,1-50 1,24 0 0</inkml:trace>
  <inkml:trace contextRef="#ctx0" brushRef="#br0" timeOffset="17441.2231">2158 7069 0,'0'0'0,"-25"0"15,25-24-15,0-1 16,0-25 0,-49 25-1,24 1 1,0 24 15,25-50-15,-50 75 31,50 0-32,0 24-15,0 1 16,0-1-16,0 26 15,0-1-15,0 1 16,25 24-16,-25-25 16,0 25-16,0-24 15,0-1-15,0-24 0,0-25 16,0-1 0,25-24-16,-25 50 0,-25-50 62</inkml:trace>
  <inkml:trace contextRef="#ctx0" brushRef="#br0" timeOffset="17702.217">1984 7441 0,'0'0'0,"0"-49"31,50 49-15,0 0-16,-1-50 16,-24 50-16,25 0 15,-1 0 1,-74 0 31</inkml:trace>
  <inkml:trace contextRef="#ctx0" brushRef="#br0" timeOffset="19581.2468">1761 8235 0,'0'-74'0,"0"49"16,0 0-16,0-24 15,0-1 17,-25 50 30,25 25-62,0 0 16,-49-1-16,49 26 0,0-25 15,0 24-15,0 1 16,0 0-16,0 24 16,0 0-16,0 1 15,0-1-15,0 1 16,0-26-16,0 26 16,0-51-16,0 1 15,0 0 1,-25-25 15</inkml:trace>
  <inkml:trace contextRef="#ctx0" brushRef="#br0" timeOffset="19854.2506">1513 8607 0,'0'-25'15,"50"-24"32,-26 49-47,1 0 16,25 0-16,-50-25 15,50 25-15,-26 0 16,1 0 15</inkml:trace>
  <inkml:trace contextRef="#ctx0" brushRef="#br0" timeOffset="20167.2514">2183 8409 0,'25'0'79,"49"0"-64,-49 0 1</inkml:trace>
  <inkml:trace contextRef="#ctx0" brushRef="#br0" timeOffset="20448.2497">2208 8533 0,'24'0'47,"1"0"-32,0 0 1,25 0-16,-26 0 16,-24-25-16,50 25 0,-75 0 62,0 0-46</inkml:trace>
  <inkml:trace contextRef="#ctx0" brushRef="#br0" timeOffset="21009.2481">2753 8062 0,'0'0'0,"0"-25"62,25 25-62,25 0 16,-25 0-16,-1-25 15,26 25-15,0 0 16</inkml:trace>
  <inkml:trace contextRef="#ctx0" brushRef="#br0" timeOffset="21476.2493">2729 8111 0,'-50'0'16,"50"50"-1,0-1 1,-25-49 0,25 25-16,0 0 31,50-25 0,24 0-15,-24 0-16,-1 50 15,1-50-15,0 0 0,-26 0 16,26 24-16,-25-24 16,-25 25-16,25-25 15,-25 50 1,0-25 0,-75 24-1,50-49-15,-24 0 16,-1 0-16,1 0 15,-1 0-15,25 0 16,-24 0 0</inkml:trace>
  <inkml:trace contextRef="#ctx0" brushRef="#br0" timeOffset="21932.2504">3249 8260 0,'0'-25'16,"-24"25"46,24 25-62,0 49 16,0-24-1,0-25-15,0 0 16,0 24 0,24-49-16,-24 50 15,50-50-15,0 0 16,-26 0-1,26-50-15,-50 25 16,50 1-16,-50-26 16,0 25-16,0 0 0,0-24 15,-25 24-15,0 25 16,0-50-16,-24 50 16,-1 0-1,25 0 16,25 25-31</inkml:trace>
  <inkml:trace contextRef="#ctx0" brushRef="#br0" timeOffset="22337.2478">3621 8136 0,'0'-50'15,"0"100"79,0 0-78,0-26-16,0 1 15,0 25-15,0-1 0,0-24 16,0 25 0,0-25-1,0-50 63</inkml:trace>
  <inkml:trace contextRef="#ctx0" brushRef="#br0" timeOffset="22824.2496">3597 8285 0,'0'0'0,"0"-25"31,49-25 0,-24 50-31,0 0 16,25-49-16,-26 49 16,1-50-16,50 1 15,-75-1 1,0 25 15,0 0-15,-25 25-1,25 25 48,0 0-48,0 25-15,0-1 16,0 1-16,0-1 16,0-24-16,25 25 15,-25-1-15,0-24 16,0 0-16,0 25 16,0-75 46</inkml:trace>
  <inkml:trace contextRef="#ctx0" brushRef="#br0" timeOffset="23361.2507">4043 8186 0,'25'-25'47,"25"25"-31,-1 0 0,26 0-1,-26 0 1,-24 0 15,-25 25-15,-50-25-1,1 74-15,24-49 16,0-25-16,-24 74 16,24-74-16,25 50 15,-25-50-15,25 25 16,25-25 15,0 0-15,24 0-1,1 0-15,-1 0 0,26 0 16,-26 0-16,1 0 16,-25 0-16,-50 0 93</inkml:trace>
  <inkml:trace contextRef="#ctx0" brushRef="#br0" timeOffset="24562.3824">1265 9327 0,'0'0'0,"0"-50"0,0 25 15,0 50 32,0 25-31,50 24-16,-50-24 15,0-1-15,49 26 16,-49-26-16,0 1 16,25-1-16,-25-24 15,25 0 1,24-25 31,-49-50-47,25-24 15,-25 0-15,50-1 16,-50 1-16,0 24 16,0 25-16,0-24 15,0 74 79</inkml:trace>
  <inkml:trace contextRef="#ctx0" brushRef="#br0" timeOffset="25155.3819">1885 9451 0,'50'0'78,"-25"0"-62,-1 0-16,26 0 16,0 0-1</inkml:trace>
  <inkml:trace contextRef="#ctx0" brushRef="#br0" timeOffset="25408.3835">1836 9575 0,'24'0'78,"1"0"-78,0 0 16,0 0-16,24 0 16,-24 0-16,25 0 15,-25 0 1</inkml:trace>
  <inkml:trace contextRef="#ctx0" brushRef="#br0" timeOffset="26068.3836">2654 9376 0,'0'-25'0,"-25"25"32,25-24-32,0-26 31,0 25 0,50 25-31,0 0 16,-1 0-1,1 0 1,-50 50 0,0-1-1,0 26 1,-50-26-16,-24-24 0,24 25 16,25-50-16,25 25 15,-49-25-15,98 0 94,-24 0-94,25 0 16,-1 0-16,1 0 15,24 0-15,-49 0 16,25 0-1,-1 0 1</inkml:trace>
  <inkml:trace contextRef="#ctx0" brushRef="#br0" timeOffset="26936.3838">3522 9227 0,'0'-24'0,"0"-1"47,0 74 0,-25 1-47,25-25 15,0 0-15,0-1 16,0 26-16,25-50 16,0 50-16,25-50 15,-1 0-15,-24 0 16,0 0-16,25-25 15,-1-50 1,-49 51-16,0-1 16,0-25-1,-25 50-15,25-74 16,-49 74-16,49-25 16,-50 25-16,0 0 15,26 0 1,-26 25-1</inkml:trace>
  <inkml:trace contextRef="#ctx0" brushRef="#br0" timeOffset="27636.3837">4465 9004 0,'0'50'78,"-50"-1"-62,50-24-16,-99 50 0,74-26 16,25-24-16,-49 25 15,49-26-15,-50 1 16,50 25-16,-25-50 15,25 49-15,0-24 32,50 0-1,-25-25-31,24 0 16,1 0-16,-1 50 15,-24-50-15,0 0 16,25 0-16,-26 0 0,1 0 15,25 0 1,-50-25 62</inkml:trace>
  <inkml:trace contextRef="#ctx0" brushRef="#br0" timeOffset="28213.3834">4514 9128 0,'0'-25'15,"0"-24"1,50 49 15,24 0-15,-49 0 0,-25 25-1,0 24 1,0 1-1,-49-1-15,-1-49 16,50 50-16,-50-50 16,100 0 46,-25 0-46,24 25-1,-24-25-15,25 49 16,-50-24 0,0 25-1,0-25 1,-50 24 0,1-49-1,24 0-15,0 0 16,-25 0-16,26-25 15,-1 25 1,25-24-16,-50 24 16</inkml:trace>
  <inkml:trace contextRef="#ctx0" brushRef="#br0" timeOffset="28677.3831">5060 9153 0,'0'-25'16,"0"0"0,-25 25-1,1 0 16,-1 0 1,25 50-32,0-25 15,-50 24-15,50-24 16,0 0-16,0 25 16,25-50-16,-25 49 15,50-49-15,-26 0 16,1 0-16,25 0 15,-25 0-15,-25-25 16,49 25-16,-49-49 16,0 24-16,0 0 15,0-24-15,0 24 16,0-25 0,-74 1-1,-1 49 1,26 0-1</inkml:trace>
  <inkml:trace contextRef="#ctx0" brushRef="#br0" timeOffset="29007.3839">5209 8905 0,'0'-25'0,"25"25"79,0 0-64,-25 25-15,49-25 31,-49-25 1,-25 25 15,-49 0-47,49 0 15</inkml:trace>
  <inkml:trace contextRef="#ctx0" brushRef="#br0" timeOffset="32389.4538">2704 5978 0,'49'-25'62,"-24"25"-62,0 0 0,25 0 16,-1 0 0</inkml:trace>
  <inkml:trace contextRef="#ctx0" brushRef="#br0" timeOffset="32724.4484">2654 6127 0,'25'0'63,"49"0"-48,-49 0-15,0 0 16,25 0-16,-26 0 16</inkml:trace>
  <inkml:trace contextRef="#ctx0" brushRef="#br0" timeOffset="33563.4522">2828 7193 0,'-25'0'16,"75"0"47,-1-24-48,1 24 1,-1 0-1</inkml:trace>
  <inkml:trace contextRef="#ctx0" brushRef="#br0" timeOffset="33844.4508">2803 7342 0,'50'0'63,"-1"0"-47,-24 0-16,0 0 15,24 0 1,-49 50 46,-24-50-62</inkml:trace>
  <inkml:trace contextRef="#ctx0" brushRef="#br0" timeOffset="54464.1698">1736 11782 0,'0'-49'15,"0"24"1,0-25 15,25 50 0,25 99-15,-25-49-16,24 24 0,1 1 16,-25 24-16,-25-49 15,74-1-15,-74 1 16,50 0-16,-50-26 15,24-24-15,-24 25 16</inkml:trace>
  <inkml:trace contextRef="#ctx0" brushRef="#br0" timeOffset="54832.1678">2084 11633 0,'0'-24'0,"-75"98"78,26-24-63,24-1-15,-25 1 16,25-1-16,-24 26 16,49-50-16,-50 24 15,50-24-15,-49 0 0,49 24 16,-50-24 0,0 25-16</inkml:trace>
  <inkml:trace contextRef="#ctx0" brushRef="#br0" timeOffset="55348.1692">2406 12204 0,'0'-25'15,"0"0"17,0 50 30,0 0-62,-25 0 16,25 24-16,0-24 15,0 0-15,0 49 16,0-24 0,0 0 15,25-50 0,25 0-15,-1 0-16,-24 0 31,25-25-15,24 25-1,-24-50-15</inkml:trace>
  <inkml:trace contextRef="#ctx0" brushRef="#br0" timeOffset="55741.1703">2927 11881 0,'25'0'78,"24"0"-78,1 0 16,0 0 0,-26 0-16,26 0 15</inkml:trace>
  <inkml:trace contextRef="#ctx0" brushRef="#br0" timeOffset="56032.1933">2927 12030 0,'50'50'47,"-1"-50"-31,1 0-16,-1 0 15,1 0-15,0 0 16,-1 0-16,-24 0 16</inkml:trace>
  <inkml:trace contextRef="#ctx0" brushRef="#br0" timeOffset="57058.1929">3795 11733 0,'0'-50'16,"0"25"15,0 50 32,0 25-48,0-26-15,0 26 16,0 0-16,0-1 15,0-24-15,0 25 16,50-26-16,-25 26 16,-1-50-1,26-25 1,0 0 0,-1-74-1,-49 74-15,0 1 16,0-1-16,50 25 15,-50 25 48,25 24-47,24-24-1,1-25 1,-50 50-16,49-50 15,-24 0 1,-25-25-16,25 25 16,-25-75-16,0 51 15,0-1-15,0 0 0,0-25 16,0 26 0,-25-26-16,-24 50 0,49-25 15,-50 25-15,25 0 16</inkml:trace>
  <inkml:trace contextRef="#ctx0" brushRef="#br0" timeOffset="57552.1936">4564 11435 0,'0'-50'32,"0"75"46,0 50-78,0-26 15,0 26-15,0-1 16,0-24-16,0-1 16,0 1-16,0-1 15,0 1-15,0 0 16,0-1-16,0-24 16,25-25-1,0 0 1,49 0-1,-24 0 1,-1 0-16,-24 0 16,0 0-1</inkml:trace>
  <inkml:trace contextRef="#ctx0" brushRef="#br0" timeOffset="58333.1929">3274 12750 0,'25'0'78,"25"0"-62,-1 0-16,1 0 15,-25 0 1</inkml:trace>
  <inkml:trace contextRef="#ctx0" brushRef="#br0" timeOffset="58539.1955">3249 12923 0,'25'0'47,"0"0"-31,0 0-16,24 0 15,26-25-15,-26 25 0,1 0 16,0-24-16</inkml:trace>
  <inkml:trace contextRef="#ctx0" brushRef="#br0" timeOffset="59158.1946">4142 12650 0,'0'-24'32,"0"-1"-1,25 25-31,25 0 16,-25 0-16,-1 0 15,26 0 1,-50 49-16,50-24 15,-50 0-15,0 49 16,-25-24-16,0-25 16,-25 24-16,26-24 15,-1-25-15,-25 50 16,-24-1 0,49-49-1,75 0 48,-1 0-48,1 0-15,24 0 16,-24-24-16,24 24 16,-24 0-16,-1 0 15,-24 0-15,25-25 16</inkml:trace>
  <inkml:trace contextRef="#ctx0" brushRef="#br0" timeOffset="59491.1988">4713 12675 0,'0'0'16,"0"-49"-16,0 24 15,0 50 64,0-1-64,0 26-15,0 0 0,0 24 16,0-49-1,0 0-15,0-1 0,0 26 16,0 0 0,49-50-1</inkml:trace>
  <inkml:trace contextRef="#ctx0" brushRef="#br0" timeOffset="59782.1965">4887 12650 0,'0'-24'15,"0"-26"1,0 75 31,49 0-32,-49 24-15,0 1 16,0 24-16,0-24 16,0-1-16,0-24 15,0 25 1,0-25 0,-25-25 15</inkml:trace>
  <inkml:trace contextRef="#ctx0" brushRef="#br0" timeOffset="60341.1969">4465 12700 0,'0'0'0,"-25"0"15,25-25 1,25 25-1,49-25-15,1 25 16,-1 0-16,0-49 16,26 49-16,-1 0 15,25-75-15,-50 75 0,1 0 16,-50-24 0,-25-26-1,0 25 1,0 0 15,-25 25-15,-25 0-1,25 50 32,25-25-47,0 24 16,0 1-1,0 24-15,0 26 0,0-1 16,25 25-16,-25-25 16,0-25-16,0 1 15,25-1-15,-25-24 16,0-25-16,0 24 16,0-24-1,0-74 48,0-26-48</inkml:trace>
  <inkml:trace contextRef="#ctx0" brushRef="#br0" timeOffset="60636.1952">5035 12973 0,'0'-50'31,"25"50"0,25-25-31,-1 25 16,1 0-16,-25 0 0,24 0 15,-24 0 1</inkml:trace>
  <inkml:trace contextRef="#ctx0" brushRef="#br0" timeOffset="61165.1985">5631 12576 0,'0'-25'15,"24"25"-15,-24 50 94,0-25-94,0-1 16,0 26-1,0 24-15,0 1 16,0-26-16,0-24 16,0 0-16,0 0 15,0 49-15,25-74 32,0 0-17,25 0-15,-1 0 16,1 0-16,0 0 15,-1-25-15,1 25 16,-25 0 0,-25-24 31,-25-26-16</inkml:trace>
  <inkml:trace contextRef="#ctx0" brushRef="#br0" timeOffset="67619.7371">1612 15156 0,'25'0'109,"25"0"-93,24 0-16,-24 0 16,-1 0-16,1 0 15,0 0-15,-26 0 16,1 0-16,25 0 16,-50 49 15,-25-49-31,-25 50 0,1-25 15,-26 24 1,-24 1-16,25-50 0,-1 50 16,-49-1-16,50-49 15,24 50-15,1-50 16,49 25-16,-25-25 16,25 49 15,25-49-31,24 0 15,-24 0-15,0 0 16,24 0-16,26 0 16,-1 0-16,1 0 15,-1 0-15,1 0 16,-26 0-16,1 0 0,-25 0 16</inkml:trace>
  <inkml:trace contextRef="#ctx0" brushRef="#br0" timeOffset="67977.7344">2480 15379 0,'25'0'78,"25"0"-78,-25 0 16,-1 0-16,26 0 16</inkml:trace>
  <inkml:trace contextRef="#ctx0" brushRef="#br0" timeOffset="68234.7323">2356 15528 0,'50'0'47,"0"0"-32,-1 0-15,1 0 16,-25 0-16,24 0 15,-24 0 1</inkml:trace>
  <inkml:trace contextRef="#ctx0" brushRef="#br0" timeOffset="68608.7331">3274 15131 0,'0'-25'0,"0"-25"31,0 75 16,0 0-31,0 25-16,0-1 16,0 1-16,0-1 15,0 26-15,0-25 16,0-26-16,0 1 15,0 25 1</inkml:trace>
  <inkml:trace contextRef="#ctx0" brushRef="#br0" timeOffset="69147.7377">3274 15180 0,'0'-24'16,"-49"-1"0,49-25-1,0 25 1,24 25-16,1-24 15,0 24 1,25 0-16,-26 0 0,1 0 16,0 0-16,49 0 15,-74 24 1,0 26-16,0-25 16,0 0-16,-24 24 15,-26-49-15,0 50 16,1-50-16,-1 25 15,1-25 1,98 0 62,-49 49-62,75-49-1,-75 25-15,49-25 0,-49 50 16,25-25-16,-25 24 16,25-49-16,-25 50 15,49-50-15,-49 25 16,25 24 0</inkml:trace>
  <inkml:trace contextRef="#ctx0" brushRef="#br0" timeOffset="69489.7481">3820 15205 0,'0'-25'16,"0"1"-1,0 48 48,0 26-47,0-25-16,0 0 15,0-1-15,0 26 16,0-25-16,0 25 15,0-26 1</inkml:trace>
  <inkml:trace contextRef="#ctx0" brushRef="#br0" timeOffset="69695.7361">3597 15354 0,'0'-25'31,"24"25"-15,26 0-1,0 0-15,24 0 16,-24 0-16,-1-25 15,1 25-15,24 0 16,1 0-16,-1 0 16</inkml:trace>
  <inkml:trace contextRef="#ctx0" brushRef="#br0" timeOffset="70096.7381">4316 15230 0,'0'-25'16,"0"0"-1,0-24 17,0 74 30,0 24-46,0 1-16,0-1 15,0 1-15,0 0 16,0-1-16,0 26 0,0-26 16,50 1-16,-50-25 15,0 24 1,0 1-16,0-25 16,-25-25-1,0 0 1,0 0-16,-24 0 15,-1 0-15,-24 0 16,49 0-16,25-25 16,-25 25-16,25-74 15,0 49-15</inkml:trace>
  <inkml:trace contextRef="#ctx0" brushRef="#br0" timeOffset="70601.7381">4415 15007 0,'0'-25'31,"25"25"16,0 0-32,-50 0 79,50 0 31,-25 50-94</inkml:trace>
  <inkml:trace contextRef="#ctx0" brushRef="#br0" timeOffset="71316.7347">4762 14982 0,'0'0'0,"25"0"63,-25 25-48,50 24-15,-25-24 16,24 25-16,-24-1 0,25 26 16,-25-50-16,-25-1 15,49-24-15,-49 75 16</inkml:trace>
  <inkml:trace contextRef="#ctx0" brushRef="#br0" timeOffset="71629.7377">5110 14957 0,'0'25'79,"-75"0"-79,75 24 15,-49-24-15,24 0 16,-25 25-16,26-1 15,-26 1-15,25-50 16,25 49-16,-25-49 16,25 25-16,50-50 47,0 25-47</inkml:trace>
  <inkml:trace contextRef="#ctx0" brushRef="#br0" timeOffset="72126.7381">5457 15180 0,'0'-24'0,"-25"73"94,25-24-79,0 0-15,0 24 16,0-24-16,0 0 16,0 25-1,0-1 1,25-49 0,25 0-1,-1-24-15,-24 24 16,25 0-16,-26-25 15,1 25 1,-25-50 47</inkml:trace>
  <inkml:trace contextRef="#ctx0" brushRef="#br0" timeOffset="77407.6735">12502 3646 0,'0'50'78,"0"0"-78,24 24 16,-24-24-16,0 24 16,0 25-16,0 25 15,50 99-15,-50 1 16,0 49-16,50 24 15,-50 1-15,0 24 16,0-24-16,0 24 16,74-24-16,-74 74 15,0-74-15,0 24 16,0-24-16,50-50 16,-50 25-16,0 0 15,0-75-15,0 1 0,49-26 16</inkml:trace>
  <inkml:trace contextRef="#ctx0" brushRef="#br0" timeOffset="78604.6775">12774 9550 0,'0'0'0,"0"-50"15,0 75 48,0 25-48,0 24-15,0 50 16,0 74-16,0 1 16,0-1-16,-49 26 15,49 24-15,0 0 16,0 25-16,0-1 15,0 26-15,0-50 16,0 25-16,-50 25 16,50-26-16,0-23 0,0 23 15,-49 1-15,49-25 16,0 0-16,0-24 16,-50-1-16,50 25 15,0-50-15,0-24 16,-50 0-16,50-50 15,-49 0-15,49-25 16,0 0-16,-50 0 16,50-49-16,0-1 15,0-24-15,0 50 16,0-26 0,0 1-16,0 0 0,0 24 15,0-24-15,-49 49 16,49-74-16,0-1 15,0 51-15,0-26 16,0 1-16,0 24 16,0-24-16,-50 99 15,50-75-15,0-24 16</inkml:trace>
  <inkml:trace contextRef="#ctx0" brushRef="#br0" timeOffset="80824.6779">13444 3696 0,'0'-50'15,"0"75"48,0 25-48,0 24-15,0 25 16,0 1-16,0-1 16,0-25-16,0-24 0,0-1 15,0 1-15,0-25 16,0-75 31</inkml:trace>
  <inkml:trace contextRef="#ctx0" brushRef="#br0" timeOffset="81118.6753">13146 3746 0,'0'-50'16,"-49"50"-16,49-25 15,25 0 17,-1 25-17,1 0-15,25-49 16,24 49-16,1-25 15,-1 25-15,-24 0 16,-1 0-16,-24 0 16,25 0-16,-25 0 15,-50 49 1</inkml:trace>
  <inkml:trace contextRef="#ctx0" brushRef="#br0" timeOffset="81436.6743">13097 4390 0,'25'0'31,"24"0"-16,1 0-15,24 0 16,26-24-16,-51 24 16,1 0-16,-1 0 0,1 0 15,0 0-15,-26 0 16,26 0 0,-75-25 30</inkml:trace>
  <inkml:trace contextRef="#ctx0" brushRef="#br0" timeOffset="81671.6736">13841 3894 0,'50'0'63,"-26"0"-63,1-24 15,50 24 1,-51 0-1</inkml:trace>
  <inkml:trace contextRef="#ctx0" brushRef="#br0" timeOffset="81883.6753">13767 4118 0,'24'0'31,"51"0"-15,-50 0-1,24 0-15,1 0 16,24-25-16,-24 25 16,-25-25-16,24 25 0</inkml:trace>
  <inkml:trace contextRef="#ctx0" brushRef="#br0" timeOffset="82459.6742">14461 3621 0,'0'75'94,"75"-25"-79,-75 24-15,49 25 0,-49-24 16,50-1-16,-50-24 16,74-1-16,-49 1 15,25-100 32,-50 1-31,24-51-1,-24 1-15,50 0 0,-50 25 16,50-1-16,-50 25 16,0 26-1</inkml:trace>
  <inkml:trace contextRef="#ctx0" brushRef="#br0" timeOffset="83102.6743">14312 4341 0,'50'25'78,"0"-25"-78,24 0 16,50 0-16,50 0 15,-1-25-15,-49 25 16,25 0-16,-50 0 16,1-50-16,-51 50 0,1 0 15,-50-25 63,-25 25-78</inkml:trace>
  <inkml:trace contextRef="#ctx0" brushRef="#br0" timeOffset="85308.1936">14734 4614 0,'-25'0'0,"50"0"94,25 0-78,-1 0-16,26 0 15,-1 0-15,-24 0 16,24 0-16,-49 0 16,0 0-1,-25 24-15,-25 26 16,0-50-1,-49 50-15,24-50 0,0 49 16,1 1 0,-1-50-16,25 50 0,1-50 15,24 49-15,-50-49 16,50 50-16,25-50 62,0 0-62,24 0 16,26 0-16,-1 0 16,0 0-16,1-25 15,-26 25-15,1 0 0,0 0 16,-26-50 0</inkml:trace>
  <inkml:trace contextRef="#ctx0" brushRef="#br0" timeOffset="86439.1937">16197 3894 0,'25'0'79,"0"0"-79,25 0 15,-1 0 1</inkml:trace>
  <inkml:trace contextRef="#ctx0" brushRef="#br0" timeOffset="86730.1927">16049 4167 0,'24'0'31,"1"0"-15,25 0 0,-1 0-16,1 0 0,24 0 15,-24 0-15,-25 0 16,0 0-1,-50 0 32,-25 0-47,25 0 16</inkml:trace>
  <inkml:trace contextRef="#ctx0" brushRef="#br0" timeOffset="87625.1964">17264 3746 0,'0'0'0,"0"-25"15,-50 25 1,50-25-1,0 0 1,25 25 0,0 0-16,0-50 15,0 50-15,24 0 16,-24 25-16,0-25 16,-25 50-16,49-25 15,-49 0-15,0 24 16,0-24-16,0 0 15,0 24-15,-49-24 16,-26 25-16,26-1 16,-1-24-16,1-25 0,-1 75 15,25-75 1,25 24 31,25-24-32,0 0 1,24 0-16,1 0 0,0 0 16,-1 0-16,1 0 15,-1 0-15,26 0 16,-50 0-16,0 0 16,-1 0-16</inkml:trace>
  <inkml:trace contextRef="#ctx0" brushRef="#br0" timeOffset="88488.1979">18355 3721 0,'0'-25'32,"-24"25"15,24 25-47,-50 0 15,50 24-15,0 1 16,0-25-16,0-1 15,0 26-15,25-25 16,24-25-16,26 49 16,-1-49-16,-24 0 15,0-24-15,-26 24 16,-24-75-16,25 50 16,-25 1-16,0-26 0,0 25 15,0 0-15,-49-49 16,24 49-1,-25-25 1,25 50 0,-24 0-1</inkml:trace>
  <inkml:trace contextRef="#ctx0" brushRef="#br0" timeOffset="89192.2004">19621 3522 0,'0'0'0,"0"50"62,-50-25-46,50-1-16,-50 51 16,50-25-16,-49-1 0,49-24 15,-50 25-15,50-26 16,0 1 0,0 25-16,0-25 15,50-1 1,-1-24-1,1 0-15,24 0 16,1 0-16,-26 0 16,-24 0-16,25 0 15,-25 0-15,-1 0 16,1 0-16,25 0 16,-75-24 46</inkml:trace>
  <inkml:trace contextRef="#ctx0" brushRef="#br0" timeOffset="89785.1952">19869 3497 0,'0'-24'16,"24"24"15,-24-50-31,25 50 16,25 0-1,-1 25 1,1 0 0,-50 24-1,0 1 1,0 24 0,-74-74-16,74 25 15,-75-25-15,26 25 16,73-25 46,26 0-46,24 0 0,-24 0-1,-25 50 1,-25-26-1,0 1 1,0 25 0,-25-50-16,25 25 15,-74-25-15,24 0 16,0 0 0,26 0-1,24-50 1</inkml:trace>
  <inkml:trace contextRef="#ctx0" brushRef="#br0" timeOffset="90189.1964">20513 3522 0,'0'-49'0,"-24"49"63,24 24-48,-25 26-15,25-25 16,0 0-16,0 24 16,0-24-16,0 0 15,0 25 1,49-50-16,1 0 15,-25 0-15,0 0 16,24 0 0,26-75-1,-75 25-15,0 26 0,0-1 16,0-25-16,0 25 16,-25-24-1,-50 49 1,75-25-16,-24 25 15,-1 0 1</inkml:trace>
  <inkml:trace contextRef="#ctx0" brushRef="#br0" timeOffset="91189.2539">17512 4366 0,'-50'0'16,"75"0"77,0 0-77,25 0-16,24 0 16,25 0-16,50 0 15,-25 0-15,50 0 16,24 0-16,26 0 16,-1 0-16,50 0 15,-1 0-15,-48 0 0,-1-50 16,-25 50-16,-49 0 15,-50 0-15,-24-25 16,-26 25-16,26 0 16,-50 0 15,-25-49 47</inkml:trace>
  <inkml:trace contextRef="#ctx0" brushRef="#br0" timeOffset="103549.5782">29121 4093 0,'0'49'16,"0"1"-16,0 0 15,0-1-15,25 26 16,-25-26-16,0 1 15,49-1-15,-49 1 16,0 0-16,0 24 16,0 0-16,0 1 15,0-1-15,0 26 16,0-26-16,0 0 0,0 1 16,0 24-16,0 0 15,0-49-15,25 24 16,-25-24-16,0 24 15,0-24-15,0-1 16,0 26-16,0-25 16,0 24-16,50 0 15,-50 50-15,0-74 16,0 0-16,0-1 16,0 1-16,0-1 15,0 1-15,0 24 16,0-24-16,0 0 15,24-1-15,-24 1 16,0-1-16,0 1 0,0 25 16,0-1-16,0 25 15,0-24-15,0 49 16,0-50-16,0-24 16,0-1-16,0 26 15,0-1-15,0 0 16,0-24-16,0 0 15,0-1-15</inkml:trace>
  <inkml:trace contextRef="#ctx0" brushRef="#br0" timeOffset="103796.5812">29344 8260 0,'0'25'0,"25"-25"47,-25 49 15,0-73-31</inkml:trace>
  <inkml:trace contextRef="#ctx0" brushRef="#br0" timeOffset="105439.581">27335 6176 0,'49'0'62,"-24"0"-46,-25-24-16,75 24 16,-51 0-1,26 0-15,0 0 0,24-50 16,-24 50-16,24 0 15,0 0-15,1 0 16,-1 0-16,-24 0 16,0 0-16,-1 0 15,1 0-15,-1 0 16,26 0-16,-50 0 16,24 0-16,-24 0 15,25 0-15,-26 0 16,1 0-16,0 0 15,25 0-15,-26 0 16,1 0-16,25 0 16,-25 0-16,-1 0 0,1 0 15,25 0-15,-25-25 16,-1 25-16,26 0 16,-25 0-16,0 0 15,24 0-15,1 0 16,0 0-16,-1-25 15,1 25-15,-25 0 16,24 0-16,-24 0 16,0 0-16,0 0 15,24 0-15,-24-49 16,25 49-16,-1 0 16,26 0-16,-26 0 0,1 0 15,-1-25-15,1 25 16,0 0-16,-1 0 15,-24 0-15,0 0 16,24 0-16,-24 0 16,0 0-16,0-50 15,49 50-15,-49 0 16,0 0-16,0 0 16,24 0-16,-24 0 15,25 0-15,-1 0 16,1 0-16,24 0 15,-24 0-15,0 0 16,-1 0-16,1 0 0,-1 0 16,1 0-16,0 0 15,-1-24-15,1 24 16,-1 0-16,1 0 16,0 0-16,-1 0 15,-24 0-15,0 0 16,25 0-16,-1 0 15,1 0-15,-1 0 16,1 0-16</inkml:trace>
  <inkml:trace contextRef="#ctx0" brushRef="#br0" timeOffset="105598.5795">31700 5904 0,'0'0'0,"50"0"16,-25 0-1,0 0 32</inkml:trace>
  <inkml:trace contextRef="#ctx0" brushRef="#br0" timeOffset="109625.5171">29294 5978 0,'25'0'204,"0"0"-189,25 0 1,-1-50-1,-24 50-15,0-24 0,24 24 16,-24-50-16,0 50 16,25-25-16,-26 25 15,1-50-15,25 50 16,-1-49-16,1 49 16,0-25-16,-1 25 15,26-50-15,-26 50 16,-24-24-16,25 24 15,-26-50-15,26 50 16,0-25-16,24 25 16,-24-49-16,-1 49 15,1-50-15,0 50 0,24-25 16,-49 25-16,0-49 16,24 49-16,26-50 15,-26 50-15,1-50 16,-25 50-16,49-74 15,-49 74-15,24-25 16,1 25-16,0-49 16,-1 49-16,1-25 15,0 25-15,24-75 16,-24 75-16,-1-24 16,1 24-16,-1-50 15,1 50-15,0-25 16,-26 25 15,-24-25-31,25 25 16,25 0 15,-50-49-15,25 49-1,-1 0 1,26-25-1,-25 25 329,-25-25-328,25 25-1,24 0 1,1 0 0,-50-50-1,25 50-15,-1 0 16</inkml:trace>
  <inkml:trace contextRef="#ctx0" brushRef="#br0" timeOffset="110375.5151">31998 4638 0,'0'-24'16,"-25"24"15,25 24 47,50-24-78,-25 25 16,24 25-16,1-25 15,-25-25 1,-25 49 46,0-24-46,-25 0 0,0 25-1,-25-26 1,50 26-1,-24-50 1,24 50-16,0-75 63</inkml:trace>
  <inkml:trace contextRef="#ctx0" brushRef="#br0" timeOffset="110784.5238">32370 4266 0,'0'-49'15,"0"74"79,0-1-94,25 1 0,-25 50 16,25-26-16,-25 1 15,49-25-15,-49 24 16,25-49-1,0 0 17,25-25-17,-50-24-15,74-1 16,-74 1-16,50-26 16,-50 1-16,74-25 15,-74 49-15</inkml:trace>
  <inkml:trace contextRef="#ctx0" brushRef="#br0" timeOffset="110854.5181">32767 4068 0,'0'25'0,"0"0"15,0 24-15</inkml:trace>
  <inkml:trace contextRef="#ctx0" brushRef="#br0" timeOffset="118453.3029">13791 7987 0,'0'-25'15,"50"25"1,-50-25-16,0 1 31,-25 24-15,-24 0 0,-1 0-1,0 0 1,-24 49-1,74 1 1,-25-25-16,25 24 16,-25 1-16,25 24 15,0-24-15,0 0 16,0-26-16,0 26 16,75 0-1,-26-50-15,-24 0 16,0 0-16,0 0 0,49 0 15,-24-25-15,-1-25 16,-24 25-16,-25-24 16,50 24-16,-50 0 15,0 0-15,0-24 16,-25 24-16,-25-25 16,26 50-16,-26-49 15,25 49-15,0 0 16,1 0-16,-26 0 15,0 0 1,26 0 0</inkml:trace>
  <inkml:trace contextRef="#ctx0" brushRef="#br0" timeOffset="118912.3016">13866 7640 0,'0'-50'0,"0"1"16,-25 73 62,25 26-63,0 0-15,0-26 16,0 1-16,0 25 16,0 49-16,0 0 15,0 50-15,0-25 16,0 50-16,0-1 16,0-49-16,0-24 15,0-26-15,0-24 16,0-1-16,0 1 15,0-100 79,-25 50-78,25-49-16</inkml:trace>
  <inkml:trace contextRef="#ctx0" brushRef="#br0" timeOffset="119562.3043">14635 8111 0,'-25'0'31,"50"0"47,24 0-78,1 0 16,0 0-16,-1 0 15,1 0-15,-25 0 16,-1 0-1</inkml:trace>
  <inkml:trace contextRef="#ctx0" brushRef="#br0" timeOffset="119848.3013">14635 8235 0,'49'25'63,"-24"-25"-63,25 0 16,-1 0-16,1 0 0,24 0 15,-24 0 1,-25 0-16,0 0 15</inkml:trace>
  <inkml:trace contextRef="#ctx0" brushRef="#br0" timeOffset="127487.2764">6672 12725 0,'25'0'78,"25"0"-63,-1 0-15,26 0 16,-25 0-16,-26 0 16,1 0-16,25 0 15,-50 49 1</inkml:trace>
  <inkml:trace contextRef="#ctx0" brushRef="#br0" timeOffset="127848.2774">6623 12948 0,'25'0'47,"-1"0"-31,1 0-16,0 0 15,49 0-15,-24 0 16,-25 0-16,0 0 16,24 0-16,-24 0 15</inkml:trace>
  <inkml:trace contextRef="#ctx0" brushRef="#br0" timeOffset="152685.1962">7640 12601 0,'0'0'0,"0"-50"16,0 1-1,0-1 1,0 25 15,49 25-15,26 0-1,-50 0 1,24 0-16,-24 0 16,-25 50-1,0 24 1,-25-49-16,-24 0 16,-1-25-16,0 74 15,26-74-15,24 25 16,-50-25-16,75 0 62,24 0-46,1 0 0,0 50-1,-50-1-15,49-24 16,-49 0-16,0 24 15,-25 1 1,-24-50 0,24 0-1,-25 0-15,26 0 16,-1 0-16,-25 0 16,1-25-1,49 0 1,0 1-1</inkml:trace>
  <inkml:trace contextRef="#ctx0" brushRef="#br0" timeOffset="153043.1954">8111 12576 0,'0'-74'16,"-25"74"62,25 49-63,0-24-15,0 25 16,0-1-16,0-24 16,0 25-16,0 24 15,0-24-15,0-26 16,0 1-16,0 25 16,0-1-1,25-49 16</inkml:trace>
  <inkml:trace contextRef="#ctx0" brushRef="#br0" timeOffset="153254.1947">8409 12849 0,'0'-25'15,"25"25"64,-25-50-79</inkml:trace>
  <inkml:trace contextRef="#ctx0" brushRef="#br0" timeOffset="153630.1944">8880 12626 0,'0'-25'15,"0"50"79,0 24-78,0 1-16,0 24 15,0 1-15,0-26 16,0 1-16,0-25 16,0 24-1,0-24 1</inkml:trace>
  <inkml:trace contextRef="#ctx0" brushRef="#br0" timeOffset="154001.1936">8880 12626 0,'0'-25'16,"-25"50"62,0-25-78,25 49 16,-49-49-16,49 75 15,-25-75-15,25 49 16,0-24 0,74-25 46,1-25-62,-50 25 16,24 0-16,-24-25 15,0 25-15,49 0 16,-24 0 0</inkml:trace>
  <inkml:trace contextRef="#ctx0" brushRef="#br0" timeOffset="154342.1963">9227 12626 0,'0'-50'16,"-24"25"0,24 0-1,0 50 48,0 0-63,0 0 15,0 49-15,0-24 16,0-1-16,0 1 16,0 0-16,24-26 15,-24 26-15,0-25 16,0 0 31</inkml:trace>
  <inkml:trace contextRef="#ctx0" brushRef="#br0" timeOffset="156195.2968">9624 12849 0,'-25'-50'31,"25"75"32,25-25-48,0 0 1,25 50-16,-1-50 0,1 0 15,-1 0-15,-24 0 16,25 0-16,-25 0 16,-1 0-1,-24-25-15,0 0 16,0-25-16,0 26 16,-24-26-16,24 25 15,0 0-15,-25 25 16,25-24-16,0-26 15,0 25 1,74 25 0,-24-25-1,-25 25-15,0 0 16,-1 0-16,51 0 16,-75 50-16,25-50 15,-25 50-15,0-1 16,0-24-1,-25 25-15,0-26 16,0 26-16,-24-25 16,49 0 15,49-25-15,1 0-1,24 0-15,1 0 0,-1 0 16,-24 0-16,-1 0 15,-24 0-15,25 0 16</inkml:trace>
  <inkml:trace contextRef="#ctx0" brushRef="#br0" timeOffset="156399.2814">10815 12725 0</inkml:trace>
  <inkml:trace contextRef="#ctx0" brushRef="#br0" timeOffset="158433.6196">2604 16321 0,'0'0'0,"25"0"47,0 0-31,25 0 0,-25 0-16,24 0 15,-24 0 1,25 0-1</inkml:trace>
  <inkml:trace contextRef="#ctx0" brushRef="#br0" timeOffset="158671.6211">2580 16520 0,'74'0'62,"-24"0"-62,-1 0 16,-24 0-16,0 0 16,25 0 15</inkml:trace>
  <inkml:trace contextRef="#ctx0" brushRef="#br0" timeOffset="159610.6243">3497 16173 0,'-24'0'16,"24"-50"-1,0 25 32,74 25-31,-49 0-16,24-25 15,-24 25-15,0 0 16,-25 25-16,50-25 0,-50 50 16,0-1-1,-25 1 1,-25-50-16,25 50 15,1-50-15,-26 24 16,75-24 62,24 0-62,1 0-1,0 0 1,-50 25-16,25-25 0,-25 50 16,0 0-1,-25-1 1,0-49-16,-25 25 16,1-25-16,-1 0 15,0 0-15,1 0 16,-1 0-16,1 0 15,24 0-15,0 0 16,25-25 0,0-24 15</inkml:trace>
  <inkml:trace contextRef="#ctx0" brushRef="#br0" timeOffset="159910.6222">4043 16148 0,'-25'0'31,"50"0"16,0 0-47,0 0 15,24 0-15,1 0 16,0 0-16,-1-50 16,1 50-16,-25 0 15</inkml:trace>
  <inkml:trace contextRef="#ctx0" brushRef="#br0" timeOffset="160328.6218">4093 16123 0,'-50'0'0,"50"25"16,-25-25-16,25 49 15,0 1 1,0-25 15,0 0-15,25-25 0,50 49-1,-51-49-15,1 0 16,25 25-16,-25-25 0,-1 0 15,26 25 1,-50 25 0,-25-26-1,0-24 1,-24 50-16,24-50 16,0 0-16,-24 0 15,-1 0-15,-24 0 16,24 0-16,25 0 15,0-25 1</inkml:trace>
  <inkml:trace contextRef="#ctx0" brushRef="#br0" timeOffset="160688.6226">4762 16148 0,'0'0'0,"0"25"63,0-1-48,0 1-15,0 0 16,0 25-16,0-26 16,0 1-16,0 25 15,0-25-15,0 0 16,0-1-1</inkml:trace>
  <inkml:trace contextRef="#ctx0" brushRef="#br0" timeOffset="160890.6232">4564 16346 0,'0'-25'31,"50"25"1,-1 0-17,26 0-15,24-49 16,0 49-16,-24 0 16,-1 0-16,-24-25 15,-1 25-15</inkml:trace>
  <inkml:trace contextRef="#ctx0" brushRef="#br0" timeOffset="161220.6243">5209 16197 0,'0'-24'16,"0"-1"0,0 74 62,0 1-63,0-25-15,0 24 16,0 1-16,0 0 16,0-1-16,0 1 15,0 24-15,25-49 16,-25 0-16,0 25 16,0-1-16,-50-49 15,1 25 1,-26-25-1,26 0-15,-1 0 16,0-25-16,1 25 16,49-49-16,0 24 15,0-50-15</inkml:trace>
  <inkml:trace contextRef="#ctx0" brushRef="#br0" timeOffset="161694.6203">5209 15875 0,'0'-50'15,"25"50"48,-25 25-32,0 0-31,-25 0 16,0 24-1,-24-49 32,73-49-15,1 49-17,-25-25 1,25 25 15</inkml:trace>
  <inkml:trace contextRef="#ctx0" brushRef="#br0" timeOffset="162665.623">5507 16098 0,'0'0'0,"0"-25"0,-25-24 31,25 24-15,25 0-1,49 25 1,-49 0-1,24 0-15,-24 0 16,0 0 0,-25 50-1,0-1 1,-50 26 0,1-75-1,49 25 1,25-25 46,49 0-46,-24 24 0,-26 26-1,-24 0 1,0-1-1,0-24 1,-49-25 0,24 0-16,-25 0 15,1 0-15,24 0 16,-25 0-16,26 0 16,-1 0-16,50-50 31</inkml:trace>
  <inkml:trace contextRef="#ctx0" brushRef="#br0" timeOffset="162982.6253">6077 15974 0,'0'-25'15,"0"-24"17,0 74-1,0-1-15,0 1-16,0 0 15,0 49-15,0-24 16,0-25-16,0 0 15,0 24-15,0-24 16,0 25 0,0-26-1</inkml:trace>
  <inkml:trace contextRef="#ctx0" brushRef="#br0" timeOffset="163161.6209">6251 16098 0</inkml:trace>
  <inkml:trace contextRef="#ctx0" brushRef="#br0" timeOffset="163582.6243">6548 15900 0,'0'0'0,"0"-25"15,0 0 1,0 50 62,0 0-62,0 24-16,0 1 15,0 0-15,50-1 16,-50 1-16,0-1 16,0-24-16,0 0 15,0 0 1,0-50 31,0 0-47</inkml:trace>
  <inkml:trace contextRef="#ctx0" brushRef="#br0" timeOffset="163942.627">6598 15999 0,'0'-25'16,"0"0"-1,-25 25-15,0 0 63,-24 50-32,-1 24-31,25-24 16,25-25-1,-49-25 1,74 0 31,24 0-47,-24 0 16,25 0-16,-26 0 15,51 0-15,-50 0 16,-1 0-16,26-50 0,0 50 15,-26 0 1,-24-49-16</inkml:trace>
  <inkml:trace contextRef="#ctx0" brushRef="#br0" timeOffset="164243.6251">6871 15925 0,'0'0'0,"0"-25"31,0 74 48,0-24-64,0 25-15,0-1 16,0-24-16,0 0 15,0 25-15,0-26 16,0 1 0,0 0-1</inkml:trace>
  <inkml:trace contextRef="#ctx0" brushRef="#br0" timeOffset="164918.6228">7144 16173 0,'25'0'78,"24"0"-62,-24 0-1,0 0-15,49 0 16,-49 0 0,-25-25-1,0 0 1,-25-25-1,0 26 1,25-26 0,0 25-1,0 0 1,25-24 15,25 49-15,-1 0-16,-24 0 0,0 0 15,25 0 1,-1 25-16,-24-1 16,-25 26-1,0 0 1,0-26-16,0 26 16,0 0-1,-50-50 1,50 74-16,0-49 15,25-25 32,25 0-31,-25 0-16,-1 0 16,26 0-16,-25 0 0,0-25 15,24 25-15,26-25 16</inkml:trace>
  <inkml:trace contextRef="#ctx0" brushRef="#br0" timeOffset="165127.6276">8384 16173 0</inkml:trace>
  <inkml:trace contextRef="#ctx0" brushRef="#br0" timeOffset="169289.0486">2629 17438 0,'-25'0'15,"50"0"126,0 0-141,25 0 16,24 0-1,-24 0 1,-25 0 0</inkml:trace>
  <inkml:trace contextRef="#ctx0" brushRef="#br0" timeOffset="169627.0445">2555 17587 0,'74'0'94,"-49"0"-94,0 0 16,25 0-16,-26 0 15,26 0 1,-25 0 47</inkml:trace>
  <inkml:trace contextRef="#ctx0" brushRef="#br0" timeOffset="182696.2923">6945 15677 0,'25'24'125,"-25"1"-110,25-25 1,-25 25-16,50 25 16,-50-1-1,24-24-15,-24 0 16,0 24-16,25-24 16,-25 0-16,0 49 15,0-24-15,0 0 16,0-26-16,50 26 15,-50-25-15,0 0 0,0-1 16,0 26-16,0-25 16,0 0-16,0 24 15,-25 26 1,0-50 0,0-1 15</inkml:trace>
  <inkml:trace contextRef="#ctx0" brushRef="#br0" timeOffset="183999.294">3324 15900 0,'-25'0'125,"-25"0"-110,50 25 1,0-1 0,-24 1-1,24 25-15,0-25 0,0-1 16,0 26-16,0 0 15,0-1-15,0 1 16,0-1-16,0 1 16,0 0-16,0-1 15,0-24-15,0 0 0,0 25 16,0-1 0,0 1-16,0-25 0,0-1 15,24 26-15,-24 0 16,25-50-1,-25 24 1,50-24-16,-25 0 63</inkml:trace>
  <inkml:trace contextRef="#ctx0" brushRef="#br0" timeOffset="217653.212">3497 17338 0,'0'-24'15,"0"-1"1,0 50 62,0-1-62,0 26-16,0 24 15,0-24-15,0 0 16,0-25-16,0-1 16,0 26-16,0-25 15,0 0 1</inkml:trace>
  <inkml:trace contextRef="#ctx0" brushRef="#br0" timeOffset="218026.2138">3473 17289 0,'0'-50'0,"-25"50"16,0 0 15,25 25-15,-50 25-16,50-26 0,-49-24 15,49 50-15,-25-50 16,25 74 0,-50-49-1,75-25 32,25 0-31,-25 0-1,-1 0-15,1 0 0,25 0 16,-1 0-16,-24 0 16,0 0-16,25 0 15,24 0-15,-49 0 16</inkml:trace>
  <inkml:trace contextRef="#ctx0" brushRef="#br0" timeOffset="218449.2135">3795 17314 0,'-25'-50'0,"75"0"78,0 50-62,-1 0 0,1 0 15,-50 50 16,0-25-47,0 0 15,-25 24-15,25 1 16,-25-25-16,25-1 16,0 26-16,-49-25 15,49 0-15,0 49 16,0-49-1,24-25 1,26 0 0,-25-25-16</inkml:trace>
  <inkml:trace contextRef="#ctx0" brushRef="#br0" timeOffset="218621.2097">4291 17462 0,'0'0'0,"-25"0"31,25-24 0</inkml:trace>
  <inkml:trace contextRef="#ctx0" brushRef="#br0" timeOffset="219028.2117">4614 17314 0,'0'0'0,"-25"-50"16,0 50 30,25 25-30,-25 0-16,25-1 16,-49 26-16,49-25 15,0 0-15,0 24 16,24 1 0,1-50-16,0 0 15,0 0-15,24 0 16,-24 0-16,25-50 15,-50 25 1,0 1-16,0-26 16,0 25-16,0 0 15,0-24-15,-50 49 16,25 0-16,-24 0 16,24 0-1,25 49-15</inkml:trace>
  <inkml:trace contextRef="#ctx0" brushRef="#br0" timeOffset="219547.2115">4986 17388 0,'0'-25'31,"49"-24"1,-24 49-32,25 0 15,-1 0 1,-49 24 0,0 26-1,0 0 1,-24-26-16,-1-24 15,-25 75-15,25-75 16,25 50-16,-24-50 16,24 24-16,24-24 47,26 0-32,0 0 1,24 0-16,-24 0 0,-1 0 15,-24 0-15,0 0 16,24 0 0</inkml:trace>
  <inkml:trace contextRef="#ctx0" brushRef="#br0" timeOffset="220595.2113">6201 16867 0,'0'0'0,"0"25"62,0 25-62,-49 24 0,-1 0 16,0 1-16,50-1 16,-49 25-16,49-49 15,-50 0-15,50-1 16,0 1-16,-25 0 16,25-1-16,0 1 15,25-25 1,50-25-1,-26 0 1,1 0-16,24 0 16,-49 0-16,25 0 15,-1-50-15,-24 50 0,25 0 16,-75 0 62</inkml:trace>
  <inkml:trace contextRef="#ctx0" brushRef="#br0" timeOffset="221076.2188">6796 17066 0,'0'-25'16,"0"50"46,0-1-62,0 1 16,0 25-16,0 24 16,0-24-16,0-1 15,0 1-15,0-25 16,0 24-16,0-24 16,0 0-1,0-50 32,0 0-31</inkml:trace>
  <inkml:trace contextRef="#ctx0" brushRef="#br0" timeOffset="221407.2117">6821 17140 0,'0'0'0,"-49"0"47,-1 0-32,25 50 1,-24-26-16,24 26 0,-25-25 16,25-25-16,25 49 15,-24-49-15,24 50 16,24-50 31,26 0-47,0 0 15,-1 0-15,26 0 16,-1-25-16,1 25 16,-1 0-16,0-49 15,1 49-15,-26 0 16,-49-25-16</inkml:trace>
  <inkml:trace contextRef="#ctx0" brushRef="#br0" timeOffset="221693.2131">7218 17140 0,'0'0'0,"0"-25"16,0 50 78,0 0-94,0 0 15,0 24-15,0-24 0,0 0 16,0 24 0,0 1-1,25 0 1,0-26-1,24-24 1</inkml:trace>
  <inkml:trace contextRef="#ctx0" brushRef="#br0" timeOffset="221891.215">7541 17314 0,'0'0'0,"0"-25"15</inkml:trace>
  <inkml:trace contextRef="#ctx0" brushRef="#br0" timeOffset="223684.2128">7987 17090 0,'0'-24'47,"0"-1"-16,-50 25 1,1 0-17,24 0 1,-25 0 15,50 49-31,0-24 16,0 25-1,0-1-15,25-49 16,0 0 0,0 0-16,49 0 15,-74-24 1,25 24-16,-25-75 16,0 50-16,0-24 15,0 98 63,0-24-62,0 25 0,0-25-16,25 24 15,-25 1 1,25-50-16,-25 25 15,0-1 1,-25 26 15,0-50-15,-25 0 0,1 0-1,-1 0 1</inkml:trace>
  <inkml:trace contextRef="#ctx0" brushRef="#br0" timeOffset="224104.215">8409 17140 0,'-25'0'16,"25"-25"-16,-25 50 78,25 25-63,0 24 1,0-49 0,25 0-1,49-25 1,-24 0 0,0-50-1,-50 0 1,0 26-16,0-1 15,-25-25-15,-25 1 16,25 49 0,1 0-1</inkml:trace>
  <inkml:trace contextRef="#ctx0" brushRef="#br0" timeOffset="230843.2808">17462 4713 0,'0'0'0,"-24"0"16,24-25-16,0 75 78,0-1-78,0 1 16,0 0-16,0-1 15,0 1-15,0-1 16,0-24-16,0 25 15,24-50-15,-24 25 32</inkml:trace>
  <inkml:trace contextRef="#ctx0" brushRef="#br0" timeOffset="231231.2828">17462 4688 0,'-24'0'47,"-51"25"-32,50 24-15,25-24 0,-49 25 16,49-25-1,-75 0-15,75 24 0,-49-49 16,49 50-16,25-50 63,24 0-48,-24 0 1,0-25-16,24 25 15,1 0-15,0-25 16,-1 25-16,1 0 16,0 0-16,-1 0 15</inkml:trace>
  <inkml:trace contextRef="#ctx0" brushRef="#br0" timeOffset="231713.282">17785 4663 0,'-25'-25'16,"75"25"62,-25 0-62,-1 0-16,1 0 15,25 0-15,-25 0 16,-25 50 46,0-25-62,0 24 16,-50 1-16,50 25 16,0-51-16,0 1 15,-25 25-15,25-25 16,0 24-1,25-49 32</inkml:trace>
  <inkml:trace contextRef="#ctx0" brushRef="#br0" timeOffset="231929.2767">18207 4862 0,'0'-25'16,"-25"25"-1</inkml:trace>
  <inkml:trace contextRef="#ctx0" brushRef="#br0" timeOffset="232480.2747">18703 4738 0,'0'0'0,"-50"0"0,50-50 16,-25 50-16,25-25 15,-24 25-15,-26 0 16,25 0 15,0 50-15,25-25 0,0 24-16,0-24 15,0 0-15,0 0 16,25 24-16,25-24 15,-25-25-15,24 0 16,1 0 0,-25 0-16,-1 0 0,26 0 15,-50-74 1,0 49-16,0 0 16,0-25-16,0 1 15,-25 24-15,25-25 16,-49 50-16,49-24 15,-50 24-15,0 0 16,1 0 15</inkml:trace>
  <inkml:trace contextRef="#ctx0" brushRef="#br0" timeOffset="233002.2784">18976 4713 0,'0'-25'15,"0"-25"1,24 26-1,26 24 1,-50-25-16,50 25 0,-1 0 16,1 0-1,-25 0 1,-25 25-16,0-1 16,0 1-16,0 25 15,-25-25-15,25 24 16,-50-24-16,1 0 15,49 25-15,-50-50 16,50 49-16,-25-49 16,50 0 46,49 0-46,-49 0-1,25-25-15,-25 25 16,-1 0-16,1 0 0,50 0 16,-26 0-1,-24 0 1,-25 25 0</inkml:trace>
  <inkml:trace contextRef="#ctx0" brushRef="#br0" timeOffset="233897.2769">20241 4539 0,'0'0'0,"-25"0"62,0 0-46,25 50 0,-25-1-16,25 1 15,-74 0-15,49 24 16,-25 1-16,26-26 16,24 1-16,-50-1 15,50 1-15,0 0 16,0-26 15,25-24-15,49 0-1,1 0 1,-51 0-16,26 0 16,0 0-16,-1 0 15,26 0-15,-1 0 16,0 0-16,-24 0 15,0 0-15,-26 0 16</inkml:trace>
  <inkml:trace contextRef="#ctx0" brushRef="#br0" timeOffset="234266.281">20712 4638 0,'0'-24'16,"0"73"78,0 1-94,0-1 15,0 1-15,0 0 16,-25-1-16,25 1 16,0 0-16,0-26 0,0 1 15</inkml:trace>
  <inkml:trace contextRef="#ctx0" brushRef="#br0" timeOffset="234608.2795">20687 4614 0,'-25'0'47,"-24"24"-32,24 26 1,25-25 0,-75 24-16,26 1 15,49-25 1,-25-25 0,99 0 30,-49 0-30,25 0 0,-25 0-16,-1 0 0,26 0 15,-25 0-15,0 0 16</inkml:trace>
  <inkml:trace contextRef="#ctx0" brushRef="#br0" timeOffset="234908.2781">20960 4514 0,'0'25'62,"0"25"-46,0-1 0,0 26-16,0-26 0,0 1 15,0 0 1,0-1-16,25 1 0,-25 0 16,0-1-1</inkml:trace>
  <inkml:trace contextRef="#ctx0" brushRef="#br0" timeOffset="235101.2763">21282 4837 0,'0'-25'47</inkml:trace>
  <inkml:trace contextRef="#ctx0" brushRef="#br0" timeOffset="235821.2851">21580 4688 0,'0'-25'16,"0"-24"-1,0 24 1,0-25-1,0 1 17,-50 49-32,1 0 15,-1 24 1,25 51 0,25-50-1,0 24-15,0-24 16,0 25-1,50-50 1,0 0 0,-1 0-1,-24-50 17,-25-24-17,0 49 16,0 99 48,0 1-64,25-51-15,-25 1 16,0 25-16,0-25 15,0 0-15,0-1 16,0 26-16,0-25 16,0 24-1,0-24 1,-25-25 0,-25 0-1,1 0-15,-1 0 16,25 0 15</inkml:trace>
  <inkml:trace contextRef="#ctx0" brushRef="#br0" timeOffset="236250.2775">22126 4614 0,'0'0'0,"-25"0"15,0-25 1,0 25 31,-24 74-32,49-49 1,0 25 0,0-26-16,0 1 15,0 25-15,99-25 16,-74-25-16,0 0 16,-1 0-16,26 0 15,-25-50-15,-25 25 16,49-24-16,-49-1 15,0 0-15,0-24 16,-24 49-16,-26-24 16,0 49-1,1 0 1,-1 0 0</inkml:trace>
  <inkml:trace contextRef="#ctx0" brushRef="#br0" timeOffset="237420.3119">16222 6003 0,'0'0'0,"-49"0"46,73 0-14,26 0-17,-25 0 1,0 0-16,24 0 16,1 0-1,-25 0-15,24 0 16</inkml:trace>
  <inkml:trace contextRef="#ctx0" brushRef="#br0" timeOffset="237720.3114">16222 6152 0,'0'0'0,"50"0"47,-25 0-31,-1 0-16,26 0 16,-25 0-16,-25-25 15,50 25-15,-26 0 16</inkml:trace>
  <inkml:trace contextRef="#ctx0" brushRef="#br0" timeOffset="274660.0824">20042 5779 0,'0'25'78,"0"25"-62,-74-25-16,24 24 0,25-24 16,25 0-16,-49 25 15,49-26-15,-50 26 16,50-25-16,0 24 15,0-24-15,0 25 16,0-25-16,0-1 16,25-24-1,25 50 1,-1-50 0,1 0-16,24 0 0,-24 0 15,-1 0-15,-24 0 16,25 0-16,-1 0 15,-24 0 1</inkml:trace>
  <inkml:trace contextRef="#ctx0" brushRef="#br0" timeOffset="275281.0831">20439 6028 0,'74'0'93,"-24"0"-93,-25 0 16,0 0-16,-1 0 16,26 0-1</inkml:trace>
  <inkml:trace contextRef="#ctx0" brushRef="#br0" timeOffset="275595.0885">20886 5879 0,'0'-25'0,"24"25"62,-24 25-30,0 24-17,25-24-15,-25 0 16,0 25-16,0-26 15,0 1-15,0 25 16,0-1 0</inkml:trace>
  <inkml:trace contextRef="#ctx0" brushRef="#br0" timeOffset="275882.086">21134 5854 0,'24'0'47,"-24"25"15,50 24-62,-50 1 16,0-25-16,0 0 16,0 24-16,0-24 15,0 25 1,0-26-16</inkml:trace>
  <inkml:trace contextRef="#ctx0" brushRef="#br0" timeOffset="276090.0822">21580 6028 0,'-25'0'78</inkml:trace>
  <inkml:trace contextRef="#ctx0" brushRef="#br0" timeOffset="276743.0846">22076 5879 0,'0'-50'0,"0"25"16,0-24 0,0 24 30,-25 25-46,-24 0 16,-1 0 0,1 25-1,49 24 1,-25-49 0,25 75-16,0-50 15,0-1 16,49-24-31,26 0 16,-26-24 0,1-26-16,-50 0 15,25 50 1,-25-25-16,0 75 109,0 0-93,0-25-16,0-1 0,0 26 16,0-25-1,0 0-15,0-1 16,0 26-16,0 0 15,0-26 1,-50-24 0,1 50-1,-51-50-15,-123 0 16,-75-74-16</inkml:trace>
  <inkml:trace contextRef="#ctx0" brushRef="#br0" timeOffset="279763.1262">22696 5432 0,'25'0'62,"0"0"-62,0 50 16,24-1-16,1 26 15,24 24-15,-24 0 16,0 1-16,-1-26 16,1 0-16,-50 1 15,25 24-15,-25 0 16,0 25-16,0-49 15,0-26-15,-75 1 16,50-1-16,1-24 16,-51 25-16,50-50 31,1 0-15,24-50-1</inkml:trace>
  <inkml:trace contextRef="#ctx0" brushRef="#br0" timeOffset="280745.1286">16892 5655 0,'0'-49'16,"-25"49"30,0 49-14,25 1-32,0 24 15,0 26-15,0 73 16,0-49-16,0 0 16,0 25-16,0-50 15,50 25-15,-50-49 0,74-26 16,-49 1-1,25 0-15,-50-25 0,49-25 16,-24 0 0</inkml:trace>
  <inkml:trace contextRef="#ctx0" brushRef="#br0" timeOffset="281715.1291">23937 5680 0,'0'-49'16,"0"123"62,0 0-78,0 1 15,0-1-15,-50 1 0,50-1 16,0-24-16,-25-1 16,25-24-16,0 25 15,0-75 48,0 0-63</inkml:trace>
  <inkml:trace contextRef="#ctx0" brushRef="#br0" timeOffset="282174.1276">23862 5804 0,'0'-49'16,"0"24"0,0 0 15,0 0-16,25 25-15,-25-49 16,74 49-16,-74-25 16,50 25-16,-25 0 0,0 0 15,24 0-15,-24 0 16,0 0-16,-25 74 16,74 1-16,-74-51 15,25 26-15,-25 0 16,0-1-16,0 1 15,0 0-15,0-1 16,0 1-16,0-1 16,0-24-16,0 25 15,50-50 48,-50-75-48</inkml:trace>
  <inkml:trace contextRef="#ctx0" brushRef="#br0" timeOffset="282446.1261">24011 6028 0,'50'0'47,"-26"0"-31,1 0-1,25 0-15,-25 0 0,-1 0 16,26 0-1</inkml:trace>
  <inkml:trace contextRef="#ctx0" brushRef="#br0" timeOffset="288745.034">29394 6127 0,'-25'0'125,"50"0"172,24 0-281,-24 0 15,0 0 16,24 0-16,-24 0 0,0 0 16,0 0-31,24 0 15,-24 0-15,-25 25-1,25-25 1,25 0 15,-26 0-15,1 0 0,-25 49-1,25-49 1,25 0-16,-26 0 15,1 0 1,25 25 0,-25-25-1,-1 0 17,1 0-17,-25 25-15,50-25 16,-1 0-1,-24 0 1,0 0 0,25 0-16,-25 0 15,-1 49 17,26-49-1,-25 0-16,0 0 1,24 0 0,-24 0-1,-25 25 1,25-25-16,24 0 16,1 0-1,0 0 1,-1 0-1,-49 25-15,25-25 16,0 0 0,24 0-1,1 0 1,-25 0-16,24 50 16,1-50-1,-25 0 1,0 0-1,-1 0 1,26 24 0,-25-24-1,0 0 1</inkml:trace>
  <inkml:trace contextRef="#ctx0" brushRef="#br0" timeOffset="289703.0602">31105 6325 0,'0'-25'32,"0"50"140,0 25-157,0-25 1,25-25-1,-25 24-15,25-24 32,-25 25-32,0 25 156,0-25-140,-25-1-1,-25 26 16,25-50-15,25 25 0,-49-75 234</inkml:trace>
  <inkml:trace contextRef="#ctx0" brushRef="#br0" timeOffset="293221.9271">29914 5705 0,'0'-25'0,"50"75"140,0-25-124,-26 24 0,-24 1-16,0-25 15,50 0-15,-50 24 16,0-24-16,0 25 16,0-26-1,0 26 1,-25-50-1,25 50-15,-25-26 16,-24 1 15,24-25 1</inkml:trace>
  <inkml:trace contextRef="#ctx0" brushRef="#br0" timeOffset="293964.9293">30708 5680 0,'0'-25'15,"-25"25"32,1 0-15,-1 0-17,25 25-15,-75 25 16,75-25-16,-24-1 15,24 26-15,0 0 16,0-1 0,24 1-1,26 24 1,24-74 0,-49 25-16,25-25 15,-1 0 1,1 0-1,-50-49-15,50 49 16,-50-75-16,0 50 16,0 1-16,0-1 15,0-25-15,-25 0 16,-25 26 0,1 24-1,24 0 1,-25 0-1,25 0 17</inkml:trace>
  <inkml:trace contextRef="#ctx0" brushRef="#br0" timeOffset="294398.9249">30783 5531 0,'0'-24'0,"-25"48"93,25 26-77,0-25-16,0 0 16,0 24-16,0 1 15,0 24-15,0-24 16,-50 24-16,50-24 16,0 0-16,0-26 15,0 26-15,0 0 0,0-1 16,0-24-1</inkml:trace>
  <inkml:trace contextRef="#ctx0" brushRef="#br0" timeOffset="295975.9613">31452 6772 0,'0'-25'16,"0"50"62,0-1-78,0 51 16,0-25-16,0-1 15,0 1-15,0-1 16,0-24-16,0 25 15,-49-50 32</inkml:trace>
  <inkml:trace contextRef="#ctx0" brushRef="#br0" timeOffset="296275.9565">31229 6945 0,'0'-24'31,"25"-26"0,0 50-31,49-50 16,1 50-16,-1 0 16,0-49-16,1 49 15,-26 0-15,1 0 16,-25 0-16,0 0 16,-25 24 15</inkml:trace>
  <inkml:trace contextRef="#ctx0" brushRef="#br0" timeOffset="296571.9595">31353 7392 0,'50'-25'47,"-1"25"-47,26-25 15,24 25-15,-25-49 16,1 49-16,-26 0 16,26-25-16,-50 25 15,-100 0 32,50 0-47</inkml:trace>
  <inkml:trace contextRef="#ctx0" brushRef="#br0" timeOffset="304489.4693">15850 7962 0,'0'-25'47,"50"-24"-31,-1 49-16,-24 0 15,0 0-15,25 0 16,-26 25-16,-24-1 16,25 1-16,-25 0 15,0 25-15,-25-1 16,-24 1-1,-1-50 1,50 25 0,-49-25-16,98 0 93,1 0-77,-50 25-16,49-25 16,-49 24-16,0 26 15,0-25 1,0 0 0,-74-25-1,24 0-15,26 0 16,-1 0-16,-25 0 15,1 0-15,24 0 16,0 0-16,-25-50 0,50 0 16,0 26-1</inkml:trace>
  <inkml:trace contextRef="#ctx0" brushRef="#br0" timeOffset="304984.4733">16669 8086 0,'-50'-49'0,"25"24"31,-24 25 32,49 25-63,-50 24 15,50 1-15,-25 0 16,25 24-16,0-49 15,0 0-15,25 24 16,0-49 0,49 0-1,-49 0-15,25 0 0,-50-25 16,49 1-16,-49-1 16,0-25-16,0 25 15,0-24 1,0 24-16,0-25 0,-24 50 15,24-24-15,-25 24 16,-50 0 0,51 24-1,24 26 1</inkml:trace>
  <inkml:trace contextRef="#ctx0" brushRef="#br0" timeOffset="306040.4698">16867 7665 0,'0'49'93,"0"1"-77,25-50 15,25 0 0,-50-50-15,24 50-16,-24-49 0,0-1 16,-24 25-1,-1 25 1,25-49 0,-25 49-16,25 24 15,0 26 1</inkml:trace>
  <inkml:trace contextRef="#ctx0" brushRef="#br0" timeOffset="306529.4716">17388 8062 0,'0'-50'16,"0"75"46,0 0-62,0 24 16,0 1-16,0-1 16,0 1-16,0-25 15,0 24 1,0-24 0</inkml:trace>
  <inkml:trace contextRef="#ctx0" brushRef="#br0" timeOffset="306802.4686">17165 8210 0,'-25'0'15,"50"0"32,49 0-47,25 0 0,-24 0 16,-1 0-16,1 0 15,-1 0-15,1-49 16,-1 49-16,-49 0 16</inkml:trace>
  <inkml:trace contextRef="#ctx0" brushRef="#br0" timeOffset="307175.4701">18157 8012 0,'0'-50'0,"0"25"32,0 75 30,0 0-62,0-1 16,0 26-16,0-50 15,0-1-15,0 1 16,0 25-16,0-25 16,0 24-1,0-24 1,50-25-16</inkml:trace>
  <inkml:trace contextRef="#ctx0" brushRef="#br0" timeOffset="307459.4708">18479 8037 0,'0'-50'31,"-24"75"16,24 0-47,0 0 16,0 24-16,0 1 16,0-1-16,0-24 15,0 0-15,0 25 16,0 24-1,0-49 1,24-25 0</inkml:trace>
  <inkml:trace contextRef="#ctx0" brushRef="#br0" timeOffset="307655.4711">18802 8186 0,'0'-25'16,"0"0"31,0 0-32</inkml:trace>
  <inkml:trace contextRef="#ctx0" brushRef="#br0" timeOffset="308285.4699">19323 8037 0,'0'-25'16,"0"-25"-1,0 25 32,-50 25-31,25 0-16,1 25 16,-51 25-1,75 0 1,0-1-1,0-24 1,25-25 0,25 0-1,-1 0 1,1-50-16,-50 1 31,49 49-31,-49-25 16,25 25 46,-25 50-46,0-26-16,0 1 16,0 25-16,0-25 15,0-1-15,0 1 16,0 25-16,0-25 15,0-1 1,0 26 0,-25-50-16,-24 25 15,-1-25-15,25 0 16,1 0-16,-26 0 16,0-25-16,26 25 15,24-50-15,0 1 16,0 24-16</inkml:trace>
  <inkml:trace contextRef="#ctx0" brushRef="#br0" timeOffset="308682.4721">19596 7590 0,'0'25'110,"25"-25"-63,24-25-32,-49 0 1,-25 25 31,-24 0-32,24 0 1</inkml:trace>
  <inkml:trace contextRef="#ctx0" brushRef="#br0" timeOffset="315255.2002">31378 5333 0,'0'-25'16,"25"0"0,0 25-1,24 0 1,26 0-16,-51 0 15,-24 50 1,0 0 0,-49-1-1,24-49 1,0 50-16,-24-50 16,49 25-1,24-25 48,51 0-63,-26 0 15,-24 0 1,-25 24 0,0 26-1,0-25 1,-25-25-1,-24 25-15,24-25 16,0 0-16,0 0 16,-24 0-16,24 0 15,0 0-15,25-50 32</inkml:trace>
  <inkml:trace contextRef="#ctx0" brushRef="#br0" timeOffset="315661.2014">31824 5407 0,'0'-49'16,"0"74"46,0 24-46,-49-24-16,49 0 15,0 24-15,0-24 16,0 0-16,0 25 16,25-50-1,49 0 1,-24-50-1,-50 0 1,24 26 0,-24-26-16,0 25 15,0 0-15,-24-24 16,-26-1-16,0 50 16,50-25-1,-24 25 1</inkml:trace>
  <inkml:trace contextRef="#ctx0" brushRef="#br0" timeOffset="316023.1974">32023 5135 0,'0'-25'0,"0"74"78,25-49-62,24 25-1,-24-25 1,0 0 15,-25-49-31,0 24 16,0 0-1,-25 25 1,-25 0 0</inkml:trace>
  <inkml:trace contextRef="#ctx0" brushRef="#br0" timeOffset="316929.2023">31700 6152 0,'0'-25'16,"0"50"62,0-1-78,0 26 15,-24-25-15,24 0 16,0 24-16,0 1 16,0-1-1</inkml:trace>
  <inkml:trace contextRef="#ctx0" brushRef="#br0" timeOffset="317176.2125">31924 6077 0,'0'0'0,"0"-49"15,0 98 48,0-24-63,0 0 15,-25 24-15,25-24 16,0 0-16,0 0 0,0 24 16,0-24-16,-25-25 15,25 25-15</inkml:trace>
  <inkml:trace contextRef="#ctx0" brushRef="#br0" timeOffset="317363.2144">32147 6176 0,'25'-49'78</inkml:trace>
  <inkml:trace contextRef="#ctx0" brushRef="#br0" timeOffset="317929.2142">32469 6102 0,'0'-25'16,"-24"-24"15,-26 49-15,0 24-1,26 1 1,24 25 0,-25-50-1,25 25-15,0 24 32,25-49-17,-1 0-15,-24-25 16,75 25-16,-75-49 15,25 49-15,-25-50 16,0 25 0,0 75 46,0-25-46,0 0-16,0-1 15,0 51-15,0-50 16,0 24-16,0-24 16,-25 25-16,25-26 15,-50 1-15,25-25 16,25 75-16,-49-75 0,-1 0 16,-24-25-1,74 0 1,0-25-16,0 1 15,0 24-15</inkml:trace>
  <inkml:trace contextRef="#ctx0" brushRef="#br0" timeOffset="318263.9301">32767 5928 0,'0'0'0,"0"50"79,25-25-64,0-25 1,-1 0-1,-24-25 17,0 0-17,0-24-15,0 24 16,-74 25 15</inkml:trace>
  <inkml:trace contextRef="#ctx0" brushRef="#br0" timeOffset="323362.5585">14908 9178 0,'74'0'47,"0"0"-47,-24 0 16,-25 0-16,49 0 15</inkml:trace>
  <inkml:trace contextRef="#ctx0" brushRef="#br0" timeOffset="323572.5563">14982 9327 0,'25'0'47,"24"0"-32,26 0-15,-26 0 16,1-25-16</inkml:trace>
  <inkml:trace contextRef="#ctx0" brushRef="#br0" timeOffset="331478.0852">16049 9054 0,'0'0'0,"0"-50"16,0 25 0,0 75 62,0 0-63,0-1-15,0 1 16,0-1-16,0 1 0,0 0 16,0-26-16,0 26 15,0-25 1,0-50 62</inkml:trace>
  <inkml:trace contextRef="#ctx0" brushRef="#br0" timeOffset="331889.0824">16024 9054 0,'0'-50'0,"-50"25"16,25 50 46,-49 50-46,74-26-1,-50-24-15,50 25 16,-49-50-16,49 24 16,-25-24-16,25 25 15,-50-25 1,75 0 31,50 0-32,-1 0-15,-24 0 16,49-25-16,-25 25 16,1 0-16,-1 0 15,-24-24-15,-1 24 16,-24 0-16,25 0 16</inkml:trace>
  <inkml:trace contextRef="#ctx0" brushRef="#br0" timeOffset="332225.0819">16644 8979 0,'0'-49'31,"0"98"16,0-24-31,0 25-16,0 24 15,0-49-15,0 25 16,0-26-16,0 1 15,0 0 1,0 25 0,50-50-1</inkml:trace>
  <inkml:trace contextRef="#ctx0" brushRef="#br0" timeOffset="332466.0825">17066 9178 0,'0'-25'32</inkml:trace>
  <inkml:trace contextRef="#ctx0" brushRef="#br0" timeOffset="333416.0834">17760 9029 0,'0'0'0,"0"-50"15,0 25 1,0-24-1,0 24 1,-74 25 0,24 0-1,25 0 1,1 0-16,24 25 16,-75 24-16,75-24 15,-25-25-15,25 50 16,0 0-16,25-50 15,25 0 1,-1 0 0,1 0-1,-25-50 1,-25 0 0,0 25 15,0 50 16,0 25-32,0 0-15,0-26 16,0 1 0,0 25-16,49-1 0,-49-24 15,0 0-15,0 49 16,0-49-1,-24-25 1,24 25 0,-50-25-16,0 0 15,26 0-15,-26 0 16,0 0-16,1 0 16,24 0-16,0 0 15,25-25 16</inkml:trace>
  <inkml:trace contextRef="#ctx0" brushRef="#br0" timeOffset="333885.0817">18231 8905 0,'0'0'0,"-24"0"0,24-50 16,-25 50 31,25 25 0,-25-25-32,25 25-15,0 0 16,25-25 31,24 0-47,-49-25 31,0-25-15,-24 50 15,-26 0-15,50 25-16</inkml:trace>
  <inkml:trace contextRef="#ctx0" brushRef="#br0" timeOffset="337348.1906">13618 11013 0,'0'-49'15,"0"24"-15,0 0 32,-50 50-1,50 24-15,-74-24-16,74 0 15,-25 49-15,25 1 16,0-25-16,0 24 15,0 0-15,0-24 16,0-25-16,25 24 16,24 1-16,26-50 15,-50 0 1,-1 0-16,26 0 16,-25-50-16,0 26 15,-25-1-15,49-25 16,-49 25-16,0-24 15,0 98 64,0-24-64,25-25-15,0 0 16,49 50-16,-24-50 15,-25 0-15,-1 0 16,26-25-16,0-74 16,-50 49-1,0 25 1,0 1-16,-25-26 16,0 50-16,-49-25 15,49 25-15,0 0 16,0 0-16,-24 0 15,49 25 17,49-25-32,-24 50 15,0-50-15</inkml:trace>
  <inkml:trace contextRef="#ctx0" brushRef="#br0" timeOffset="337760.1886">14486 11187 0,'0'0'0,"0"-50"16,0 25 15,-25 25-31,-24 0 16,24 0 0,-25 50-16,0 0 15,50-1 1,0 1-1,0-25 1,75-25 0,-25 0-1,-26 0-15,26 0 16,-25 25 0,24-25-1,-49 49-15,0-24 31,-24-25-31,-1 25 16,-25-25-16,1 0 16,-1 49-16,25-49 0,0 0 15,0 0 1,25-24 0,25-26-1</inkml:trace>
  <inkml:trace contextRef="#ctx0" brushRef="#br0" timeOffset="338196.1931">15230 11063 0,'0'0'0,"-25"-50"15,0 50 16,1 0-15,-51 0 0,50 75-16,25-26 15,-49-24-15,49 25 16,0-1-16,0-24 16,0 0-16,0 25 15,25-50-15,49 24 0,0-24 16,1 0-1,-1 0-15,1-24 0,-26-26 16,1 25-16,0-24 16,-50 24-16,0 0 15,0-25-15,0 1 16,-25-1-16,-25 25 16,1 25-16,-1-49 15,0 49-15,-24 0 16,24 0-16,25 0 15,25 24 1</inkml:trace>
  <inkml:trace contextRef="#ctx0" brushRef="#br0" timeOffset="338570.1905">15329 10815 0,'0'-50'16,"0"25"-16,0-24 15,0 123 48,0 1-47,0-1-16,0 0 15,0 26-15,0 49 16,0-50-16,0 0 15,0 0-15,0 0 16,0-24-16,0-26 16,0 1-16,0-25 0,0 0 15,0-75 63,0 0-62,75-24 0</inkml:trace>
  <inkml:trace contextRef="#ctx0" brushRef="#br0" timeOffset="339164.1896">15875 11361 0,'-25'0'0,"25"-25"32,25 25 30,25 0-46,-26 0-16,26 0 15,0 0 1,-26 0 109,-24-25-125,50 25 16,0 0-1,-1 0 1</inkml:trace>
  <inkml:trace contextRef="#ctx0" brushRef="#br0" timeOffset="339508.1935">15974 11509 0,'-25'0'16,"50"0"62,0 0-78,0 0 15,24 0-15,-24 0 16,0 0 0,0 0-1,24 0 1</inkml:trace>
  <inkml:trace contextRef="#ctx0" brushRef="#br0" timeOffset="347071.0386">17140 11038 0,'0'0'0,"0"-50"15,-25 50 1,0 0-1,1 0 1,-51 25 0,75 0-1,-25 49-15,25-24 16,0 0-16,0-1 16,0-24-16,0 25 15,25-50-15,50 49 0,-1-49 16,0 0-1,1 0-15,-26 0 0,-24 0 16,25-99 0,-50 74-16,0-24 15,0-1-15,-25-24 16,-25 49-16,26 0 16,-26 25-16,25 0 15,0 0-15,1 0 16,-51 0-1,75 25 1,50 24 0</inkml:trace>
  <inkml:trace contextRef="#ctx0" brushRef="#br0" timeOffset="347317.0371">17909 11212 0,'-50'0'31,"50"-50"-31,-24 50 31</inkml:trace>
  <inkml:trace contextRef="#ctx0" brushRef="#br0" timeOffset="347775.0386">18207 10914 0,'-25'0'0,"25"-50"15,49 50 32,1 0-47,0 0 16,24 0-16,-24 0 15,-1-24-15,1 24 16,-25 0-16,24 0 16,-49-25-16,-24 50 62,24-1-62,-50 26 16,50-25-16,-50 24 15,50 1-15,-49 0 16,49-1-16,0-24 16,-25 25-16,25-25 15,0-1-15,0 26 16,0 0 0,25-50-1,24 0-15,-24 0 16</inkml:trace>
  <inkml:trace contextRef="#ctx0" brushRef="#br0" timeOffset="348136.0394">19050 10914 0,'0'-25'16,"0"0"-1,0-24 17,0 74 15,0 24-32,0 1-15,0-1 16,0 1-16,0 24 15,0-24-15,0 0 16,0-25-16,0 24 16,0-24 31,0-50-32</inkml:trace>
  <inkml:trace contextRef="#ctx0" brushRef="#br0" timeOffset="348488.0393">19075 10914 0,'0'0'0,"0"-25"16,-25 25 0,-25 0-1,1 50 1,49-25-1,-50 24-15,25-24 16,25 0-16,-74-25 16,74 74-16,-25-74 15,25 25 1,25-25 31,25 0-47,-1-25 15,-24 25-15,25-25 16,-1 25-16,26-49 16,-26 49-16,1 0 15,-1 0-15,1 0 16,0 0-16</inkml:trace>
  <inkml:trace contextRef="#ctx0" brushRef="#br0" timeOffset="348848.0404">19621 10864 0,'0'-49'0,"-25"24"15,25 50 63,0 24-62,0 1-16,0 0 16,0 24-16,25-24 0,-25-1 15,0-24-15,0 25 16,0-25-16,0-1 15,24-24 17</inkml:trace>
  <inkml:trace contextRef="#ctx0" brushRef="#br0" timeOffset="349322.0381">19645 10889 0,'-49'0'0,"49"-25"16,-25 25 15,-50 50-15,51-25-1,-26 24-15,25-24 16,-24 0-16,49 25 15,-25-50-15,25 24 16,25-24 15,-1 0-15,26 0-16,-25 0 16,0 0-16,49 0 15,-24-49-15,-1 49 0,1-25 16,0 25-16,-1 0 15,26-50-15,-51 50 16,1 0-16</inkml:trace>
  <inkml:trace contextRef="#ctx0" brushRef="#br0" timeOffset="349582.0358">20315 10988 0</inkml:trace>
  <inkml:trace contextRef="#ctx0" brushRef="#br0" timeOffset="354262.8071">20811 10567 0,'0'0'0,"0"-25"0,0 99 79,-49 1-79,49 49 15,0-25-15,-25 0 16,25-24-16,0-1 15,0-24-15,0-1 16,0-24-16,25 0 16,24-25-16,-24 50 15,25-50-15,24 0 16,25 0-16,-24 0 0,-1-25 16,-24 25-1,-1-50-15</inkml:trace>
  <inkml:trace contextRef="#ctx0" brushRef="#br0" timeOffset="355995.8068">21382 11112 0,'0'-24'16,"0"-1"-16,-25-25 16,0 50-1,25-25 1,-25 25-16,-24 0 16,-1 0-1,25 25 1,-24 0-16,24 49 0,25-24 15,-50-25 1,50 25-16,0-1 16,50-49-1,-25 0-15,-1 0 16,1 0-16,25 0 16,-25-49-16,-25 24 15,49 0-15,-49-25 16,0 25-16,0 1 15,0-1 1,0 50 31,0 24-31,25 1-16,25-50 15,-26 0 1,26 0-16,0 0 15,-1 0-15,1 0 16,-1-50-16,26 50 16,-75-49-16,25 24 15,-25-25 1,0 1 0,-50 49-1,0 0 1,1 49-1,49-24 1,-25 0-16,25 24 16,0-24-16,0 0 15,25-25 1,24 0 0,1 0-1,0-50 1,-50 1-16,25-1 15,-25 75 48,0 25-47,0 24-1,0 25-15,49 50 0,-49 0 16,0-25-16,50 25 15,-50-50-15,0 0 16,0-24-16,0-1 16,-25-24-16,0-50 15,25 25-15,-74-25 16,24 0-16,0-25 16,-24-25-16,24 0 15,26-24-15,24 0 16,0-26-16,0 1 0,0 25 15,24 24 1,1 1-16,50-1 0,-26 25 16,26-24-16,-1-1 15,25 25-15,1-49 16,24 24-16,-50 1 16,0 24-16,1-25 15,-50 25-15,24-24 16,-49-1 15,-49 50-31,24-25 16,-25 25-1,25 0 1,25 25-16,-99 25 16,50-1-16,49-24 15,0 25 1,24-50 15,26 0-15,-50-25-16,74 25 15,-49-75-15,-25 51 16,50-26-16,-50 0 16,0 26-16,0 48 46,0 1-30,0 25-16,0-1 16,49 1-16,-49 25 15,0-1-15,50 25 16,-50 0-16,0 25 16,25-24-16,-25-1 15,0-25-15,0 1 16,0-26-16,-50-24 15,1-25-15,24 50 16,0-50-16,-25 0 16,26-25-16,24 0 15,-50-25-15,50 1 16,0-26-16,0-24 16,25-50-16,0 25 15,74-49-15,-50 49 0,26 24 16,-26 51-16,26-1 15,-50 1-15,-1 24 16,-24 0-16,75-25 16,-75 26-16,0-1 15,25 25-15,-25 25 63,0 24-48,0 1 1,0-25-16,25 24 16,-25 1-1,0-25 1</inkml:trace>
  <inkml:trace contextRef="#ctx0" brushRef="#br0" timeOffset="356152.8061">22796 10567 0,'0'-25'0,"24"25"47,-24 74-31</inkml:trace>
  <inkml:trace contextRef="#ctx0" brushRef="#br0" timeOffset="357137.8124">23068 10864 0,'0'-24'15,"-49"24"-15,49 49 47,0-24-47,0 0 16,25 24-16,-25-24 16,24-74 46,-24-1-62,50-24 16,-50 49-16,25 0 15,-25-25-15,49 50 16,-24 0 15,0 50-31,25 0 16,-26-1-1,-24-24 1,75-25 0,-26 0-1,-24 0-15,0 0 16,25 0-16,-1 0 16,-24-25-16,25-24 15,-26 24-15,-24-25 16,0 25-16,0 1 0,0-1 31,-24 25-31,-1 0 0,-25 0 16,25 0-16,1 0 15,-26 25-15,50-1 16,-50 26-16,50 0 16,0-26-16,0 1 15,0 25 1,25-50-16,25 0 15,24-25 1,-74 0 0,25-24-16,-25 24 15,0 0-15,0 0 16,0-24 0,0 73 15,0 51-31,50-1 15,-50 1-15,0 24 16,74 75-16,-74-1 16,74 1-16,-74-1 15,50 1-15,-50-50 16,0-50-16,0-24 16,-25 0-16,-24-50 15,-1 0-15,0 0 16,1-50-16,-26 0 15,51 1-15,24-26 0,-50-24 16,50-50-16,25 1 16,49 48-16,-24 1 15,24 25-15,-24-1 16,49 51-16,-24-26 16,-1 50-16,-24-75 15</inkml:trace>
  <inkml:trace contextRef="#ctx0" brushRef="#br0" timeOffset="357255.8051">24284 10988 0,'0'0'0,"-25"0"31</inkml:trace>
  <inkml:trace contextRef="#ctx0" brushRef="#br0" timeOffset="415483.5673">17909 3770 0,'0'-24'78,"0"-1"-47,0-25-15,50 50-1,-50-25 1,49 25-16,1 0 16,-1 0-1,-24 25 17,-25 0-32,0 25 15,0-26-15,0 1 16,0 25-16,0-25 15,0-1-15,0 26 16,-49-25-16,24 24 16,25 1-1,-25-50-15,50 0 172,24 0-156,1 0-1,0 0 1,-1 0 0,-24 0-1,-75 0 126</inkml:trace>
  <inkml:trace contextRef="#ctx0" brushRef="#br0" timeOffset="416875.5642">3225 9327 0,'0'-25'0,"0"-25"46,0 25 1,24 25-15,26 0-17,-25 0 1,-25 75 15,0-26-31,0 1 0,0 0 16,-25-26-16,25 26 15,-50-50-15,50 50 16,-24-50 0,24 24-16,74-24 109,-49 0-109,0 0 16,-1 0-16</inkml:trace>
  <inkml:trace contextRef="#ctx0" brushRef="#br0" timeOffset="418209.5708">17661 5904 0,'0'24'78,"0"1"-78,0 25 16,0-1-16,0 1 16,0 24-16,0-24 15,0-25-15,0 0 16,0 24-1,-25-49 32</inkml:trace>
  <inkml:trace contextRef="#ctx0" brushRef="#br0" timeOffset="418554.5666">17611 5804 0,'-24'25'47,"24"0"-47,-50 25 16,50-1-16,-50 1 0,50-25 15,-49 24-15,-1 1 16,50-25-1,25-25 32,0 0-31,24 0-16,1 0 16,0 0-16,24 0 15,0-50-15,1 50 16,-26 0-16,-24 0 15,0 0-15</inkml:trace>
  <inkml:trace contextRef="#ctx0" brushRef="#br0" timeOffset="418749.5716">17959 6102 0,'0'-25'110</inkml:trace>
  <inkml:trace contextRef="#ctx0" brushRef="#br0" timeOffset="419649.5654">18207 6201 0,'0'0'0,"0"-25"47</inkml:trace>
  <inkml:trace contextRef="#ctx0" brushRef="#br0" timeOffset="420367.5713">18604 5879 0,'-25'0'110,"25"25"-110,-50-1 0,50 1 15,0 25-15,-25-25 16,25-1-16,0 26 16,0-25-16,0 0 15,0 24-15,75 1 16,-50-50-1,-1 0-15,26 0 16,-25 0-16,0-25 16,-25-25-1,0 26 1,0-1 0,-25 25-1,25-25 1,-75 25-16,51 0 15,-1 0-15,-25 0 16,25 25 15</inkml:trace>
  <inkml:trace contextRef="#ctx0" brushRef="#br0" timeOffset="420888.5674">19075 5904 0,'0'0'0,"-25"0"0,25-25 31,74 25 63,-49 0-79,0 0-15,0 0 16,24 0-16,-24 0 16,0 0-1,-25 49 79,0 26-94,0-26 0,0-24 16,-74 25-16,74-1 15,-25-24-15,25 0 16,-25 25-16,25-26 16,-74 26-16</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6:29:19.145"/>
    </inkml:context>
    <inkml:brush xml:id="br0">
      <inkml:brushProperty name="width" value="0.05292" units="cm"/>
      <inkml:brushProperty name="height" value="0.05292" units="cm"/>
    </inkml:brush>
  </inkml:definitions>
  <inkml:trace contextRef="#ctx0" brushRef="#br0">1587 3969 0,'0'-25'16,"0"0"-1,0 75 48,25 24-48,-25 25-15,50 50 16,-50-50-16,25-24 16,-25-26-16,49 1 15,-49-25 1,25-25-16,0 0 31,-25-50-31,74-24 16,-49-1-16,-25-24 15,50-50-15,-50 25 16,0-24-16,49 73 0,-49 50 16,0 50 77</inkml:trace>
  <inkml:trace contextRef="#ctx0" brushRef="#br0" timeOffset="481.004">2381 4167 0,'-25'0'31,"50"0"47,0 0-78,0 0 16,0 0-16,24 0 0,1 0 16</inkml:trace>
  <inkml:trace contextRef="#ctx0" brushRef="#br0" timeOffset="734.9978">2282 4316 0,'25'0'62,"49"0"-46,-49 0-16,0 0 15,0 0-15,24 0 16,1 0 0,-25 0-16,24 0 15,1 0 1,-25 0-16</inkml:trace>
  <inkml:trace contextRef="#ctx0" brushRef="#br0" timeOffset="1267.0021">3175 4167 0,'0'0'0,"0"-25"16,0 1 15,-50 24 0,26 0 0,-1 24-15,25 1-16,0 25 16,-50-25-16,50-1 0,0 26 15,0-25-15,25 0 16,49 49 0,-49-74-16,0 0 15,25 0-15,-26 0 16,1 0-16,-25-25 15,75-24-15,-75 24 16,0 0-16,0-25 16,0 1-16,0 24 15,-50-25-15,-24 26 16,49 24-16,0 0 16,-25 0-1,100 49 32,-25-49-47</inkml:trace>
  <inkml:trace contextRef="#ctx0" brushRef="#br0" timeOffset="1620.9994">3770 4167 0,'0'-49'0,"0"73"78,0 1-78,0 0 15,0 25-15,0-26 16,0 1-16,0 0 0,0 49 16</inkml:trace>
  <inkml:trace contextRef="#ctx0" brushRef="#br0" timeOffset="1825.0213">3646 4242 0,'50'0'63,"0"0"-63,-26 0 0,26 0 15,0 0-15,-1 0 16,1 0-16,-1 0 16</inkml:trace>
  <inkml:trace contextRef="#ctx0" brushRef="#br0" timeOffset="2191.0247">4142 4118 0,'0'0'0,"-24"0"31,24-25-31,0 74 63,0-24-63,0 25 15,0-1-15,0 26 16,0-1-16,0 1 16,0-26-16,0 1 15,0-1-15,0 1 16,-50-25 31,25-25-32,-24 0-15,-1 0 16,-24 0-16,49 0 0,0 0 16,25-75-1,0 26-15,0-1 16,0-24-16</inkml:trace>
  <inkml:trace contextRef="#ctx0" brushRef="#br0" timeOffset="2558.0205">4018 3919 0,'0'0'0,"0"-25"31,50 25 0,-50 50 32,-25-50-32,25-25 0</inkml:trace>
  <inkml:trace contextRef="#ctx0" brushRef="#br0" timeOffset="3045.0232">4490 3870 0,'0'-25'16,"-25"25"-1,25 74 32,0-24-31,0 24-16,0 1 16,0-26-16,0 1 15,0-25-15,0 24 16,0 1-1,0-25 1,25-25 0,-1-50-1</inkml:trace>
  <inkml:trace contextRef="#ctx0" brushRef="#br0" timeOffset="3441.0237">4713 3994 0,'0'-25'0,"0"50"94,0-1-94,0 26 15,0 0-15,0-26 0,0 1 16,0 25-16,0-25 16,74-25-1,-49 0-15,0 0 16,0 0-16,24 0 16,-49-25-16,50-25 15,-50 25-15,0-24 16,0-1-16,0 1 15,-25-1-15,25 25 16,-49 25-16,49-25 16,-50 25-16,25 0 31,25-49-15</inkml:trace>
  <inkml:trace contextRef="#ctx0" brushRef="#br0" timeOffset="3764.0197">5184 3597 0,'25'0'78,"-25"24"-78,50 26 0,-50 0 16,74 24-1,-74 1-15,74 24 0,-74 25 16,50 0-16,-50-50 16,0 1-16,0-26 15,-74 26-15,24-1 16,-24-24-16,-75-1 15,-25 1-15,0-50 16,-49 0-16</inkml:trace>
  <inkml:trace contextRef="#ctx0" brushRef="#br0" timeOffset="4411.0253">2753 3795 0,'50'0'62,"-75"0"16,0 0-62,25 75-16,0-51 16,-24 26-16,24 0 15,0 24-15,-50 25 16,50-24-16,0-1 16,0-24-16,25-1 15,-25-24-15,49 25 16,-49-26-16,50-24 15,-25 50-15,24-50 16,1 0-16,24 0 0,1 0 16</inkml:trace>
  <inkml:trace contextRef="#ctx0" brushRef="#br0" timeOffset="5251.0218">5631 4167 0,'0'-74'15,"0"24"1,0 25 0,0 50 62,24 25-78,-24-1 15,50 1-15,-50 0 16,25-26-16,-25 26 16,49-50-16,-49 25 15,25-25-15,25 0 31,24-50-15,-24-24-16,-50 24 16,50 1-16,-50-26 0,24 1 15,-24 24-15,0 1 16,0 73 31,0 26-32</inkml:trace>
  <inkml:trace contextRef="#ctx0" brushRef="#br0" timeOffset="6948.0326">1811 5482 0,'0'0'0,"0"-50"16,0 125 62,0-26-78,0 26 16,0-26-16,0 1 15,0 24-15,0-49 16,0 0-16,0 0 16,0-50 15,0 0-15</inkml:trace>
  <inkml:trace contextRef="#ctx0" brushRef="#br0" timeOffset="7248.0332">1463 5457 0,'0'-50'0,"0"26"62,50 24-62,0-25 16,24 25-16,1-50 15,24 50-15,25-49 16,-50 49-16,-24 0 16,-25 0-16,-1 0 31</inkml:trace>
  <inkml:trace contextRef="#ctx0" brushRef="#br0" timeOffset="7562.0353">1563 6003 0,'49'0'63,"1"0"-63,49 0 15,-49 0-15,49-50 0,-25 50 16,-24 0-16,-25 0 15,0 0-15,24 0 16,-49-25 15</inkml:trace>
  <inkml:trace contextRef="#ctx0" brushRef="#br0" timeOffset="7810.0341">2877 5631 0,'25'0'46,"25"0"-30,-1 0 0,-49-50-1,50 50-15</inkml:trace>
  <inkml:trace contextRef="#ctx0" brushRef="#br0" timeOffset="8019.0314">2828 5829 0,'25'0'47,"-1"0"-47,1-25 16,25 25-16,-25 0 15,-1-25-15,26 25 0,-25-24 16</inkml:trace>
  <inkml:trace contextRef="#ctx0" brushRef="#br0" timeOffset="8402.0365">3746 5283 0,'0'0'0,"-25"0"47,-25 50-16,50-25-31,-25 0 16,25 24-16,0 26 16,-49-26-16,49 1 15,0-1-15,0 1 16,0 0-16,0-26 15,49 1-15,-24-25 16,25 0-16,-1 0 0,26 0 16</inkml:trace>
  <inkml:trace contextRef="#ctx0" brushRef="#br0" timeOffset="8809.0346">4217 5457 0,'-50'-50'16,"25"50"-1,1 0 17,24 25-17,-50 0-15,50 0 16,0 24-16,-25-24 0,25 0 15,0 25-15,0-26 16,0 1-16,75 25 16,-1-50-1,-49 0 1,0-25-16,-25 0 16,49 0-16,-49-24 15,0 24-15,0 0 16,0 0-16,-25-49 15,-24 74 1,49-25-16,-25 25 16</inkml:trace>
  <inkml:trace contextRef="#ctx0" brushRef="#br0" timeOffset="9032.0384">4514 5531 0,'0'0'0,"25"0"94,-25-24-94</inkml:trace>
  <inkml:trace contextRef="#ctx0" brushRef="#br0" timeOffset="9633.037">4986 5358 0,'-25'0'16,"25"-25"-1,-25 25 1,0 0 0,1 0-1,-51 25 1,50 24-1,25-24 1,0 0 0,0 25-1,25-50 1,0 24-16,25-24 16,-26 0-16,1 25 0,25-25 15,-25 0-15,-1 0 16,-24 50-16,50-1 15,-50 1 1,-50 0 0,1-1-1,-1-49 1,1 0 0,-1-25-1,50-49 1,0 24-16,0 1 15,50-1-15,-26 1 0,26-1 16,-25 25-16,0 25 16,24-49-16,-24 49 15,25-25 1,-50 0 62</inkml:trace>
  <inkml:trace contextRef="#ctx0" brushRef="#br0" timeOffset="10331.0349">5779 5507 0,'0'-25'15,"-24"25"1,24-25-16,0-25 47,0 75 0,0 25-47,0-25 15,0-1-15,0 26 0,0-25 16,0 0-16,0 24 16,0 1-1</inkml:trace>
  <inkml:trace contextRef="#ctx0" brushRef="#br0" timeOffset="10532.0353">5457 5680 0,'25'-25'31,"49"25"-15,1 0-16,-1 0 15,0-49-15,1 49 16,-1 0-16,1 0 16,-50-50-16</inkml:trace>
  <inkml:trace contextRef="#ctx0" brushRef="#br0" timeOffset="10889.0352">6300 5432 0,'-24'-49'31,"24"73"16,0 1-47,0 25 16,0-1-16,0 1 15,0 24-15,0 26 16,24 24-16,-24-25 16,0-25-16,0-24 15,0-25-15,0 24 16,0 1 0,-49-50-1,-1 0-15,-24 0 16,24-25-16,25-49 15,-24 49-15,49-49 16</inkml:trace>
  <inkml:trace contextRef="#ctx0" brushRef="#br0" timeOffset="11268.0414">6300 5011 0,'50'0'47,"-25"0"-32,-25 24 48,-50-24-48,25 0 1,25-24 15,50 24 0</inkml:trace>
  <inkml:trace contextRef="#ctx0" brushRef="#br0" timeOffset="11943.035">6772 5283 0,'0'0'0,"0"-49"32,-25 49 15,25 25-32,-50-1-15,50 1 16,-25 25-16,25-1 15,0-24-15,0 0 16,0 25-16,75-1 16,-26-49-1,-24 0-15,0 0 0,25 0 16,-1-25-16,-24 1 16,-25-51-16,0 26 15,0-1-15,0 25 16,0-24-16,-25 49 15,-24-50-15,24 50 16,-25 0 0,50 25 15,0 0-15</inkml:trace>
  <inkml:trace contextRef="#ctx0" brushRef="#br0" timeOffset="12168.0355">7293 5283 0,'0'-24'94,"24"24"-79</inkml:trace>
  <inkml:trace contextRef="#ctx0" brushRef="#br0" timeOffset="12991.0393">7888 4862 0,'-25'-25'15,"50"25"32,24 0-31,-24 74-16,25-24 15,-25 0-15,24-1 16,-24 26-16,-25-26 0,50 26 16,-50-1-16,0 0 15,0-24-15,0-25 16,-50 24-16,25-49 16,1 50-16,-26-50 15,25 0 1,25-25-1</inkml:trace>
  <inkml:trace contextRef="#ctx0" brushRef="#br0" timeOffset="13583.0417">8806 5110 0,'0'-25'16,"0"50"62,-25 24-78,25 26 15,0-26-15,0 26 0,0-50 16,0-1-16,0 26 16,0-100 31,0-24-32,0 0-15,0-1 16,25-24-16,-25 25 15,24 24-15,-24 25 16,50 25 0,-50-49-16,25 49 31,-25 24-31,25 1 0,-25 0 16,49 25-1,-49-26-15,50 26 0,-50 24 16,0 1-16,50-1 15,-50-24-15,0-1 16,0-24-16,0 25 16,0-100 46</inkml:trace>
  <inkml:trace contextRef="#ctx0" brushRef="#br0" timeOffset="13818.036">8806 5209 0,'24'0'46,"1"0"-30,0 0-16,25 0 16,-26 0-1</inkml:trace>
  <inkml:trace contextRef="#ctx0" brushRef="#br0" timeOffset="22215.8559">1761 6846 0,'0'-25'16,"-25"25"15,25 25 16,0 25-31,0 24-16,-24 1 15,24-26-15,0 26 16,0-1-16,0 0 15,0 1-15,0-26 16,0-24-16,0 25 16,0-25-1,0-50 32,0-25-47</inkml:trace>
  <inkml:trace contextRef="#ctx0" brushRef="#br0" timeOffset="22795.8874">1761 6871 0,'0'0'0,"0"-25"15,0 0 1,0-49-1,25 74-15,-25-50 16,50 50-16,-50-25 16,49 25-16,1 0 15,-1 0 1,1 0 0,0 0-1,-50 50 1,0-25-16,0 0 0,0 24 15,-75-24-15,50 25 16,1-50-16,-26 49 16,25-49-16,0 0 15,25 25-15,-49-25 16,74 0 46,-1 0-46,1 25-16,25 25 16,-25-1-16,24 1 15,1 24-15,-25 1 16,24 24-16,-24-50 16,25 1-16,-50 0 15,49-50-15,-49 24 16,50-73 46,-50-1-62</inkml:trace>
  <inkml:trace contextRef="#ctx0" brushRef="#br0" timeOffset="26547.886">1736 8210 0,'0'-24'0,"-24"24"15,73 0 48,1 24-48,-1 1-15,1 25 16,24-25-16,-24 24 16,0-24-16,-1 25 15,1-26-15,-25-24 16,-25 50-16,24-50 0,-48 0 62</inkml:trace>
  <inkml:trace contextRef="#ctx0" brushRef="#br0" timeOffset="26894.8871">2208 8012 0,'-25'-50'15,"-25"75"32,50 25-31,-74-1-1,24 51-15,1-26 0,24 0 16,25 1-16,-50-1 16,50-24-16,0-25 15,-49-1-15,49 26 16,0-25 0</inkml:trace>
  <inkml:trace contextRef="#ctx0" brushRef="#br0" timeOffset="41598.3491">15106 3919 0,'-25'0'47,"75"0"63,-1 0-110,26 0 15,-26 0-15,26 0 16,-25 0-16,-1 0 15,-24 0-15,0 0 16,24 0-16,-24 0 16,-25 50 31,-25-50-47,-24 99 15,24-74-15,-25 0 0,1 24 16,49-24-16,-50-25 15,50 50-15,-25-50 16,25 49-16,-25-49 16,25 25-16,-49-25 15,49 25-15,-25-25 16,25 25 0,-25-25-16,50 0 78,25 0-63,24 0-15,25 0 16,1 0-16,-1 0 16,-25-50-16,1 50 15,-26 0-15,1 0 16,-25 0 78,-25-25-79</inkml:trace>
  <inkml:trace contextRef="#ctx0" brushRef="#br0" timeOffset="42331.3481">16321 3994 0,'0'0'0,"-24"0"31,48 0 31,26 0-46,-25 0-16,0 0 16,0 0-16,24 0 15,1 0 1,-1 0 0</inkml:trace>
  <inkml:trace contextRef="#ctx0" brushRef="#br0" timeOffset="42632.3459">16247 4217 0,'25'0'46,"0"0"-46,24 0 16,-24 0-16,0-25 16,25 25-16,24 0 15,-24 0-15,-26-25 0,1 25 16</inkml:trace>
  <inkml:trace contextRef="#ctx0" brushRef="#br0" timeOffset="43640.3559">17115 3746 0,'0'-50'0,"-25"50"16,25-25 15,0 75 16,0-1-31,0 26-16,0-26 15,0 1-15,0 0 16,0-26-16,0 1 16,25 25-16,-25-25 15,0-1-15,0 26 16,0 0 0,25-75 46,-25 0-62</inkml:trace>
  <inkml:trace contextRef="#ctx0" brushRef="#br0" timeOffset="44258.3498">17090 3845 0,'0'-50'16,"0"-24"-1,-24 74-15,24-50 16,0 0 0,0 26-16,24-26 31,26 25-31,0 25 15,-26 0 1,26 0-16,-25 0 16,0 0-16,-25 50 15,74-25-15,-74-1 16,0 26-16,0-25 16,0 25-16,-74 24 15,49-49-15,0-25 16,-25 49-16,26-49 15,-26 50 1,50-75 31,25 25-31,0 0-1,-1 0 1,-24 25-1,50-25-15,0 50 16,-50-26-16,74 51 16,-49-50-16,-25-1 15,74 26-15,-49-25 16,-25 24 31,25-49-32,-25-24-15,50 24 16</inkml:trace>
  <inkml:trace contextRef="#ctx0" brushRef="#br0" timeOffset="44641.3468">17909 3870 0,'0'-50'16,"0"25"-1,0 50 63,0 25-78,0-26 16,0 1-16,0 0 16,0 25-16,0-26 15,0 1-15,0 25 16,0-25 0,0-1-1,25-24 16</inkml:trace>
  <inkml:trace contextRef="#ctx0" brushRef="#br0" timeOffset="44852.3597">17735 4043 0,'0'0'0,"0"-25"16,50 1 15,-25 24-31,49 0 16,-49-75-16,0 75 16,24 0-16,1 0 15,24 0-15,-24 0 16</inkml:trace>
  <inkml:trace contextRef="#ctx0" brushRef="#br0" timeOffset="45258.3466">18405 3820 0,'-25'-50'15,"25"100"79,0-25-94,0 0 16,0 24-16,0 26 15,0-26-15,50 50 16,-50-24-16,0-26 15,0 1-15,0 0 16,0-1-16,0-24 16,0 49-16,0-49 47,-50-25-47,1 0 15,-26 0-15,50 0 16,25-49-1,0-1 1</inkml:trace>
  <inkml:trace contextRef="#ctx0" brushRef="#br0" timeOffset="45669.3476">18405 3696 0,'0'-50'0,"0"25"31,0 75 63,0-25-79,-25-25 17,25-50-1,0 25 0,50 25 0</inkml:trace>
  <inkml:trace contextRef="#ctx0" brushRef="#br0" timeOffset="46135.3512">18876 3646 0,'0'-25'15,"-49"25"1,49-49-16,25 123 94,-1-49-79,26 25-15,0 24 16,-1-24-16,26-1 16,-26 26-16,1-26 0,-25-24 15,-1 25 1,26-50-1</inkml:trace>
  <inkml:trace contextRef="#ctx0" brushRef="#br0" timeOffset="46474.3516">19248 3473 0,'-24'0'0,"-1"0"63,25 24-63,-75 1 15,75 25 1,-49 74-16,-1-50 0,50 1 15,-49-1-15,49-24 16,-50 24-16,50-49 16,-25-25-1,25 25-15,50-50 47</inkml:trace>
  <inkml:trace contextRef="#ctx0" brushRef="#br0" timeOffset="48183.3874">19447 3969 0,'0'-25'16,"0"50"125,0 24-141,0-24 15,0 0-15,0 0 16,-25 24-16,25-24 15,0 0 1,25-25 31,0 0-47,24 0 16,1 0-16,24 0 15,-24 0-15,-25 0 16,0 0 46</inkml:trace>
  <inkml:trace contextRef="#ctx0" brushRef="#br0" timeOffset="56196.4497">15379 5829 0,'0'0'0,"-25"0"31,50 0 47,49-50-78,-24 50 16,-25 0-16,0 0 15,24 0-15,-24 0 16,0 0-16,-25 50 16,0-25-1,0 0 1,-25 24-16,-25-24 0,1 25 15,-1-1-15,1 1 16,-26 24-16,50-24 16,-24 0-16,24-1 15,25 1 17,25-50-17,49 0 1,-24 0-16,-1 0 15,1 0-15,24-25 16,-24 25-16,24 0 0,1-50 16,-1 50-16,-24 0 15,-1-24 1,1 24-16,0 0 16,-50-25-16</inkml:trace>
  <inkml:trace contextRef="#ctx0" brushRef="#br0" timeOffset="56430.4483">16321 5928 0,'25'0'46,"0"0"-46,0 0 16,25-24-16,-26 24 16,1 0-1,25 0-15,-25-25 0</inkml:trace>
  <inkml:trace contextRef="#ctx0" brushRef="#br0" timeOffset="56632.4557">16321 6102 0,'0'0'0,"25"0"47,0 0-47,25 0 15,-25 0-15,-1 0 16,26 0-16,0 0 15,49 0-15,-50-50 16</inkml:trace>
  <inkml:trace contextRef="#ctx0" brushRef="#br0" timeOffset="56961.4585">17190 5631 0,'0'0'0,"0"24"78,0 26-62,0 0-16,0-1 15,0 26-15,0-26 16,0 1-16,0 0 16,0-1-16,0-24 15,49 0-15,-24-25 16,-25-50 0</inkml:trace>
  <inkml:trace contextRef="#ctx0" brushRef="#br0" timeOffset="57479.4499">17264 5606 0,'-25'0'0,"25"-25"15,0 0 1,25-49-1,0 74 1,24-25-16,1 25 0,0 0 16,-26 0-16,26 0 15,-50 50 1,0-1 0,0-24-16,-25 0 15,-24 24-15,24-24 16,-25-25-16,25 75 15,1-75-15,48 0 79,26 0-64,-25 24-15,24-24 16,-24 50-16,25 0 15,0-25-15,-26 24 16,26 26-16,-25-26 16,-25 1-16,74-1 15,-74 1 1,25-25 15</inkml:trace>
  <inkml:trace contextRef="#ctx0" brushRef="#br0" timeOffset="57829.6515">18033 5854 0,'0'0'0,"25"0"63,24 0-47,-24 0-16,0 0 15,0 0-15,24 0 16,-24 0-16,0 0 15,25 0 1,-26 0 47</inkml:trace>
  <inkml:trace contextRef="#ctx0" brushRef="#br0" timeOffset="58723.6554">18728 5655 0,'0'-24'16,"0"48"62,0 26-78,0 0 15,0-1 1,0 26-16,0-1 0,0 1 16,0 24-16,0-25 15,0 1-15,0-26 16,0 1-16,0-25 15,0-1-15,0 26 16,0-25 15,-50-25-31,25 0 16,-24 0-16,-1 0 16,0-50-16,25 50 0,25-74 15,-49 24 1</inkml:trace>
  <inkml:trace contextRef="#ctx0" brushRef="#br0" timeOffset="59217.6573">18703 5432 0,'49'0'265,"-24"0"-265</inkml:trace>
  <inkml:trace contextRef="#ctx0" brushRef="#br0" timeOffset="59397.6557">19100 5680 0,'49'0'16</inkml:trace>
  <inkml:trace contextRef="#ctx0" brushRef="#br0" timeOffset="59871.6615">19124 5631 0,'0'0'0,"-24"-50"31,24 75 78,24-25-93,-24 49-16,50-49 16,-50 75-16,74-26 15,-24-24-15,-25 25 16,24-25-16,-24-25 15,-25 49-15,50-49 16,-50 50-16,25-50 16,-25 50-1,49-75 48,-49-25-63</inkml:trace>
  <inkml:trace contextRef="#ctx0" brushRef="#br0" timeOffset="60376.6543">19546 5507 0,'0'0'0,"-25"0"62,-24 0-46,49 49-16,-25 1 16,25-25-16,-50-1 15,50 26-15,-74-25 16,74 0-16,-25 24 15,25-24-15,-25-25 16,25 50-16,-49-50 16,49 49-16,-25-49 15,25 50 1,-25-25 31,50-25 78,24-50-110</inkml:trace>
  <inkml:trace contextRef="#ctx0" brushRef="#br0" timeOffset="61343.3243">19968 6003 0,'0'-25'16,"-25"25"62,0 0-63,-24 0 1,24 0 15,0 0 1,25 25-32,0 24 31,-50-49-31,50 25 15,0 0 1,0 0 0,25-25-1,-25 49-15,25-49 0,0 0 32,24 0-32,1 0 15,-25 0 1,0 0-1,-25-24 1,49 24 0</inkml:trace>
  <inkml:trace contextRef="#ctx0" brushRef="#br0" timeOffset="81546.3705">15180 4762 0,'25'0'94,"25"-24"-94,-1 24 16,1 0-16,0-50 15,-25 50-15,24 0 16,-24 0-16,25 0 16</inkml:trace>
  <inkml:trace contextRef="#ctx0" brushRef="#br0" timeOffset="81957.3731">14833 4986 0,'25'0'47,"0"-25"-32,24 25-15,26-74 16,-1 74-16,1-50 15,24 50-15,0-50 16,-24 50-16,-26-25 16,1 25-16,-25 0 0,24 0 31</inkml:trace>
  <inkml:trace contextRef="#ctx0" brushRef="#br0" timeOffset="99257.6494">9599 4018 0,'-24'0'16,"98"0"31,-24 0-31,-26 0-1,26 0-15,-25 0 16</inkml:trace>
  <inkml:trace contextRef="#ctx0" brushRef="#br0" timeOffset="99530.6535">9550 4118 0,'25'0'47,"49"0"-31,-49 0-1,0 0-15,-1 0 16,26 0-1</inkml:trace>
  <inkml:trace contextRef="#ctx0" brushRef="#br0" timeOffset="100174.6512">9847 5110 0,'-49'0'0,"74"0"62,24 0-62,-24 0 16,0 0-16,24 0 16,-24 0-16</inkml:trace>
  <inkml:trace contextRef="#ctx0" brushRef="#br0" timeOffset="100383.6644">9748 5358 0,'25'0'32,"25"0"-17,-1 0 1,-24 0-1</inkml:trace>
  <inkml:trace contextRef="#ctx0" brushRef="#br0" timeOffset="104849.611">1761 10120 0,'-25'0'31,"50"0"63,25 0-94,-1 0 16,26 0-16,-1 0 15,-24 0-15,24 0 16,-49 50 0,0-50-16,-25 50 62,0-1-46,-50-24-1,1 49-15,-1-49 16,0 25-16,-24-1 16,24-24-16,26 25 0,-26-25 15,25-25 1,25 24-16,-25-24 16,75 0 62,-25 0-78,24 0 15,1 0-15,0 0 16,-1 0-16,1 0 16,24 0-16,-49 0 0,0 0 15,0 0 1,49 0 109</inkml:trace>
  <inkml:trace contextRef="#ctx0" brushRef="#br0" timeOffset="105217.6147">2604 10269 0,'0'-25'47,"25"25"15,0 0-46,25 0-16,-25 0 16,-1 0-16,-24-49 15,50 49-15,-50 25 32,0-1-17</inkml:trace>
  <inkml:trace contextRef="#ctx0" brushRef="#br0" timeOffset="105530.6115">2654 10368 0,'25'0'78,"25"0"-78,-26 0 15,1 0-15,25 0 16,-25 0-16,-1 0 16,26 0-16</inkml:trace>
  <inkml:trace contextRef="#ctx0" brushRef="#br0" timeOffset="106861.465">3423 10046 0,'0'-25'0,"-25"25"16,25-25 0,0 50 62,50 50-78,-50-26 15,25 1-15,-25-1 0,49 26 16,-49-26 0,25 1-16,-25-25 0,25 0 15,24-25 17,-24-25-17,-25-25 1,50-24-16,-50-25 15,74-50-15,-74 49 16,50 1-16,-50 25 16,0 24-16,0 75 78</inkml:trace>
  <inkml:trace contextRef="#ctx0" brushRef="#br0" timeOffset="107565.4619">3200 10641 0,'-25'0'16,"50"0"31,0 0-32,49 0-15,-24 0 16,24 0-16,0 0 16,1 0-16,49 0 15,25-25-15,-25 25 16,0 0-16,-25 0 15,-25 0-15,1 0 16,-50 0-16,-50 0 47,-25 0-47,-24 0 16</inkml:trace>
  <inkml:trace contextRef="#ctx0" brushRef="#br0" timeOffset="108047.4674">3522 11137 0,'0'25'78,"0"0"-62,50 25-16,-50-1 0,0 26 16,0-1-1,0 0-15,0 1 16,0-1-16,0-24 15,25-1-15,-25-98 47</inkml:trace>
  <inkml:trace contextRef="#ctx0" brushRef="#br0" timeOffset="108338.4767">3274 11187 0,'25'-25'63,"25"25"-63,-1-74 15,26 74-15,-1-25 16,0 25-16,1-50 16,-1 50-16,1 0 15,-26 0-15,1 0 16,0 0 0</inkml:trace>
  <inkml:trace contextRef="#ctx0" brushRef="#br0" timeOffset="108708.4754">3200 11807 0,'25'0'32,"24"0"-17,1 0 1,49-50-16,-25 50 0,1-49 16,-1 49-16,1-25 15,-1 25-15,1-50 16,-26 50-16,-24 0 15,25 0-15</inkml:trace>
  <inkml:trace contextRef="#ctx0" brushRef="#br0" timeOffset="109493.4788">5234 10294 0,'49'-50'78,"1"50"-78,0 0 16,-26 0-16,26-24 0,0 24 15</inkml:trace>
  <inkml:trace contextRef="#ctx0" brushRef="#br0" timeOffset="109751.4774">5283 10468 0,'25'0'47,"25"0"-47,-25 0 15,-1 0-15,26 0 16,24 0-16,-49 0 16,0-25-1,-25 50 16</inkml:trace>
  <inkml:trace contextRef="#ctx0" brushRef="#br0" timeOffset="184480.3483">6102 10096 0,'0'0'0,"0"-25"31,0 74 48,0-24-64,0 0-15,0 0 16,0 24-16,50-24 15,-50 0-15,0 25 16,0-26-16,0 1 16,0 25-16,0-25 15,0 24 1,0-24 0,0 0-1</inkml:trace>
  <inkml:trace contextRef="#ctx0" brushRef="#br0" timeOffset="185008.3489">6499 10195 0,'0'-25'0,"0"0"31,-50 75 47,50-25-78,0-1 16,0 1-16,0 25 16,0-25-16,0-1 15,0 1-15,50 25 16,-1-50-16,-49 25 16,50-25-16,-25 0 15,24 0 1,-49-75-16,75 50 15,-75-24-15,0 24 16,0 0-16,0-24 16,0 24-16,-25 0 15,-25-25 1,1 50 0,-1 0-1,25 0 1,1 0-1</inkml:trace>
  <inkml:trace contextRef="#ctx0" brushRef="#br0" timeOffset="185898.3493">7541 9872 0,'0'25'63,"0"25"-48,0-1-15,-50 1 16,50 0-16,-50 49 16,50-50-16,-49 1 15,49 0-15,-50-1 16,50 1-16,-25-25 16,25 24-1,0-24 1,25-25 15,-25 50-15,50-50-16,-25 0 0,24 0 15,1 0-15,24 0 16,-24 0-16,-1 0 16,-24 0-16,0 0 15,25 0-15,-26 0 16,1 0-1,-25 24 1</inkml:trace>
  <inkml:trace contextRef="#ctx0" brushRef="#br0" timeOffset="186202.3492">8062 10046 0,'49'-50'78,"-24"50"-78,0 0 16,24 0-16,-24-25 15,25 25 1,-50-24 0</inkml:trace>
  <inkml:trace contextRef="#ctx0" brushRef="#br0" timeOffset="186646.3521">8161 9947 0,'-25'0'0,"25"24"0,0 1 16,-25-25-16,25 75 15,0-26 1,0-24-1,0 0 1,0 25 0,0-26-1,25-24-15,49 0 16,-24 0 0,-25 0-1,24 0 1,1 25-1,-50 25 17,0-1-32,-50 1 15,26-50 1,-1 25-16,-25-25 16,25 0-16,1 0 15,-26 0-15,25 0 16,25-25 15</inkml:trace>
  <inkml:trace contextRef="#ctx0" brushRef="#br0" timeOffset="187317.351">8830 10046 0,'-49'0'16,"49"-25"-16,0 0 46,25 25-30,-25-49 0,74 49-16,-24 0 15,24 0 1,-24 24 0,-50 1-1,0 25 1,0 0-16,0 24 15,-75-74 1,26 50-16,-1-26 16,100-24 62,24 0-63,-24 0 1,-25 0 0,-25 25-16,24 25 15,-24 24 1,-24-24 0,-1-50-1,-25 25-15,25-25 16,0 0-16,1 0 15,-26 0-15,25 0 0,0 0 16,-24 0 0,49-25-1,0-25 1</inkml:trace>
  <inkml:trace contextRef="#ctx0" brushRef="#br0" timeOffset="187869.3528">9426 10220 0,'49'0'63,"1"0"-32,-25 0-15,-25 49 15,-50-49-15,50 50-1,-25-50-15,25-25 31,0 0 1,0 0-17,50 25 1</inkml:trace>
  <inkml:trace contextRef="#ctx0" brushRef="#br0" timeOffset="188538.3532">9823 10096 0,'0'-25'31,"24"0"16,51 25-32,-26 0-15,1 0 32,0 0-32,-1 50 15,-49-1 1,0-24-16,0 25 15,0-1-15,-24 26 16,-26-26-16,25-24 16,-25 25-16,26-50 15,24 49-15,-25-49 16,50 0 46,-1 0-62,1-25 16,25 25-16,0 0 0,-1-24 16,26 24-1,-1 0-15,0 0 0,-24 0 16,0 0-16,-26 0 16,1 0-1,-99 0 48,24-50-63</inkml:trace>
  <inkml:trace contextRef="#ctx0" brushRef="#br0" timeOffset="189657.9278">5308 12105 0,'-25'0'0,"25"49"63,50-49-47,0 0-16,-26 0 15,1 0-15,25 0 16,-25 0-16,-1 0 15,1 0 1</inkml:trace>
  <inkml:trace contextRef="#ctx0" brushRef="#br0" timeOffset="189925.9281">5209 12328 0,'25'0'16,"0"0"-1,24 0 1,26 0 0,-51 0-1,26 0-15,-25 0 16,0 0-16,49-25 15,-24 25 1,-50 25 15,-25-25-31</inkml:trace>
  <inkml:trace contextRef="#ctx0" brushRef="#br0" timeOffset="207704.6497">6102 11832 0,'0'0'0,"25"0"125,24 0-110,-24 0-15,0 0 16,25 0-16,-26-25 15,1 25-15,25 0 16,-1 0 0</inkml:trace>
  <inkml:trace contextRef="#ctx0" brushRef="#br0" timeOffset="233930.0663">7789 5135 0,'-25'0'110,"-25"0"-79,50 24-15,-25-24-16,25 25 15,-24 25 1,24-1 0,-50 1-1,50 0 1,0-1-1,0 1 1,0-1 0,0-24-1,50-25-15,-26 25 16,1-25 0,25 0-1,-25 0 1,-1 0-1,1 0 1,-25-25 0,50 25-1,-50-49 1,-25 24 15,0 25 0,0 0-31,1 0 16,-26 0 0,25 0 15,0 0 0,-24 0 0</inkml:trace>
  <inkml:trace contextRef="#ctx0" brushRef="#br0" timeOffset="272861.9378">6400 11857 0,'-25'0'78,"-25"0"-31,25 0-16,25-50 0</inkml:trace>
  <inkml:trace contextRef="#ctx0" brushRef="#br0" timeOffset="274979.0207">6524 11857 0,'-25'0'15,"25"-25"17,-50 25-1,25 0 0,1 0 0,-26 0-15,25 25 15,25-1-15,-25-24-16,25 25 15,0 0 1,-49 25 0,49-26-1,0 1 1,0 25 0,-25-25-1,25 24 1,0-24-16,0 25 15,0-25-15,0 24 16,0-24 0,0 25-1,25-50 1,24 0 0,1 0-1,0 0 1,-1 0-1,-49-25-15,50 0 16,-50 0 0,0-24-1,0 24 1,-25 25-16,25-25 16,-25 25-16,-24-50 15,24 50 1,-25 0-1,25 0 17</inkml:trace>
  <inkml:trace contextRef="#ctx0" brushRef="#br0" timeOffset="275714.0186">7094 12005 0,'0'-24'16,"0"48"78,0 1-79,0 25-15,0-25 16,0 24-16,0 1 16,0 0-16,0-26 15,0 1-15,0 25 16,0-25 15</inkml:trace>
  <inkml:trace contextRef="#ctx0" brushRef="#br0" timeOffset="276249.0255">6945 12229 0,'-49'0'47,"74"0"31,-1 0-78,1 0 16,25 0-16,24-50 15,-24 50-15,-25 0 16,24 0-16,-24 0 16,25-25-16,-26 25 15</inkml:trace>
  <inkml:trace contextRef="#ctx0" brushRef="#br0" timeOffset="278235.0516">7764 12105 0,'0'-50'0,"0"75"125,0 24-109,0 26-1,0-50-15,0 0 16,0 24-16,0-24 15,0 25-15,0-1 16,0-24-16,0 25 16,0-26-16,0 51 15,0-26 1,0-24 0,0 25 15,-25-50 16,0 0-32,-49-25 1,49 25-16,-25 0 16,26 0-1</inkml:trace>
  <inkml:trace contextRef="#ctx0" brushRef="#br0" timeOffset="279186.0417">7813 11857 0,'-24'0'47,"73"0"62,-49 24-78,-25-24 16,1 0-16</inkml:trace>
  <inkml:trace contextRef="#ctx0" brushRef="#br0" timeOffset="280724.0609">8334 11906 0,'0'-25'15,"-24"25"1,24-24-16,-25 24 16,25-25-1,-50 25 1,25 0-16,-24 0 16,24 0-16,-25 0 15,1 49 1,49-24-1,0 0 1,0 0 0,25-25-16,-1 49 15,26-49-15,0 0 16,24 0-16,-24 25 16,-1-25-16,-24 0 15,-25 50-15,50-50 16,-50 25-16,0 24 15,-25 1 1,0-50 0,-25 0-16,26 0 15,-1 0-15,-25 0 16,50-25 0,0-25-16,0 1 0,0 24 15,50-25-15,-50 1 16,49 24-16,-49-25 15,50 26-15,0-1 16,-26 25 62</inkml:trace>
  <inkml:trace contextRef="#ctx0" brushRef="#br0" timeOffset="281226.066">8607 11534 0,'-25'0'16,"50"0"31,25 25-47,24 25 15,25-1-15,1 50 16,-1 1-16,0-1 0,-24 25 16,-26 0-16,-49-50 15,0-24-15,0 0 16,-25-1-16,-49 26 16,-50-26-16,-25 1 15,50-1-15,-75-49 16</inkml:trace>
  <inkml:trace contextRef="#ctx0" brushRef="#br0" timeOffset="282015.0599">6201 11559 0,'-25'0'32,"1"0"-17,-51 0 1,50 0-1,25 25-15,-49 0 16,49 24-16,-75 50 0,75 1 16,-24-1-16,24 0 15,0 25-15,0-25 16,0 1-16,0-26 16,0 0-16,49 1 15,-49-26-15,50 1 16,-25-25-16,49 24 15,50-49-15,-25 0 16</inkml:trace>
  <inkml:trace contextRef="#ctx0" brushRef="#br0" timeOffset="283235.0572">9599 12105 0,'0'24'47,"50"-24"-16,-25 0-31,0 0 16,24 0-16,-24 0 15,0 0-15,24 0 16,1 0 0,-50-49 31,0 24-32,-50 25 1,50-25-16,-24 25 15,24-49-15,0-26 16,0 50 0,0 1-1,24-26 1,26 50 0,-25 0-16,0-25 15,24 25-15,-24 0 16,0 0-16,25 0 15,-50 75-15,0-26 16,0 1-16,0-1 16,-25 1-16,25-25 15,-25 24-15,25-24 16,-50 0-16,50 50 16,0-51 15,50-24-16,0 0 1,-1-24-16,1 24 16,-1 0-16,-24-25 15,25 25-15</inkml:trace>
  <inkml:trace contextRef="#ctx0" brushRef="#br0" timeOffset="289779.1436">6424 12973 0,'0'25'78,"0"49"-62,0 0-16,0 1 16,0 24-16,0 0 15,0 1-15,0-26 16,0 0-16,0 1 16,0-50-16,0-1 15,50 26-15,-50-25 16,-25-50 31,25 0-47</inkml:trace>
  <inkml:trace contextRef="#ctx0" brushRef="#br0" timeOffset="290235.1463">6251 13146 0,'0'-49'31,"0"-1"0,25 25-15,24-24-16,-24 49 16,25-50-16,-1 1 15,-24 49 63,-25 24-62,0 1 0,0 25-16,50-25 0,-50-1 15,0 26-15,24-50 16,-24 50 0,25-26-1,-25 1 1</inkml:trace>
  <inkml:trace contextRef="#ctx0" brushRef="#br0" timeOffset="291391.1454">6375 14337 0,'0'-50'16,"0"1"0,0 74 46,0 24-62,0 1 16,0 24-16,0-24 15,49 0-15,-49-1 16,0 26-16,0-51 0,25-24 16,-25 25-1,0-50 17,0 1-17,0-26-15,0 0 16,0 1-16,0-26 15,0 1-15,0-25 16,0 49-16,0 25 16,0-24-16,50 24 15,-1 25 1,-24 0-16,25 0 16,-25 0-1,-25 25 1,0-1-16,0 26 0,-25 24 15,0-24-15,-25-25 16,50 25-16,-49-50 16,49 24-16,-25-24 15,-25-24 17,50-1-1,25 25-16,0 0 1,25 25 0,-26-25-16,26 49 15,-25-24-15,24-25 0,1 99 16,0-74-16,24 25 16,-49-50-1,-25 24-15,25-24 16,-50 0 15</inkml:trace>
  <inkml:trace contextRef="#ctx0" brushRef="#br0" timeOffset="292155.1481">8359 12923 0,'0'0'0,"25"0"62,-25 50-46,25-1-16,-25 1 15,0 24-15,49 1 16,-49-1-16,0 1 16,0-26-16,0 1 0,0 0 15,0-1 1,0-24-1</inkml:trace>
  <inkml:trace contextRef="#ctx0" brushRef="#br0" timeOffset="292665.1446">8384 12948 0,'0'-25'15,"0"50"32,0 25-47,-50-1 0,50-24 16,-24 0-1,24-75 79,0 1-78,49 49-16,-49-50 15,25 50 1,0 0 0,24 25-1,26 24 1,-50 1-1,-25-25 1,0 24 0</inkml:trace>
  <inkml:trace contextRef="#ctx0" brushRef="#br0" timeOffset="293425.1466">8533 14163 0,'0'-49'16,"49"49"47,26 74-48,-26-24-15,1-1 16,0 1-16,-26 25 0,26-51 15,-25 26 1,-25 0 0,0-26-1</inkml:trace>
  <inkml:trace contextRef="#ctx0" brushRef="#br0" timeOffset="293679.1446">8830 14039 0,'-24'0'31,"-1"0"-15,25 25-1,-75 50-15,26-26 16,24 26-16,-25 24 15,50-49-15,-49-1 16,49-24-16,0 25 16</inkml:trace>
  <inkml:trace contextRef="#ctx0" brushRef="#br0" timeOffset="294082.1458">9103 14337 0,'0'25'94,"0"25"-79,0 24-15,0-24 16,0-1-16,0-24 16,0 0-16,25 24 15,25-49 1,-1 0-1,1-24-15,24-1 0,-24-25 16,0 50-16,-50-25 16,0 1 46</inkml:trace>
  <inkml:trace contextRef="#ctx0" brushRef="#br0" timeOffset="296000.3276">7045 12774 0,'0'-24'110,"24"24"-110,26-25 0,0-25 15,-26 50 1,-24-25 0,50 25-1,-75 25 16</inkml:trace>
  <inkml:trace contextRef="#ctx0" brushRef="#br0" timeOffset="296351.3281">7069 12923 0,'0'-25'63,"50"1"-47,0-26-1,24 25 1,-49 25-1,-25-49 1,25 49-16</inkml:trace>
  <inkml:trace contextRef="#ctx0" brushRef="#br0" timeOffset="302196.1916">12452 13196 0,'0'75'47,"0"-26"-47,0 1 16,0 24-16,0-24 15,0-1-15,0 26 16,0-26-16,0-24 15,0 0-15,0 25 16,0-75 47</inkml:trace>
  <inkml:trace contextRef="#ctx0" brushRef="#br0" timeOffset="302506.1956">12030 13469 0,'0'-50'15,"0"1"1,0-1-1,75-24 1,-26 24 0,26 25-16,-26-24 15,26 24-15,-1 25 16,25-50-16,-24 50 16,-26-49-16,1 49 15,0 0-15,-1-50 16</inkml:trace>
  <inkml:trace contextRef="#ctx0" brushRef="#br0" timeOffset="303210.1926">12129 13940 0,'50'0'47,"25"0"-31,-1-49-16,25 49 15,25-75-15,-25 75 16,50-74-16,-50 74 15,-24-25-15,-1 25 16,-49 0-16,25-50 0,-50 26 31,0-1-15,-50 25 0,50-50-16,-25 50 15,25-25 1,0 100 31,0-26-32,0 1-15,0 0 16,0-26-16,0 26 16,0-25-1,0-75 32,0 1-31,25-1-16,-25 0 15,0 1-15,25-1 0,-25 25 16,25 25 0,49-49-16,-24 49 15,-50 25 1,49-25-16,-49 49 15,25-24-15,-25 25 16,0-26-16,0 1 16,0 0-16,0 25 15,50-26 1,-25-24 0,24 0-1</inkml:trace>
  <inkml:trace contextRef="#ctx0" brushRef="#br0" timeOffset="304169.1921">13717 13543 0,'0'-49'16,"-25"24"15,0 25-15,1 0-16,-26 0 15,25 0-15,-24 74 16,49 1-16,-50-26 15,50-24-15,0 0 16,0 25-16,0-26 16,0 1-1,74-25 1,-24 0-16,0 0 0,-1-49 16,1 24-16,-50-25 15,49 1-15,-49-26 16,0 1-16,0-25 15,0 24-15,0 1 16,0-1-16,-24 1 16,24 49-16,0 0 15,-50 25-15,50 25 47,0 49-31,0-24-16,0 0 15,0 24-15,25 1 16,-25-1-16,0 0 0,25 1 16,-25-50-16,49-1 15,1 26 1,-1-50 0,-24 0-1,25-50 1,-50 26-16,0-26 15,25-24-15,-25 24 16,0 25-16,0 0 16,0 75 46,0-25-62,0 0 16,0 24-1,0-24-15,0 0 0,0 24 16,49-49 0,1 0-1,-1 0 1,1 0 0,-50-49-1,25 49-15,-25-50 16,0 1-16,0 24 15,0 0 1,0 50 15,0 0-15,0 24-16,0 1 16,0-25-1,0 24 1,49-49 15,-49 25-31,50-25 16,-25 0-16,25-25 15,-1 25-15</inkml:trace>
  <inkml:trace contextRef="#ctx0" brushRef="#br0" timeOffset="304919.1942">14585 13494 0,'0'-25'16,"0"-25"-1,-25 50-15,25-24 16,-24 24 0,-1 0-1,-25 24 1,50 26 0,-25-25-16,25 0 15,0 24-15,0-24 16,0 0-16,0 0 15,50 24 1,-25-49-16,24 0 0,-24 0 16,0 0-16,49-25 15,-24-24-15,0-1 16,-1 1-16,-49-26 16,50 1-16,-50-1 15,0 1-15,0-1 16,0 1-16,0 24 15,0 26-15,0-26 16,0 75 47,0 49-63,-50 1 0,50-1 15,0 1-15,0-26 16,0 26-16,0-26 15,0 1-15,0-1 16,0-24-16,25-25 16,-25 25-16,25-25 15,49 0 1,-49 0-16,0 0 16,24-25-1,-49 0-15,0-24 16,0-1-1,50 100 64,-50-25-79,0-1 15,25-24-15,-25 75 16,25-75-1,-25 25-15,49-25 32,-49-25-17,0-25-15</inkml:trace>
  <inkml:trace contextRef="#ctx0" brushRef="#br0" timeOffset="305059.1949">15156 13246 0,'-25'-25'16,"25"0"15,-25 25-15</inkml:trace>
  <inkml:trace contextRef="#ctx0" brushRef="#br0" timeOffset="305297.1977">14635 13271 0,'25'0'62,"-1"0"-62,1 0 16,25 0-16,-25 0 16,-1 0-16,26 0 15</inkml:trace>
  <inkml:trace contextRef="#ctx0" brushRef="#br0" timeOffset="305729.1938">15205 13444 0,'0'-25'16,"0"1"15,0 48 31,50 26-46,-50-25-16,25 24 16,-25-24-16,24 0 15,26 49 1,-25-74 15,-25-24-15,0-26-16,50 0 15,-50 1-15,0-26 16,0 1-16,0 24 0,0 1 16,0 24-1</inkml:trace>
  <inkml:trace contextRef="#ctx0" brushRef="#br0" timeOffset="306112.1961">15553 13419 0,'24'0'15,"26"-24"16,-25 24-31,-25-25 16,74 25-16,-74-50 16,25 50-16,-25-49 15,0 24 1,-25 25 0,-24 0-16,24 0 15,0 25-15,-25 24 16,50-24-16,-24 25 15,24-1-15,0 26 16,0-51-16,0 1 16,0 25-1,49-50-15,-24 0 16,49 0 0,-24 0-16,-25 0 0,0 0 15,24 0-15,-24-50 16</inkml:trace>
  <inkml:trace contextRef="#ctx0" brushRef="#br0" timeOffset="306855.3031">18033 13395 0,'50'0'94,"24"0"-94,25 0 15,0 0-15,-24 0 0,-1 0 16,1 24 0,-1-24-16,1 0 0,-1 0 15,0 0-15,1 0 16</inkml:trace>
  <inkml:trace contextRef="#ctx0" brushRef="#br0" timeOffset="309337.3035">18951 13370 0,'0'25'125,"0"24"-125,0-24 16,0 0-16,49 24 15,-49-73 32,25-1-47,-25 0 16,25-49-16,-25 24 15,50 0-15,-50 1 16,24-1-16,-24 25 16,50 25-16,-25 50 46,-25 0-46,49-1 16,-49 1-16,25 24 16,-25-24-16,25-25 15,25 24 1,-1-98 15,-49 24-15,75-25-16,-75 1 15,0-26-15,24 26 0,-24 24 16,0 0 0,0 50 15,25 0-15,-25 24-16,50-24 15,-50 0-15,25 24 16,24-24-1,-24-25 1,0 0 0,49-49-1,-74 24-15,25-25 16,-25 1 0,25-26-16,-25 50 0,50 25 62,-50 50-46,49-25-16,-49 0 15,50 24-15,-50-24 16,74 25-16,-49-26 16,0-24 155,24 0-155,1 0-16,24 0 16,100 0-16,24 0 15,1 0-15,24 0 16,0 0-16,-24 0 0,-26 0 16,1 0-1,-50 0-15,-25 0 0,-24 0 16,-1 0-16,-24 0 15,-1 0-15,-73 0 125,24-24-46,0-26-48,0 0-16,0 26-15,0-1 16,24-25-16,-24 25 16,25-24-16,50-1 15,-26 50 1,-24 0 0,0 0-16,24 0 0,-24 25 15,-25 24-15,50 1 16,-50 25-16,49-1 15,-49-24-15,0-1 16,0-24-16,-24 0 16,-1-25 15,25-25-15,0-25-1,25 1-15,-25-1 0,74-24 16,-24-1-1,24 50-15,-24 25 16,-25-49-16,24 49 16,26 0-1,-51 49-15,26 1 16,-25 0-16,24 24 16,-49-24-16,50-1 15,-50-24-15,0 25 16,0-1-1,-25-49-15,-24 0 16,49-24 15,0-1-31,0 0 16,0-25-16,74-24 0,-49 49 16,24-24-16,-24 49 15,0-25-15,25 25 16,-1 0-1,1 25 1,-25 24-16,-25 1 16,74-1-16,-74 1 15,25 0-15,-25-26 16,0 1-16,-25-25 16,25 50-16,-25-50 15,25-25 1,0 0-1,0 0-15,25-49 16,25 24-16,-26 1 16,26-1-16,0 1 15,-26 49-15,1-25 16,25 25-16,-25 0 0,49 0 16,-24 0-1,-25 99-15,24-74 16,-24 49-1,-25-49-15,0 49 16,0-49 0,25-25 109,-25-49-110,74 49 1,1 0-16,24 0 0,50 0 16,-50 0-16,0 0 15,25 0-15,25 0 16,-75 0-16,1 0 15,-26 0-15,-24 0 16,-50 0 47,-24 0-48</inkml:trace>
  <inkml:trace contextRef="#ctx0" brushRef="#br0" timeOffset="311199.7601">19397 12229 0,'0'0'0,"0"-25"15,-74 25 48,24 0-48,25 50-15,25-1 0,-49 1 16,49-1-16,-50 1 16,50 24-16,0 1 15,0-26-15,0 26 16,0-50-16,0-1 15,0 26 1,75-50-16,-51 0 16,1 0-1,25-25 17,-50-49-17,0 49-15,-50 25 16,25-25-16,1 25 15,-26 0 1,25 0-16,-24 0 16,24 0 15</inkml:trace>
  <inkml:trace contextRef="#ctx0" brushRef="#br0" timeOffset="311944.7652">19496 12675 0,'25'0'62,"25"0"-31,0 0-15,-1 0 0,1 0-1,-50-49 1,0 24-16,0 0 15,0 0-15,0-24 16,-50 49-16,50-50 16,-25 50-16,25-25 15,0 0 1,0-24 0,25 49 15,25 0-16,24 0 1,-24 0-16,-25 0 16,-1 25-16,-24 24 15,50-49-15,-50 50 16,0-25 0,0 24-16,-25 1 15,25-25 1,25-25 31,25 0-47,24 0 15,-24 0-15,-26 0 16,1 0-16,25-50 16,-25 50-1</inkml:trace>
  <inkml:trace contextRef="#ctx0" brushRef="#br0" timeOffset="313805.7603">23093 12179 0,'0'0'0,"0"-25"31,-25 25 1,1 0-32,-26 0 0,25 0 15,0 25-15,-49 0 16,74 0 0,0 24-1,25-24 1,0-25-1,24 50-15,-24-50 16,25 49-16,-26-49 16,26 50-16,-25-50 15,-25 50-15,49-50 16,-49 49-16,0 1 16,-24-50-1,-26 25-15,0-25 16,1 0-1,49-50 1,0-24 0,0 49-1,0 0 1,0 0-16,25-24 0,-25-1 16,49 0-16,-49 26 15,25 24-15,-25-50 16,50 25-1</inkml:trace>
  <inkml:trace contextRef="#ctx0" brushRef="#br0" timeOffset="314565.7662">23440 12502 0,'0'24'62,"25"-24"-62,25 0 16,-25 0-16,-1 0 16,26 0-1,-25 0 1,-25-24-1</inkml:trace>
  <inkml:trace contextRef="#ctx0" brushRef="#br0" timeOffset="315788.8157">22622 12477 0,'0'-25'15,"25"25"17,-25 50 46,49-26-63,-49 26-15,0-25 16,25 49 0,-25-49-16,0 25 0,0-26 15,0 1-15,0 25 16,0-1 0,0-24-1,-50-25 1,26 0-16,-26 0 15,0 0-15,26 0 16,-1 0-16,-25-49 16,50-1-16,0-49 15</inkml:trace>
  <inkml:trace contextRef="#ctx0" brushRef="#br0" timeOffset="316131.8106">22622 12129 0,'0'-24'16,"25"24"46</inkml:trace>
  <inkml:trace contextRef="#ctx0" brushRef="#br0" timeOffset="317098.8116">23366 12452 0,'0'25'47,"25"-25"-31,24 49-1,1-49-15,0 0 0,-1 0 16,1 0-16,-25 0 15,-1 0 1,-24-24 0,0-1-1,0-25 1,0 1 0,-49-1-1,49 25 1,0 0-1,0-24 1,25 24 0,-1 25-1,26 0 1,0 0 0,-26 0-1,51 0 1,-75 50-16,25-50 15,-25 74-15,0-24 16,0-1 0,0 1-1,0-25 1,25-25 62,-1 0-78,1 0 16,25 0-16,-25 0 15,-1 0-15,26 0 16,-25 0 0,-25-25-16</inkml:trace>
  <inkml:trace contextRef="#ctx0" brushRef="#br0" timeOffset="317443.8116">24135 11956 0,'25'0'47,"24"0"-47,-24 49 16,25-24-1,-25 25-15,24 49 0,1-24 16,-50-1-16,25 0 15,-25 1-15,0-26 16,0 1-16,0 0 16,-25-26-16,-25 26 15,1-25-15,-51-25 16,26 49-16,0-49 16</inkml:trace>
  <inkml:trace contextRef="#ctx0" brushRef="#br0" timeOffset="318329.8114">22175 12030 0,'0'-25'0,"0"1"32,0 73 46,-49 26-78,49 24 15,-50 25-15,50-25 16,0-24-16,0-26 0,25 1 16,0-1-16,49-24 15,-24 25-15,24-50 16,25 49-16,1-49 16,48 0-16</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6:38:50.780"/>
    </inkml:context>
    <inkml:brush xml:id="br0">
      <inkml:brushProperty name="width" value="0.05292" units="cm"/>
      <inkml:brushProperty name="height" value="0.05292" units="cm"/>
    </inkml:brush>
  </inkml:definitions>
  <inkml:trace contextRef="#ctx0" brushRef="#br0">25946 8830 0,'25'0'187,"-1"0"-187,1 0 0,25 0 16,-25-24-16,-1 24 15,26 0-15,24 0 16,-24 0-16,-25-25 16,0 25-16,49 0 15,-74 49 32,-50 26-31,50-50-1,-49-1-15,24 26 16,-25-25-16,26 25 16,-26-26-16,25 26 0,0-25 15,-24-25-15,24 49 16,-25 1 0,26-50-1,24 25-15,49-25 94,-24 0-94,25 0 16,-1 0-16,1 0 0,24-25 15,-24 25-15,-25 0 16,-1 0-16,26 0 15,-25-25 1</inkml:trace>
  <inkml:trace contextRef="#ctx0" brushRef="#br0" timeOffset="444.0017">26764 8979 0,'-25'0'16,"25"25"31,75-25 0,-26 0-47,1 0 15</inkml:trace>
  <inkml:trace contextRef="#ctx0" brushRef="#br0" timeOffset="767.9985">26739 9277 0,'50'0'47,"0"0"-31,-26 0-1,26 0 1,0 0 0,-1 0-1</inkml:trace>
  <inkml:trace contextRef="#ctx0" brushRef="#br0" timeOffset="1569.9999">27508 8930 0,'0'-50'0,"-24"25"31,24 75 48,0-1-79,0 1 15,0 25-15,0-26 16,0 1-16,0-25 15,0-1-15,0 26 0,24 0 16,-24-75 47</inkml:trace>
  <inkml:trace contextRef="#ctx0" brushRef="#br0" timeOffset="2145.9991">27459 8979 0,'0'0'0,"0"-49"31,0-1-31,0 25 16,0-24-16,0 24 15,0-25 1,49 1 0,1 49-16,-25 0 15,0 0-15,-1 0 16,26 0-16,-50 24 16,25 1-16,-25 0 15,0 25-15,0-1 16,0 1-16,-50-25 15,25 24-15,25-24 16,-49-25-16,49 50 16,-50-50-16,75 0 93,0 0-77,24 0 0,1 0-1,-25 74-15,-25-49 16,49 25-16,-49-26 16,50 1-16,0 50 15,-50-51 1,24-24-16</inkml:trace>
  <inkml:trace contextRef="#ctx0" brushRef="#br0" timeOffset="2454.9983">28079 9128 0,'50'0'78,"-1"0"-62,1 0-1,-1-49 1,-24 49 0</inkml:trace>
  <inkml:trace contextRef="#ctx0" brushRef="#br0" timeOffset="2937.0071">28749 8954 0,'0'-24'0,"0"-26"31,0 75 47,0 0-78,0-1 16,0 26-16,0-25 15,0 25-15,49-1 16,-49 1-16,0 24 16,0-24-16,0-1 15,25 1-15,-25 0 16,0-26-16,0 26 16,0-25-16,-25-25 46,-24 0-30,-1 0-16,0 0 16,26 0-16,-1 0 15,-50 0 1,75-75-16,0 1 16</inkml:trace>
  <inkml:trace contextRef="#ctx0" brushRef="#br0" timeOffset="3348.0047">28649 8756 0,'0'-25'16,"25"-24"-1,0 49 17,0 0-1,-25 24-15,0 1-1,-25-25 48,75 0 15</inkml:trace>
  <inkml:trace contextRef="#ctx0" brushRef="#br0" timeOffset="3811.3647">29121 8781 0,'0'0'0,"0"-25"16,25 25 62,-1 25-62,26 24-16,24-24 15,-24 25-15,0-25 0,-26-25 16,26 99-16,-25-99 16,-25 50-16,0-26 15</inkml:trace>
  <inkml:trace contextRef="#ctx0" brushRef="#br0" timeOffset="4192.3634">29493 8731 0,'0'-49'32,"-25"49"-17,-25 49 48,50-24-48,-49 25 1,49-1-16,-50 1 0,50-25 16,-49 24-16,49-24 15,-25 0-15,25 25 16,-50-26-16,75-24 78,25-24-62</inkml:trace>
  <inkml:trace contextRef="#ctx0" brushRef="#br0" timeOffset="4607.368">29865 8830 0,'0'25'109,"-25"-25"-109,25 50 16,-25-50-16,25 74 15,-49-24 1,49-25-1,24-25-15,-24 49 0,50-49 16,-25 0 0,0 0-16,24 0 15,-24 0-15,0 0 0,24-24 16,-73 24 31</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6:39:50.582"/>
    </inkml:context>
    <inkml:brush xml:id="br0">
      <inkml:brushProperty name="width" value="0.05292" units="cm"/>
      <inkml:brushProperty name="height" value="0.05292" units="cm"/>
    </inkml:brush>
  </inkml:definitions>
  <inkml:trace contextRef="#ctx0" brushRef="#br0">1414 4564 0,'0'0'0,"-50"0"140,25 0-124,-24 74 0,49-49-1,0 0-15,0 0 16,-25 24-16,25-24 0,0 0 15,0 50 1,50-75 0,-50 24-16,49-24 15,-24 0-15,0 0 16,24 0-16,-24 0 16,25 0-1</inkml:trace>
  <inkml:trace contextRef="#ctx0" brushRef="#br0" timeOffset="424.0005">1910 4589 0,'50'0'94,"-26"0"-94,51 0 16,-26 0-1,-24 0 1</inkml:trace>
  <inkml:trace contextRef="#ctx0" brushRef="#br0" timeOffset="686.0018">1984 4713 0,'50'0'62,"0"0"-46,-1 0 0</inkml:trace>
  <inkml:trace contextRef="#ctx0" brushRef="#br0" timeOffset="1338.0021">2406 4316 0,'25'0'78,"0"0"-63,-1 0-15,26 0 16,24-25-16,-24 25 0,0 0 16,-25-25-16,24 25 15,-24 0 1,-25 25 46,0 0-62,-25 0 16,25 49-16,0-24 16,-25 24-16,25 1 15,0-26-15,0-24 16,0 25-16,0-26 16,0 26-16</inkml:trace>
  <inkml:trace contextRef="#ctx0" brushRef="#br0" timeOffset="2089.0015">3324 4366 0,'0'0'0,"0"-25"16,0 0 0,0 0-1,-25 25 32,0 0-16,-24 25-15,49 25-16,0-26 16,-25-24-16,25 50 15,0-25 1,49-25 15,1 0-15,-50-50-16,25 25 15,-25-24 1,0 24 0,0-25-1,0 75 48,0 50-48,25-75 1,-25 74-16,0-49 16,49 0-16,-49 24 15,25-24-15,-25 25 16,50-1-16,-50-24 15,0 25 1,0-26 0,-25-24-1,25 50-15,-75-50 16,51 0-16,-1 0 16,0 0-16,-25 0 0,26 0 31,-1-25-16,25-24 1</inkml:trace>
  <inkml:trace contextRef="#ctx0" brushRef="#br0" timeOffset="2441.0017">3845 4564 0,'0'-25'16,"49"25"46,-49-49-46,0 24 15,25 25-15,-25 25 30</inkml:trace>
  <inkml:trace contextRef="#ctx0" brushRef="#br0" timeOffset="2816.0018">4514 4266 0,'25'-24'78,"0"24"-78,25 0 16,-26 0-16,26 0 15,-25 0 1</inkml:trace>
  <inkml:trace contextRef="#ctx0" brushRef="#br0" timeOffset="3258.0036">4514 4316 0,'0'0'0,"0"25"0,0 0 32,0-1-32,0 26 15,0-25 1,0 0 0,25-25-1,-25 49 1,25-49-16,25 0 15,-26 0 1,1 0-16,25 0 16,-25 0-1,-25 25 1,49 25 0,-49-1-1,-25-49-15,25 50 0,-49-50 16,49 49-16,-75-49 15,51 0-15,-1 0 16,-25 0-16,25 0 16,1 0-16,-26 0 15,0 0 1,50-24 0</inkml:trace>
  <inkml:trace contextRef="#ctx0" brushRef="#br0" timeOffset="3957.0024">5209 4465 0,'0'-50'16,"0"75"46,0 25-46,0-26-16,0 1 16,0 25-16,0 24 15,0-24-15,0-1 16,0 1-16,0 0 16,0-1-16,0-24 15,50-25 1,-50 25-1,-25-25 1</inkml:trace>
  <inkml:trace contextRef="#ctx0" brushRef="#br0" timeOffset="4549.0051">5209 4440 0,'0'-50'16,"0"26"-1,0 73 63,0-24-62,0 25-16,0-1 16,0-24-16,0 25 15,50-50 1,-26 0 0,26 0-1,-50-50 1,50 25-16,-50-24 0,49-26 15,-49 26 1,0 24-16,0 0 16,0 50 77,0 24-93,0 1 16,0-25-16,25 0 16,-25 24-16,0-24 0,50-25 15,-50 50 1,0-26-16,24-24 16,-24 50-1,0-25 1</inkml:trace>
  <inkml:trace contextRef="#ctx0" brushRef="#br0" timeOffset="4886.0086">5680 4242 0,'0'24'94,"0"1"-94,25 25 15,-25-1-15,0 26 16,0-26-16,0-24 15,0 25-15,25-25 16,-25-1 0</inkml:trace>
  <inkml:trace contextRef="#ctx0" brushRef="#br0" timeOffset="5148.0017">5606 4217 0,'0'-25'31,"0"0"-15,49 25-16,1-49 15,-25 49-15,24-50 16,-24 50-16,0 0 16,-25-25-16,50 25 15,-1 0 1,-49 25 0,-24 25-1</inkml:trace>
  <inkml:trace contextRef="#ctx0" brushRef="#br0" timeOffset="5404.0059">5680 4440 0,'50'0'15,"-25"0"1,49 0-16,-24 0 15,-1-50-15,-24 50 16,25 0-16,-25-24 16,24 24-1,-74 0 32</inkml:trace>
  <inkml:trace contextRef="#ctx0" brushRef="#br0" timeOffset="10715.0383">1364 5730 0,'0'0'0,"0"74"78,0-24-62,0 24-16,0-24 15,0 0-15,0-1 16,0 1-16,0-1 16,0 1-16,0-25 15,0 24 1</inkml:trace>
  <inkml:trace contextRef="#ctx0" brushRef="#br0" timeOffset="11311.0418">1290 5928 0,'0'-49'15,"0"24"1,0 0 0,0-25-1,0 1 1,49 24 15,1 25-31,24 0 16,-74 25-1,25 0-15,-25 24 16,0 1-16,0-25 16,0 0-16,0 24 15,0-24-15,-74-25 16,74 25-16,-50-25 15,50 49-15,-25-49 16,75 0 93,-50 25-109,25-25 16,-25 50-16,49-50 16,-49 49-16,50-49 15,-50 50-15,25-50 16,-25 50-16,49-26 16,-49 1 15</inkml:trace>
  <inkml:trace contextRef="#ctx0" brushRef="#br0" timeOffset="11565.0425">1836 6052 0,'49'0'79,"1"0"-64,-25 0 1</inkml:trace>
  <inkml:trace contextRef="#ctx0" brushRef="#br0" timeOffset="11851.0408">1811 6176 0,'49'0'63,"1"0"-48,-25 0 1,0 0-16,-1 0 31</inkml:trace>
  <inkml:trace contextRef="#ctx0" brushRef="#br0" timeOffset="12916.0421">2555 5879 0,'0'-25'16,"0"0"31,0-25-16,49 26-15,-24 24-1,50 0 1,-26 0 0,-24 0-1,-25 24-15,0 51 16,0-25-1,-49-50 1,49 49-16,-75-49 16,75 25-16,-25-25 15,75 0 79,-25 0-78,0 50-1,24-26 1,-49 26 0,0 0-1,-49-1 1,24-49-1,0 0-15,-25 25 16,1-25-16,24 0 16,25-50-1,-50 50 1,50-49 0,0 24 15</inkml:trace>
  <inkml:trace contextRef="#ctx0" brushRef="#br0" timeOffset="13470.0426">3150 5928 0,'0'-49'16,"-25"49"46,-24 0-46,49 25 15,-25-25-31,25 74 0,0-24 16,0-1-1,0 1 1,25-50 0,-25 25-1,49-25-15,1 0 16,0 0-1,-26-50 1,-24 0 0,0 26-16,0-1 15,0-25-15,0 25 16,-49 25 0,-1 0-16,25 0 0,-24 0 15</inkml:trace>
  <inkml:trace contextRef="#ctx0" brushRef="#br0" timeOffset="14300.0536">3473 6077 0,'0'25'47,"49"-25"0,-24 0-47,0 0 15,0 0-15,24 0 16,1 0-16,0-25 31,-26 25-31,-24-25 16,0 1-1,0-26 17,-24 50-17,24-25 1,-50 25-16,50-25 31,0 1-15,50-26-16,-26 50 31,1 0-31,25 0 16,-1 0-1,-24 25-15,0 0 16,25 24 0,-50 26-1,0-1 1,0-24-1,0-1 1,0-24 0,24-25 31,1 0-47,50 0 15,-26-25-15,-24 25 16,0 0-16,24-25 15,-24 25-15,0 0 16,-25-24 62,-50 24-62</inkml:trace>
  <inkml:trace contextRef="#ctx0" brushRef="#br0" timeOffset="15936.0502">1315 6970 0,'0'-25'0,"49"-24"16,-49-1 0,0 75 46,0 49-46,0 1-16,25 24 15,-25-25-15,50-24 16,-50 0-16,24-1 16,-24-24-16,25-25 15,-25 50-15,50-75 47,-50-25-31,0-24-16,0-25 15,0-1-15,0 1 16,0 0-16,25 24 16,-25 26-16,0 24 15,49 25 63</inkml:trace>
  <inkml:trace contextRef="#ctx0" brushRef="#br0" timeOffset="16280.0419">1811 7144 0,'-25'0'16,"75"0"46,-1 0-46,1 0-1,-25 0-15,24 0 0,-24 0 16,0 0 0</inkml:trace>
  <inkml:trace contextRef="#ctx0" brushRef="#br0" timeOffset="16551.0444">1836 7317 0,'49'0'93,"1"0"-77,-25 0-16,24 0 31,-24 0-15</inkml:trace>
  <inkml:trace contextRef="#ctx0" brushRef="#br0" timeOffset="16994.0464">2505 6871 0,'0'-25'31,"0"75"48,0-1-79,0 1 0,0 24 15,0-24-15,0 0 16,0-26-16,0 1 15,50 25-15,-50-25 16,25-25 0,-25 24-1,24-24 1</inkml:trace>
  <inkml:trace contextRef="#ctx0" brushRef="#br0" timeOffset="17451.0432">2803 7069 0,'0'0'0,"0"-49"32,0 98 46,0-24-78,0 0 15,0 0-15,0 24 16,0-24-16,25 0 16,49-25-1,-49 0-15,0 0 16,24 0-16,1-25 15,-50-24 1,25 24 0,-25-25-16,0 25 15,-25 25-15,25-49 16,-50 49-16,-24 0 16,49 0-1,0 0 1,-24 0-1</inkml:trace>
  <inkml:trace contextRef="#ctx0" brushRef="#br0" timeOffset="17901.0429">3398 7020 0,'0'-25'16,"-25"25"31,1 0-32,24 50 1,-25-50-1,25 74-15,0-49 16,0 49 0,49-74-16,-24 25 15,25-25-15,-1 0 16,26 0-16,-26 0 16,-24-25-16,25-49 15,-50-1 1,0 51-1,0-1-15,-50-25 16,25 25-16,1 25 0,-26-24 16,25 24-16,-24 0 15,-1 0 1,50 49 0</inkml:trace>
  <inkml:trace contextRef="#ctx0" brushRef="#br0" timeOffset="18364.0436">3770 6970 0,'0'-25'0,"0"-24"16,50 74 62,-50-1-62,25 26-16,-25-25 15,25 0-15,-25 24 16,49-49-16,-49 50 15,25-50-15,0 0 47,-25-25-47,0 0 16,49-24-16,-49-1 16,0-24-16,25-1 15,-25 1-15,0 49 16,0 0-1,-25 25 32</inkml:trace>
  <inkml:trace contextRef="#ctx0" brushRef="#br0" timeOffset="19341.0447">1315 8161 0,'0'-25'0,"0"-25"16,0 26-1,0-1 1,0 50 78,-50 24-94,50 1 15,0-1-15,0 26 16,0-1-16,0 1 16,0 24-16,0-25 15,0 1-15,0-1 16,0 0-16,0 50 16,0-99-16,-50-25 62,50-74-62,-24 49 16</inkml:trace>
  <inkml:trace contextRef="#ctx0" brushRef="#br0" timeOffset="19586.0454">1141 8582 0,'0'0'0,"25"0"47,-25-49-47,74 49 16,-49 0-1,0-25-15,24 25 16,-24 0-16,0-50 15,25 50-15,-26 0 0,1 0 16,0 0-16</inkml:trace>
  <inkml:trace contextRef="#ctx0" brushRef="#br0" timeOffset="19842.0458">1736 8434 0,'25'0'62,"25"0"-46,-1 0-1</inkml:trace>
  <inkml:trace contextRef="#ctx0" brushRef="#br0" timeOffset="20083.0467">1712 8657 0,'24'0'47,"26"0"-31,-25 0-1,24 0 1</inkml:trace>
  <inkml:trace contextRef="#ctx0" brushRef="#br0" timeOffset="20668.0424">2406 8210 0,'0'-24'0,"0"-1"31,25 25 1,49 0-17,-49 0 1,0 0-16,24 0 16,-24 0-16,-25-50 0,25 50 15</inkml:trace>
  <inkml:trace contextRef="#ctx0" brushRef="#br0" timeOffset="21128.045">2381 8210 0,'-25'0'15,"25"25"-15,0 0 16,0 0 0,0 24-1,0-24 1,0 0 15,50-25-15,0 0-16,-26 0 15,1 0-15,0 0 16,25 50-16,-26-50 16,26 24-16,-25-24 15,-25 25 1,0 25-16,-25-1 31,0-49-31,0 50 0,-24 0 16,-1-50-16,1 24 15,-1-24-15,-24 0 16,49 0-16,0 0 16,25-24-1,0-51 1,0 50-16</inkml:trace>
  <inkml:trace contextRef="#ctx0" brushRef="#br0" timeOffset="21553.0451">2853 8310 0,'0'24'78,"0"1"-78,0 0 16,0 49 0,0-49-1,0 0 1,49-25-16,26 0 16,-26 0-16,1 0 0,-25 0 15,24-74 1,-49 49-16,0 0 15,0 0 1,-25-24-16,1 49 16,-26 0-16,0 0 15,1 0-15,-1 0 16,25 0 0,50 0 30</inkml:trace>
  <inkml:trace contextRef="#ctx0" brushRef="#br0" timeOffset="21904.0447">3423 8210 0,'0'-24'15,"0"48"95,0 1-110,0 0 15,0 25-15,0-26 16,50 1-16,-50 25 16,0-25-16,0-1 15,0 1-15,0 25 16</inkml:trace>
  <inkml:trace contextRef="#ctx0" brushRef="#br0" timeOffset="22395.0467">3423 8359 0,'0'-25'47,"25"25"-47,24 0 15,-24-49 1,0 49-16,25-25 0,-26 25 16,26-50-16,0-24 15,-50 49 1,0 0 0,0 1-1,-50 24 32,50 24 0,0 1-31,0 50-16,0-26 15,25 1-15,-25 24 16,0-24-16,0-1 15,25 1-15,-25 0 16,0-26-16,0-48 63</inkml:trace>
  <inkml:trace contextRef="#ctx0" brushRef="#br0" timeOffset="22948.0504">3944 8384 0,'0'-50'46,"25"50"-46,49 0 16,-24 0 0,-25 0-1,-25 25 48,0 0-48,-50 0 1,25 24 0,-24-24-16,49 25 15,0-25 32,24-25-16,26 0-15,-25 0-16,0 0 16,24 0-16,1 0 15,-25 0 1,-25-50 62</inkml:trace>
  <inkml:trace contextRef="#ctx0" brushRef="#br0" timeOffset="25388.2055">1315 9649 0,'-50'0'32,"75"0"77,0 0-109,24 0 16,1 0-16,-1 0 15,1 0-15,-25 0 0,0 0 16,24 0 0,-49 25-16,0 24 31,0-24-31,-25 25 15,1-25-15,-26 24 16,0-24-16,1 25 16,-1-26-16,-24 26 15,24-25-15,25 0 16,-24 24 0,49-24 15,25-25-16,24 0 1,-24 0 0,25 0-16,-1 0 15,26 0-15,-1 0 16,0 0-16,1-49 16,-25 49-16,-26 0 15</inkml:trace>
  <inkml:trace contextRef="#ctx0" brushRef="#br0" timeOffset="26710.2084">1290 10691 0,'0'49'93,"0"1"-77,0 0-16,0 24 16,0-24-16,0-1 15,0 1-15,0-25 16,0 24 0,25-49-16,-25-49 46,0 24-30</inkml:trace>
  <inkml:trace contextRef="#ctx0" brushRef="#br0" timeOffset="26999.2073">992 10815 0,'0'-25'47,"25"-25"-31,49 50-16,1-49 15,-1 49-15,1-50 16,-1 50-16,0 0 15,1-49-15,-50 49 16,-1 0-16,1 0 31,-25 49-31,0-24 16,-25 0-16</inkml:trace>
  <inkml:trace contextRef="#ctx0" brushRef="#br0" timeOffset="27307.2118">1141 11237 0,'50'0'62,"24"-25"-62,0 25 16,1-50-16,24 50 16,25-74-16,-49 74 0,-26-50 15,-24 50-15,0 0 16,-50 0 46</inkml:trace>
  <inkml:trace contextRef="#ctx0" brushRef="#br0" timeOffset="28638.209">1315 11633 0,'-50'0'47,"25"0"-31,0 0-1,25 25-15,-49 25 16,49-25 0,0 24-16,-25 26 15,25-26-15,0 1 0,0-25 16,0-1-16,0 26 15,50-50-15,-1 50 16,1-50-16,-1 0 16,1 0-16,0 0 15,24-50-15,-49 25 16,24-24-16,-49 24 16,25-25-16,-25 25 15,0 1-15,0-1 16,-25-25-16,-24 50 15,24-25-15,0 25 16,-24 0-16,-26 0 0,26 0 16,24 0-1,0 0-15,-25 0 16</inkml:trace>
  <inkml:trace contextRef="#ctx0" brushRef="#br0" timeOffset="29031.2055">1364 11609 0,'0'0'0,"0"-25"16,0 0-1,0 50 48,0 24-48,0 1-15,0 24 16,0 26-16,0-26 16,0 0-16,0 1 15,0-1-15,0 1 16,25-26-16,-25 1 15,0 0-15,0-26 16,25-24-16,-25 25 16,0-50 31,0-24-32</inkml:trace>
  <inkml:trace contextRef="#ctx0" brushRef="#br0" timeOffset="35392.2596">2059 9773 0,'49'0'78,"-24"0"-78,0 0 15,25 0 1,-26 0 0</inkml:trace>
  <inkml:trace contextRef="#ctx0" brushRef="#br0" timeOffset="35622.246">2108 9971 0,'25'0'62,"25"0"-46,-1 0-16,-24 0 15,0-24-15</inkml:trace>
  <inkml:trace contextRef="#ctx0" brushRef="#br0" timeOffset="36227.2562">2208 10716 0,'24'0'94,"1"0"-94,50 0 16,-26-75-16,1 75 0</inkml:trace>
  <inkml:trace contextRef="#ctx0" brushRef="#br0" timeOffset="36448.7423">2307 10790 0,'49'0'31,"1"0"-31,-25 0 16,0 0-16,-1 0 15</inkml:trace>
  <inkml:trace contextRef="#ctx0" brushRef="#br0" timeOffset="37196.7446">2108 11881 0,'25'0'31,"0"0"-15,25 0-1,-1 0 1,1 0-16,-1 0 15</inkml:trace>
  <inkml:trace contextRef="#ctx0" brushRef="#br0" timeOffset="37406.7432">2208 12030 0,'0'25'0,"24"-25"63,26 0-63,-25 0 16,0 0-1</inkml:trace>
  <inkml:trace contextRef="#ctx0" brushRef="#br0" timeOffset="64972.6423">1339 13047 0,'0'-49'47,"0"24"-16,0 74 78,0 26-93,0-50-1,0-1-15,0 51 16,0-50 0,0 49-1,0-49 1,0 0 0,0 0 15,25-25-31,25 0 15,-1 0 1,-24 0 0,0-25-16,-25 0 0</inkml:trace>
  <inkml:trace contextRef="#ctx0" brushRef="#br0" timeOffset="65765.6441">1439 12799 0,'0'-25'31,"0"1"0,-25 24-15,25-50 31,0 75-16,49 24-15,-49-24-1,0 0 1,-24-25 15,24 50-31,-25-50 16,0-25 15,25 0-15,0-25-1,25 50 64,24 0-48,-49 50 0</inkml:trace>
  <inkml:trace contextRef="#ctx0" brushRef="#br0" timeOffset="67637.0589">2034 13022 0,'0'0'0,"-25"0"16,25-24 78,50 24-79,-1 0 1,-24 0 0,0 0-16</inkml:trace>
  <inkml:trace contextRef="#ctx0" brushRef="#br0" timeOffset="67975.0637">1960 13196 0,'24'0'78,"51"0"-62,-50 0 0,-1 0-1,1 0 1</inkml:trace>
  <inkml:trace contextRef="#ctx0" brushRef="#br0" timeOffset="72437.1785">7417 3473 0,'0'49'16,"0"-24"-1,0 25 1,0-1-16,0 26 0,0 24 16,0 25-16,49-50 15,-49 1-15,0 24 16,50 0-16,-50 50 15,49 25-15,-49-1 0,0 26 16,0-1-16,0 25 16,50 50-16,-50-49 15,0 73-15,50 1 16,-50 24-16,49 26 16,-49 48-16,75-73 15,-75-25-15,0 24 16,49-74-16,-49-25 15,0 50-15</inkml:trace>
  <inkml:trace contextRef="#ctx0" brushRef="#br0" timeOffset="74273.1752">7813 9203 0,'0'24'78,"0"51"-63,0-26 1,0-24 0,-49 0-16,49 25 15,0-1-15,0 1 16,0 24-16,0-24 15,0-25-15,0 24 16,0-24-16,0 0 16,0 24-16,0 26 15,0-1-15,0 1 16,0-1-16,0 25 0,0 1 16,0-26-16,0 0 15,0 1-15,0-1 16,0 1-16,25 49 15,-25 0-15,0-25 16,0 0-16,0 50 16,0-25-16,0 25 15,0-25-15,0-25 16,0 0-16,0 0 16,0 25-16,0-49 15,0-1-15,0 1 16,0 24-16,0 25 0,0-25 15,0-24 1,0 24-16,0 0 0,0 25 16,-25 0-16,25 0 15,0-25-15,0 1 16,0 48-16,0-48 16,0-1-16,0 50 15,0-25-15,0 0 16,0 0-16,0-50 15,0 1-15,0-26 16,0 50-16,0 25 16,0-24-16,0-1 15,0 0-15,25-25 0,-25 1 16,0-1-16,0 1 16,0 49-16,0-25 15,0 25-15,0-25 16,0 0-16,0 1 15,0-1-15,0-25 16,0 1-16,0-26 16,0 1-16,0 0 15,0 24-15,24-24 16,-24-1-16,0-24 16,50 25-16,-50-26 15,0 1-15,25 25 16,-25-1-1,0-73 64,0-51-64</inkml:trace>
  <inkml:trace contextRef="#ctx0" brushRef="#br0" timeOffset="79896.8882">8136 3944 0,'-50'-25'15,"26"25"17,-1 0-1,50-74 31,24 74-46,1-25-16,-1 25 16,1 0-16,0-50 15,-26 50-15,1 0 16,25 0-16,-25 0 16,-1 0-1,-24 25 1,0 0-1,0 0 1,-49 49 0,-26-24-1,51-25 1,-1-25-16,-25 74 16,1-49-1,-1 49 1,-24-24-1,24-1-15,0 1 16,75-50 93,0 0-109,0 0 16,24 0-16,1-25 16,0 25-16,-1 0 15,1 0-15,-1-25 16,1 25-16,-25 0 0,0 0 16</inkml:trace>
  <inkml:trace contextRef="#ctx0" brushRef="#br0" timeOffset="80369.8864">9004 3944 0,'-25'0'16,"75"0"93,0 0-109,-26 0 16,1 0 0,0 0-16,25 0 15,-26 0-15</inkml:trace>
  <inkml:trace contextRef="#ctx0" brushRef="#br0" timeOffset="80691.886">8930 4118 0,'24'0'62,"26"-25"-46,0 25 0,-25 0-16,-1 0 15,1 0-15,25 0 16,-75 0 46</inkml:trace>
  <inkml:trace contextRef="#ctx0" brushRef="#br0" timeOffset="81441.8878">9624 3721 0,'0'-50'16,"0"75"62,0 49-63,0-24-15,0 0 16,0 24-16,0-24 16,0-1-16,0 1 15,0-25-15,0 49 16,0-49 31</inkml:trace>
  <inkml:trace contextRef="#ctx0" brushRef="#br0" timeOffset="82036.887">9649 3845 0,'-25'0'15,"25"-50"-15,0 25 16,0-24 15,0-1-15,0 25 0,50 25-16,24 0 15,-24 0 1,-25 0-16,-1 0 15,26 0 1,-50 50-16,0 0 16,0-26-16,0 1 15,-50 25-15,50-25 16,-49-1-16,24 26 16,75-50 124,-1 50-140,-24-50 16,0 49-16,24-49 15,-24 75-15,25-51 16,0 26 15,-50-25 1</inkml:trace>
  <inkml:trace contextRef="#ctx0" brushRef="#br0" timeOffset="82491.8918">10368 3994 0,'-24'0'15,"48"0"95,1 0-110,0 0 15,0 0-15,24 0 16,-24-25-16,0 25 16,25 0-16,-75 0 93</inkml:trace>
  <inkml:trace contextRef="#ctx0" brushRef="#br0" timeOffset="83254.9031">10914 3919 0,'0'-25'15,"0"50"79,0 25-94,0-25 16,0-1-16,0 26 15,0 0-15,0-1 16,0 26-16,0-26 16,25 1-16,-25-1 15,0 1-15,0-25 16,0 0-16,0 24 16,0-24-16,0 0 0,-25-25 15,25 49-15,-25-49 16,0 50-1,-49-50 1,49 0-16,25-25 16,-49 25-16,49-49 15,0 24-15,0-25 16,0-24-16,0-1 16</inkml:trace>
  <inkml:trace contextRef="#ctx0" brushRef="#br0" timeOffset="83730.9056">10790 3721 0,'0'-25'0,"0"0"31,50 25-15,-26 0 0,-24 25 46,0 25-46,-49-75 46,49 0-46,25 25 15</inkml:trace>
  <inkml:trace contextRef="#ctx0" brushRef="#br0" timeOffset="84382.905">11212 3746 0,'25'0'47,"24"0"-47,-49 24 16,75 1-16,-51 25 15,-24-25-15,75 24 16,-26-24-16,-24 0 15,0 24-15,49-24 16,-74 25 15</inkml:trace>
  <inkml:trace contextRef="#ctx0" brushRef="#br0" timeOffset="84779.9054">11609 3721 0,'0'-25'0,"0"0"31,-50 25 32,50 25-63,-50-25 15,50 50-15,-24-26 16,24 26-16,-50 0 16,50-1-16,-25 1 0,25-25 15,0 24-15,-49-24 16,49 0-1,0 24 17,0-24 15</inkml:trace>
  <inkml:trace contextRef="#ctx0" brushRef="#br0" timeOffset="85252.9093">12129 3919 0,'0'-25'16,"0"-24"15,-49 49 1,-1 0-17,1 0 1,24 49-1,25 1 1,-50-25-16,50 49 16,0-24-1,25-1 1,49-49 0,-24 0-1,-25 0-15,0 0 16,24 0-16,-24 0 0,-25-24 15,25 24 1</inkml:trace>
  <inkml:trace contextRef="#ctx0" brushRef="#br0" timeOffset="89639.0799">8310 5879 0,'0'-50'15,"0"25"1,0 0-1,24 50 79,1 25-94,25-25 16,-25 24-16,24-24 0,-49 0 15,50-25-15,-50 74 16,25-74-16,-25 75 16,24-26-1,-24-24 1</inkml:trace>
  <inkml:trace contextRef="#ctx0" brushRef="#br0" timeOffset="90054.0795">8558 5705 0,'0'-50'15,"0"75"48,-50 25-48,50-25-15,-50 24 16,50 1-16,-74-25 16,74 24-16,-25-24 15,25 0-15,-25 25 0,25-26 16,0 1-16,0 25 15,-49-50-15,49 49 16,0-24 0,-25-25 46,25 25-46</inkml:trace>
  <inkml:trace contextRef="#ctx0" brushRef="#br0" timeOffset="90533.0806">8930 6201 0,'0'-49'15,"-50"49"32,25 0-16,25 24-31,-25 26 16,25-25 0,0 24-1,0 1 1,0 0-1,0-26 1,25-24-16,25 0 0,-25 0 16,-1 0-16,26 0 15</inkml:trace>
  <inkml:trace contextRef="#ctx0" brushRef="#br0" timeOffset="91191.0787">9376 5879 0,'25'0'94,"0"0"-94,24 0 16,-24 0-16,25 0 15,-25 0 16</inkml:trace>
  <inkml:trace contextRef="#ctx0" brushRef="#br0" timeOffset="91521.0834">9451 6077 0,'24'0'78,"1"0"-78,0 0 16,25 0 15,-26 0 0,-24 50 1</inkml:trace>
  <inkml:trace contextRef="#ctx0" brushRef="#br0" timeOffset="94852.7295">10592 5432 0,'0'-25'47,"24"25"-31,-24 50 30,0 0-46,0 24 16,0 0-16,0-24 16,0-25-16,0 0 15,0 24 1,0 1-16,0-25 31</inkml:trace>
  <inkml:trace contextRef="#ctx0" brushRef="#br0" timeOffset="95360.7255">10344 5978 0,'24'0'94,"51"0"-79,-26 0-15,26 0 16,24 0 0,25 0-16,50-25 0,-1 25 15,-49 0-15,-24 0 16,-26 0-16,0 0 16,-49 0-16</inkml:trace>
  <inkml:trace contextRef="#ctx0" brushRef="#br0" timeOffset="96877.8187">10393 6449 0,'0'-49'16,"0"73"77,0 1-93,0 0 16,0 25-16,0-1 16,0-24-16,0 0 15,0 24 1,50-49 0,-1 0-16,1 0 15,0 0 1,-50-24-16,24 24 15,-24-50-15,0 0 16,0 26 0,0-26 31,25 75-16,-25 0-16,50 24 1,-25-49 0,24 25-1,1-25 1,-1-25 0,-24-24-1,-25-1 1,0 0-1,0 1-15,-25-1 16,1 50 0,24-25-1,-50 25 1</inkml:trace>
  <inkml:trace contextRef="#ctx0" brushRef="#br0" timeOffset="101940.5414">11361 6300 0,'0'0'0,"0"-24"15,-50 24 32,50 24-31,-25 26 0,25-25-16,0 24 15,-25-24-15,25 0 16,0 0-16,0 49 15,0-49 1,25-25 0,25 0-1,-1 0 1,-24 0 0,-50 0 30</inkml:trace>
  <inkml:trace contextRef="#ctx0" brushRef="#br0" timeOffset="102836.5441">12129 5655 0,'25'0'94,"0"0"-94,0 0 16,0 0-16,24 0 0,-24 0 15,25 0 1,-25 0-1</inkml:trace>
  <inkml:trace contextRef="#ctx0" brushRef="#br0" timeOffset="103116.5371">12129 5829 0,'25'0'63,"25"0"-63,-25 0 15,0 0-15,-1 0 16,26 0-16,-25 0 15</inkml:trace>
  <inkml:trace contextRef="#ctx0" brushRef="#br0" timeOffset="103835.8891">13667 5308 0,'0'50'78,"0"-25"-63,0 24-15,0 1 0,0-1 16,0 1-16,0-25 16,0 24-1,0-24 1</inkml:trace>
  <inkml:trace contextRef="#ctx0" brushRef="#br0" timeOffset="104398.8976">13047 5928 0,'0'-24'15,"50"24"79,-1 0-94,51 0 16,49 0-16,24 0 0,-24 0 15,25-50 1,24 50-16,-24 0 0,-50 0 15,-50 0-15,1 0 16,-51 0-16,-48 0 63,-26 0-63,25 0 15</inkml:trace>
  <inkml:trace contextRef="#ctx0" brushRef="#br0" timeOffset="105187.8946">13146 6350 0,'0'0'0,"-24"0"15,24-25 1,0 0 15,24-24 1,1 49-32,0 0 15,25 0-15,-25 0 16,-1 49-16,26 1 15,-50-25 1,0 0-16,-25 24 16,0-24-16,1 25 15,-26-26-15,25-24 16,-25 50-16,26-50 16,24 50-1,74-50 79,-24 0-78,-25 0-1,-1 0-15,26 0 16,-25 0-16,0 0 15</inkml:trace>
  <inkml:trace contextRef="#ctx0" brushRef="#br0" timeOffset="105518.8881">13568 6276 0,'0'-25'16,"0"50"46,0 24-62,0-24 16,0 0-16,0 0 15,0 24-15,0-24 16,0 0-16,50 24 16,-50 1 15</inkml:trace>
  <inkml:trace contextRef="#ctx0" brushRef="#br0" timeOffset="105803.8918">13816 6276 0,'0'24'93,"0"26"-77,0-25-16,0 0 16,0-1-16,0 26 15,0-25-15,0 24 16,0-24 0</inkml:trace>
  <inkml:trace contextRef="#ctx0" brushRef="#br0" timeOffset="106362.8907">13469 6325 0,'0'-49'31,"50"49"-15,-1 0 0,1-25-16,49 25 0,-25-50 15,1 50-15,-1-25 16,1 25-16,-26-49 16,-24 49-16,25-25 15,-50-25 16,-25 50-15,0 0 0,25-24-1,-25 24 1,-24 0 15,49 74-15,-25-49-1,25 0-15,0 24 16,0-24-16,0 0 16,0 24-16,0 1 15,25 49-15,-25-24 16,24-1-16,-24-24 16,0-1-16,0-24 15,0 25-15,0-26 16</inkml:trace>
  <inkml:trace contextRef="#ctx0" brushRef="#br0" timeOffset="106643.8924">13965 6548 0,'0'-49'16,"25"49"-1,-25-25-15,49 25 16,26-50-1,-50 50-15,-1 0 16,26-24-16,-25 24 16,0 0 31,-25-25-47</inkml:trace>
  <inkml:trace contextRef="#ctx0" brushRef="#br0" timeOffset="107080.8901">14585 6276 0,'0'-50'0,"0"25"31,-25 25 16,-24 0-32,-1 0 1,1 75 0,49-1-1,0-49-15,0 0 16,0 24-16,0-24 15,24 25 1,26-50 0,0 0-16,-26 0 15,1 0-15,25 0 16,-25 0-16,-1 0 16,-24-50-1</inkml:trace>
  <inkml:trace contextRef="#ctx0" brushRef="#br0" timeOffset="108279.8936">11807 7491 0,'-25'0'31,"75"0"110,-1 0-141,-24 0 15,0 0-15,25 0 16,-1 0-16,-24 0 16</inkml:trace>
  <inkml:trace contextRef="#ctx0" brushRef="#br0" timeOffset="108758.895">11683 7665 0,'25'0'110,"0"0"-95,-1 0 1,26 0 0,0 0-16,-26-25 15,1 25-15,25 0 16,-25 0-16,-1 0 16,26 0-1,-50-25 79</inkml:trace>
  <inkml:trace contextRef="#ctx0" brushRef="#br0" timeOffset="134949.6318">10096 5631 0,'49'0'78,"-24"0"-63,25 0 1,-26 0-16,26 0 16,0 0-1</inkml:trace>
  <inkml:trace contextRef="#ctx0" brushRef="#br0" timeOffset="135818.6301">10616 5432 0,'0'50'188,"0"-1"-172,0 1-1,0 0-15,0-26 16,0 26-1,0 0 1,0-26 0,0 26-1,0-25 1,0 0 0,0 24 15,0-24 0,-24-25-31,24 25 31,-25-25-31,-25 50 32,25-50-17,1 24 1,-26-24-1,25 0 17,0 0-17,1 0 1,-26 0 31,50-49-32,0 24 1</inkml:trace>
  <inkml:trace contextRef="#ctx0" brushRef="#br0" timeOffset="136659.6324">10542 5184 0,'0'-25'31,"0"50"79,0 0-95,-50-25 17,26 0-17,24-25 16,-25 25 1,25-25-17,25 25 17,24 0-1,-49 25 0,-25-25 32,1 0-48,24-49-15</inkml:trace>
  <inkml:trace contextRef="#ctx0" brushRef="#br0" timeOffset="150192.193">10220 5457 0,'0'50'172,"0"-26"-156,0 51-16,0-26 16,0 1-16,0-25 15,0 0-15,0 24 16,0-24-16,0 25 15,0-25 1,0 24 78</inkml:trace>
  <inkml:trace contextRef="#ctx0" brushRef="#br0" timeOffset="151673.192">10468 5507 0,'0'-50'109,"49"0"-93,-49 26-16,50-1 15,-50-25-15,25 25 16,-25 1 15,0 73 47,0-24-62,0 0-16,0 0 15,49 24-15,-49-24 16,0 25-16,0-26 16,0 26-16,0-25 15,0 24 1,0-24 0,0 25-1,0-25 1,0-1 15,0 26 0,-25-50-15,-24 0 15,24 0-15,-25 0-1,1 0 1,-1 25 0,75-25 93,49 0-93,-24 0-1,-25 0-15,0 0 16,-1 0-16,26 0 16,-25 0-16,0 0 15,24 0 1,1 0-1</inkml:trace>
  <inkml:trace contextRef="#ctx0" brushRef="#br0" timeOffset="159746.3057">12874 7392 0,'0'0'0,"0"-25"16,24 25 31,-24 50 0,0-1-47,0 1 15,-24 49-15,24-25 16,0 1-16,0-1 16,0-24-16,0-25 15,0-1-15,0 51 16,0-50 15,0-50 0,0 0-15</inkml:trace>
  <inkml:trace contextRef="#ctx0" brushRef="#br0" timeOffset="160297.3093">12874 7466 0,'0'-49'32,"0"73"30,-50-24-46,50 50-16,-50-25 15,26 49 1,-26-24 0,50-25-1,-25-25-15,25 24 16,-25-24 31,25 50-16,25-50 31,0 0-62,49 0 16,-49 0 0,0 0-16,0 0 15,24 0-15,-24 0 0,0 0 16,0 0-16,24 0 16,-24-25-1,0 25 1</inkml:trace>
  <inkml:trace contextRef="#ctx0" brushRef="#br0" timeOffset="160860.3059">13271 7516 0,'0'-50'16,"-25"50"78,-25 25-79,50 0 1,0 0-16,0 24 16,-25-24-16,25 0 15,0 49-15,0-49 0,0 0 16,0 0 0,0 24-16,50 1 15,-25-50 1,0 0-16,24 25 0,26-25 15,-26 0 1,-49-75 0,25 50-16,-25 1 15,0-26-15,0 0 16,0 1-16,0-1 16,0 25-16,-25-24 15,25 24-15,-25 25 16,25-50-16,-49 50 15,24 0 32,25 25-47</inkml:trace>
  <inkml:trace contextRef="#ctx0" brushRef="#br0" timeOffset="177165.0788">13841 7838 0,'0'50'125,"50"-50"-109,-1 0-1,-24 0 1,25 0-1,-26 0 1,26 0 0,-25 0-16,-25-25 125,-50 25-125,25-25 15,1 0 1,24-24 0,-50 24-1,50 0 1,0-24 15,25 24-15,0 25-1,-25-25-15,24 25 16,1 0 0,25 0-1,-25 0 1,-1 0-1,26 0 1,-25 25 0,-25 24-1,25-24 1,-25 0 0,0 25-1,0-26 16,0 1-15,0 25 15,-25-50-31,25 25 16,49-25 93,1-25-93,0 25 0,-1 0-1,-24 0 1</inkml:trace>
  <inkml:trace contextRef="#ctx0" brushRef="#br0" timeOffset="238257.6634">8731 9203 0,'-25'0'62,"1"0"-15,73 0 47,1 0-94,-1 0 0,1-50 16,-25 50-16,0 0 15,24 0-15,-24 0 16,25 0-1,-25 0 1,-25 50 15,-50 24-15,0-49-16,1 24 16,-1-24-16,-24 25 15,24-50-15,0 49 16,26-49-16,24 50 0,-50-50 15,50 50-15,-50-50 16,50 24 62,25-24-47,25 0-15,-1 0-16,1 0 16,24 0-16,1 0 15,-1 0-15,1 0 16,-1 0-16,-49 0 16,25 0-16,-75 0 109,25-24-93</inkml:trace>
  <inkml:trace contextRef="#ctx0" brushRef="#br0" timeOffset="238725.6608">9575 9277 0,'49'0'94,"-24"0"-94,0 0 16,0 0-16,24 0 15,-24 0-15,0 0 16</inkml:trace>
  <inkml:trace contextRef="#ctx0" brushRef="#br0" timeOffset="239039.6531">9550 9426 0,'25'0'47,"24"0"-47,26 0 16,-26 0-16,-24 0 15,0 0-15,24 0 16</inkml:trace>
  <inkml:trace contextRef="#ctx0" brushRef="#br0" timeOffset="240336.6548">10319 9029 0,'0'0'0,"0"-25"32,-25 25-1,25 50 31,0-1-46,0 26-16,0-1 16,0 1-16,0-1 15,0-24-15,0-1 16,0-24-16,0 25 0,0-26 16,50-24 30,-50-24-30,0-1 0</inkml:trace>
  <inkml:trace contextRef="#ctx0" brushRef="#br0" timeOffset="240561.6547">10368 9103 0,'-49'0'16,"49"-24"-1,0-1 1,0-25 0,0 25-1,0 0 1,49 25-1</inkml:trace>
  <inkml:trace contextRef="#ctx0" brushRef="#br0" timeOffset="241043.662">10393 8954 0,'0'0'0,"25"50"16,-25-25 0,0 25-16,0-1 15,-50 1-15,26 24 0,-26-49 16,25 25-1,0-50-15,25 24 16,-49-24-16,24 0 31,75 0 47,-26 0-62,-24 25 0,25 25-16,50 24 15,-1-24 1,-24-1 0,-26-49-16,26 50 15,-25 0 1,0-50 62,-25-50-47,0 25-15</inkml:trace>
  <inkml:trace contextRef="#ctx0" brushRef="#br0" timeOffset="241652.6625">10914 9351 0,'25'0'94,"24"0"-94,1 0 15,-25 0-15,0 0 16,-1 0-1</inkml:trace>
  <inkml:trace contextRef="#ctx0" brushRef="#br0" timeOffset="242168.6538">11609 9277 0,'0'0'0,"0"-25"16,0 50 93,0 25-109,0-1 16,0 1-16,0-1 15,0 1-15,0 24 16,0-24-16,0 24 16,24-24-16,-24 0 15,0-1-15,0 1 16,0-25-16,0-1 15,0 1 17,-24 25-17,-26-50 1,25 0 0,0 0-16,-24-25 0,24 0 15,-25 0-15,50-49 16</inkml:trace>
  <inkml:trace contextRef="#ctx0" brushRef="#br0" timeOffset="243819.6552">11609 9029 0,'24'0'62,"1"0"-46,-25 25 62,-49-25-62,24 0 15,25-25-16,25 25 17,-25-50-17,49 50 1,-49 25 0,0 0-1,-25 0 16,1-25 1,24-25 15</inkml:trace>
  <inkml:trace contextRef="#ctx0" brushRef="#br0" timeOffset="244528.6568">11832 9054 0,'0'-25'16,"74"25"62,-24 25-63,-1 24-15,1 1 16,24 0-16,-24 24 16,0-49-16,-1 24 15,-49-24-15,25-25 16,-25 50-16</inkml:trace>
  <inkml:trace contextRef="#ctx0" brushRef="#br0" timeOffset="244814.6943">12278 9004 0,'-49'25'78,"24"49"-62,-25-24-16,25 0 15,-24-1-15,49 1 16,-50-25-16,50-1 16,-25 26-16</inkml:trace>
  <inkml:trace contextRef="#ctx0" brushRef="#br0" timeOffset="245160.692">12750 9227 0,'0'-49'0,"-25"49"31,0 0 0,0 25-15,-49 49 0,74-49-16,-25 24 15,25-24-15,0 25 16,0-1-1,25-49 1,24 0-16,-24 0 16,0 0-16,25 0 15,-1 0 1,-49-24 15</inkml:trace>
  <inkml:trace contextRef="#ctx0" brushRef="#br0" timeOffset="245961.6961">9773 10889 0,'50'25'62,"-26"-25"-46,1 0-16,25 0 0,-1 0 16,-24 0-16,0 0 15,25 0 1,-100 0 15</inkml:trace>
  <inkml:trace contextRef="#ctx0" brushRef="#br0" timeOffset="246210.6917">9773 11063 0,'25'0'32,"24"0"-17,1 0-15,-25 0 16,0 0-16,-1 0 16,26 0-16,0 0 15</inkml:trace>
  <inkml:trace contextRef="#ctx0" brushRef="#br0" timeOffset="247287.771">10592 10740 0,'0'-49'15,"0"24"17,0-25-17,24 50 1,1-24-16,0 24 16,25 0-16,-26 0 15,1 0 1,-25 49-1,0-24 1,0 25-16,0-26 16,-25 1-16,25 25 15,-49-50-15,49 25 0,25-25 94,24 0-78,1 0-1,-1 0 1,-49 24 0,0 26-1,0 0-15,-24-1 16,-1-49-16,-25 25 15,25-25-15,-24 0 16,24 0-16,0 0 16,-24 0-16,24 0 15,25-25-15,-25 25 16,25-49-16,0 24 16,0-25-1</inkml:trace>
  <inkml:trace contextRef="#ctx0" brushRef="#br0" timeOffset="247746.7691">11237 10592 0,'0'0'0,"-25"0"47,0 0-15,25 24-32,0 1 15,-50 0-15,50 25 16,0-26-16,0 1 15,0 25-15,0-1 16,75-49-16,-26 25 16,-24-25-16,25 0 15,24-25 1,-74 1 0,25-26-16,-25 25 15,0 0-15,0-24 16,-25 24-1,-24 25-15,24 0 16,-25 0 0,25 0-1</inkml:trace>
  <inkml:trace contextRef="#ctx0" brushRef="#br0" timeOffset="248262.7692">11981 10815 0,'-25'0'15,"74"0"79,1 0-94,0 0 16,-1 0-16,-24 0 15,25 0-15,-25-25 16</inkml:trace>
  <inkml:trace contextRef="#ctx0" brushRef="#br0" timeOffset="248714.7718">12452 10666 0,'0'0'0,"0"-50"47,0 75 15,0 50-62,25-1 16,-25-24-16,0-1 16,0 1-16,49-1 15,-49 1-15,0 0 16,0-26-16,25 1 15,-25 25-15,0 0 16,0-26 0,0 26 15,-74-50-15,49 0-16,0 0 15,0 0-15,-24 25 16,-1-25-16,50-25 15,-25-25 1,25 1-16,0-1 16</inkml:trace>
  <inkml:trace contextRef="#ctx0" brushRef="#br0" timeOffset="249225.7727">12402 10319 0,'50'-50'47,"0"50"-31,-26 0-1,-24 50 17,0-25-17,-24-25 16,-26 0-15,50-50 47,25 50-48,24 0 1,-24 0-1,-74 25 17,24-25-17</inkml:trace>
  <inkml:trace contextRef="#ctx0" brushRef="#br0" timeOffset="250054.7721">12973 10418 0,'0'-25'15,"0"0"1,0-24 31,0 74 0,0-1-32,0 1-15,0 25 16,0 24-16,0 1 16,25-1-16,-25 0 15,0-24-15,0-25 16,0 24-16,0-73 62</inkml:trace>
  <inkml:trace contextRef="#ctx0" brushRef="#br0" timeOffset="250426.7769">12973 10443 0,'0'-25'16,"-25"50"31,25 0-47,-74 49 15,24-24-15,25-1 16,-24-24-16,24 0 16,-25 24-1,100-49 48,-1-24-63,1 24 15,0-25 1,-1 25-16,50-75 0,-24 75 16,-1-24-16,-24 24 15,0 0 1,-1-75-16</inkml:trace>
  <inkml:trace contextRef="#ctx0" brushRef="#br0" timeOffset="250791.7718">13419 10443 0,'0'0'0,"0"-50"31,-49 50-15,24 0-1,25 25 1,0 0-16,-25 0 16,25 24-16,0-24 15,0 0-15,0 0 16,0 24-16,0 1 16,75-50-1,-51 0-15,1 0 16,25 0-16,-25 0 15,-1-25-15,-24-25 16,50 26-16,-50-1 16,0-50-16,0 26 15,-25 24-15,-49-49 16,24 74 0,50-25-16,-49 25 15</inkml:trace>
  <inkml:trace contextRef="#ctx0" brushRef="#br0" timeOffset="251116.7732">13742 9996 0,'49'0'62,"26"50"-46,-50 0-16,-25 24 16,74 0-16,-74 1 15,50 24-15,-50 50 16,49-50-16,-49 0 15,0-24-15,-25 24 16,-49-25-16,24 1 16,-49-26-16,-50 1 0,1-50 15,-26 50 1</inkml:trace>
  <inkml:trace contextRef="#ctx0" brushRef="#br0" timeOffset="251885.7709">10344 10418 0,'-50'0'78,"50"25"-62,-25 24-16,25 1 16,-49 0-16,49-1 15,0 26-15,0-1 16,0 25-16,0-24 15,0-1-15,24 25 16,-24-49-16,50-25 16,0 24-16,-26-49 0,1 25 15,25-25 1,-1 0-16</inkml:trace>
  <inkml:trace contextRef="#ctx0" brushRef="#br0" timeOffset="253228.5208">14511 10616 0,'-25'0'31,"25"50"31,74-50-46,-49 0 0,50 0-16,-51 0 15,1 0-15,0 0 16,49 0-1,-74-50 17,0 1-17,-49 49-15,49-50 16,-25 25 0,25-24-1,25 24 1,24 25-1,-24 0-15,0-50 16,25 50 0,24 0-1,-74 50-15,25-50 0,-25 25 16,0 24 0,25-49-16,-25 50 15,0 0 1,0-1-1,0-24 1,49-25 15,1 0-31,-25 0 16,-1 0-16,1 0 16,25-25-16,-25 25 15</inkml:trace>
  <inkml:trace contextRef="#ctx0" brushRef="#br0" timeOffset="254654.5506">422 9922 0,'0'25'156,"0"-1"-140,0 26 0,0-25-1,24-25 1,26 0-1,-25 0 1,25-50-16,49 1 16,-25-1-16,25-24 15,1-1-15,-1 26 16,-25-26-16,25 26 0,-24-26 16,24 1-16,-25 24 15,26-24-15,-26 49 16,-49 25-16,25-50 15,-50 75 79</inkml:trace>
  <inkml:trace contextRef="#ctx0" brushRef="#br0" timeOffset="256898.5654">9004 12973 0,'0'0'0,"0"-50"15,0 25-15,0 1 32</inkml:trace>
  <inkml:trace contextRef="#ctx0" brushRef="#br0" timeOffset="257456.6401">8905 12650 0,'25'0'16,"-25"50"172,0-25-173,0 24-15,0 1 16,0 24-16,0 1 15,0-1-15,0 1 16,0-26-16,0 1 16,0 0-16,0-26 15,0 1-15,0 25 16,0-75 62,0 0-62</inkml:trace>
  <inkml:trace contextRef="#ctx0" brushRef="#br0" timeOffset="257824.6375">8682 12898 0,'0'-49'16,"-25"49"-16,25-25 15,0 0 1,0-24-1,99-1 1,-49 50 0,-1-50-16,1 50 15,-1 0-15,1-24 16,25 24-16,-51 0 16,26 0-1</inkml:trace>
  <inkml:trace contextRef="#ctx0" brushRef="#br0" timeOffset="258266.6381">8756 13419 0,'-25'0'16,"50"0"93,49 0-109,-24 0 16,49 0-16,1 0 16,-26-49-16,0 49 15,-24 0-15,0 0 16,-50-25-16,24 25 15</inkml:trace>
  <inkml:trace contextRef="#ctx0" brushRef="#br0" timeOffset="258694.7436">9674 12923 0,'-50'0'16,"25"0"47,50 0-1,25 0-62,-25 0 0,24 0 16,-24 0-16,25 0 15,-1 0 1,-24 0 15,-50 0 16</inkml:trace>
  <inkml:trace contextRef="#ctx0" brushRef="#br0" timeOffset="259047.7418">9649 13122 0,'0'49'63,"25"-49"-47,24 0-1,-24 0-15,0-25 16,25 25-16,-1 0 15,-24 0 1</inkml:trace>
  <inkml:trace contextRef="#ctx0" brushRef="#br0" timeOffset="260254.7424">10220 12526 0,'0'-24'16,"0"-26"15,0 75 16,24 0-47,-24-1 16,50 26-16,-50 24 15,25 50-15,-25-24 16,74-26-16,-74 0 16,50 1-16,-50-50 15,49-1-15,-49 26 16,25-50-1,25-74 17,-50-1-32,49 1 15,-49-1 1,0-24-16,50 0 0,-50-25 16,0 74-16,0 1 15,0 24 16,25 25 48</inkml:trace>
  <inkml:trace contextRef="#ctx0" brushRef="#br0" timeOffset="260968.7703">10244 13395 0,'25'0'94,"25"0"-94,-1 24 15,1-24-15,0 0 16,24 0-16,0 0 0,1 0 16,-1 0-16,1-24 15,-1 24-15,-24 0 16,-26 0-16,1 0 16</inkml:trace>
  <inkml:trace contextRef="#ctx0" brushRef="#br0" timeOffset="262122.8724">10418 13767 0,'0'0'0,"25"0"156,0 0-140,24 0-1,-24 0-15,0 0 16,24 0-16,-24 0 0,25 0 16,-25 0 15,-25 24 0,0 1-15,0 25-1,0-25 1,-50 24-16,50-24 16,-99 25-16,74-50 0,0 49 15,-24-49 1,49 25-16,-50-25 0,25 50 15,100-50 110,-51 0-125,26 0 16,0-25 0,-1 25-16,1 0 0,-1 0 15,1-25-15,24 25 16,-49 0-16,0 0 16</inkml:trace>
  <inkml:trace contextRef="#ctx0" brushRef="#br0" timeOffset="263198.8797">11509 12700 0,'0'0'0,"25"0"109,0 0-109,0-25 16,24 25-16,1 0 15</inkml:trace>
  <inkml:trace contextRef="#ctx0" brushRef="#br0" timeOffset="263543.8744">11460 12874 0,'49'0'47,"-24"0"-47,0 0 15,0 0-15,24 0 16,-24 0-16,0-25 16,25 25-1</inkml:trace>
  <inkml:trace contextRef="#ctx0" brushRef="#br0" timeOffset="264759.637">12427 12353 0,'0'-25'15,"0"50"48,0 0-63,0 24 15,0 1 1,0 24-16,0 1 0,0-1 16,0-24-16,0-26 15,0 26 1</inkml:trace>
  <inkml:trace contextRef="#ctx0" brushRef="#br0" timeOffset="265365.6406">12849 12402 0,'0'-24'31,"-25"24"-15,0 0 30,0 24-30,25 1 0,0 25-16,0-25 15,0 24-15,0 1 16,0-25-16,0 24 16,0-24-16,50 25 15,-25-50 1,24 0-1,1 0 1,0-25 0,-50-25-16,49 25 15,-49 1-15,0-51 16,0 1-16,0 24 16,-25 25-16,-24-24 15,24 49 1,-25 0-1,1 0 1,49 25 15</inkml:trace>
  <inkml:trace contextRef="#ctx0" brushRef="#br0" timeOffset="265867.6386">13370 12378 0,'0'-50'31,"-50"50"0,25 50 16,25-26-47,0 1 16,0 25-16,-49-1 15,49 1-15,0-25 16,25 0-16,24 24 15,-24-49 1,25 0-16,-26 0 16,1 0-16,0 0 0,-25-25 15,50-24-15,-50 24 16,0 0-16,0-24 16,0-1-16,-25 25 15,-25-24 1,1 49-1,24-50 1,-25 50 15,50 25-31</inkml:trace>
  <inkml:trace contextRef="#ctx0" brushRef="#br0" timeOffset="266713.6432">14188 12154 0,'0'0'15,"0"-25"-15,0 75 79,0-25-64,-74 25-15,74-1 16,-50 26-16,50-1 15,-49-24-15,49-1 0,0-24 16,-50-25 0,50 74-16,0-49 15,0 0 1,50-25 31,-26 0-47,26 0 15,0 0-15,-1 0 16,26 0-16,-1 0 16,1 0-16,-1 0 15,-24 0-15,-26 0 16,1 0-16,25 0 16,-100 0 46,50-50-46</inkml:trace>
  <inkml:trace contextRef="#ctx0" brushRef="#br0" timeOffset="267256.6459">14536 12105 0,'-25'0'78,"25"49"-78,0 26 15,-50-50 1,50-1-16,0 26 16,0-25-16,25 24 15,0 1 1,24-50-1,26 0 1,-26 0-16,-24-50 16,50 1-1,-75 24-15,0-25 16,0 26-16,0-1 16,-25-25-1,-25 50 1,25 0-1,25-25 1,-49 25 15</inkml:trace>
  <inkml:trace contextRef="#ctx0" brushRef="#br0" timeOffset="267673.6405">14908 12030 0,'0'-49'15,"0"73"79,0 1-63,49-25-31,-24 0 31,-25-25-15,0 1 0,-50 24 31,26 0-16</inkml:trace>
  <inkml:trace contextRef="#ctx0" brushRef="#br0" timeOffset="268606.6431">12576 13146 0,'0'0'0,"-50"0"15,75 0 48,25 0-63,-1 0 0,1 0 15,0 0-15,24 0 16,50 0-16,50 0 16,-25 0-16,99 0 15,0-24-15,49 24 16,26-75-16,-75 75 15,25-49-15,-1 49 16,-73 0-16,-50 0 16,0-50-16,-50 50 15,-50 0-15,1 0 16,-75 0 78</inkml:trace>
  <inkml:trace contextRef="#ctx0" brushRef="#br0" timeOffset="280397.9111">12898 13593 0,'-24'0'16,"48"0"62,26-50-62,0 50-16,-1 0 15,1-24 1</inkml:trace>
  <inkml:trace contextRef="#ctx0" brushRef="#br0" timeOffset="280850.917">12898 13543 0,'-49'75'16,"49"-50"-16,-25-25 15,25 49 1,0-24-16,0 25 31,0-26-15,50-24 15,-26 0-31,26 0 16,0 0-16,-1 0 15,1 0-15,-25 0 16,24 0-1,-49 25-15,25-25 16,-25 25-16,0 49 16,0-24-1,-74 0 1,24-50-16,0 0 16,26 0-16,-1 0 15,-25 0-15,1 0 16,49-25 46</inkml:trace>
  <inkml:trace contextRef="#ctx0" brushRef="#br0" timeOffset="281307.9035">13618 13593 0,'-50'0'78,"50"25"-62,0 24-16,0-24 0,0 0 16,0 25-1,0-1 1,25-49-16,0 0 16,0 25-16,24-25 15,-24 0-15,0 0 16,-25-50-1,0 1-15,0 24 16,0 0-16,0 0 16,0-49-16,0 49 15,-50 25-15,50-25 16,-49 25-16,-1 0 16,0 0-1</inkml:trace>
  <inkml:trace contextRef="#ctx0" brushRef="#br0" timeOffset="281789.907">14287 13469 0,'-24'0'31,"24"25"1,-75 0-17,75-1 1,-25 26-16,25 0 0,-49-26 15,49 51-15,-25-50 16,25-1-16,0 26 16,0 0 15,25-50-15,0 0-16,24 0 15,-24 0-15,25 0 0,-1 0 16,26-25-16,-1 25 15,1 0-15,-26 0 16,1 0-16,-25 0 16,-50 0 62</inkml:trace>
  <inkml:trace contextRef="#ctx0" brushRef="#br0" timeOffset="285269.9469">14660 13568 0,'-50'0'16,"25"0"62,50 0-31,0 0-32,24 0-15,-24 0 16,0 0-16,25 0 15,-1 0 1</inkml:trace>
  <inkml:trace contextRef="#ctx0" brushRef="#br0" timeOffset="285564.9461">15230 13419 0,'0'0'0,"25"0"63,24 0-63,-24 0 15,0-24-15,25 24 16,-1 0-16,1-25 16,-25 25-1</inkml:trace>
  <inkml:trace contextRef="#ctx0" brushRef="#br0" timeOffset="285959.9501">15404 13370 0,'-25'0'0,"-25"49"16,50-24-1,-25 25 1,25-25 0,0 24-1,0-24 1,50 25 0,0-50-1,-25 0-15,24 0 16,-24 0-16,25 24 15,-26-24-15,1 0 16,25 25-16,-50 25 31,0-25-15,-25-25-16,-25 24 16,26-24-16,-1 0 15,-25 0-15,25 0 16,-24 0-1,24 0 1</inkml:trace>
  <inkml:trace contextRef="#ctx0" brushRef="#br0" timeOffset="288397.9481">15974 13444 0,'-25'0'16,"25"-25"46,25 25-46,25 0-1,-1 0 1,-24 0 0,-25 25-16,50-25 15,-50 25-15,0 0 16,-25 24-1,-25 26 1,26-75 0,73 0 93,1 0-93,-25 0-1,-25 25-15,49-25 16,-49 49 0,0-24-16,0 49 31,-25-74-31,25 25 15,-24-25-15,-26 0 16,0 0 0,26 0-1,-26 0 1,50-49 15</inkml:trace>
  <inkml:trace contextRef="#ctx0" brushRef="#br0" timeOffset="290206.9854">16421 13593 0,'0'25'109</inkml:trace>
  <inkml:trace contextRef="#ctx0" brushRef="#br0" timeOffset="290626.9836">16495 13444 0,'0'-25'16,"-25"25"-16,25-49 15,0 98 79,0-24-94,0 0 16,0 0-16,0 49 15,0-24-15,0-25 16,0-1-16,0 26 15,0 0 1,0-26-16,25-24 47</inkml:trace>
  <inkml:trace contextRef="#ctx0" brushRef="#br0" timeOffset="291356.986">16768 13419 0,'0'-49'47,"0"24"-16,25 25-15,24 0 0,1 0-1,-50 25 1,25-25-16,-25 49 15,0 1-15,-25-25 16,25 0-16,-50-25 16,50 74-16,-24-74 15,73 0 48,1 0-48,-1 0 1,-24 0-16,0 25 16,25 24-1,-50-24 1,0 25 0,0-1-1,-25-49-15,0 25 16,-49-25-1,49 0-15,-25 0 16,25 0-16,1 0 0</inkml:trace>
  <inkml:trace contextRef="#ctx0" brushRef="#br0" timeOffset="292261.9858">12030 14808 0,'0'0'0,"50"0"78,-25 0-78,24 0 15,-24-49-15,0 49 16,25 0-16</inkml:trace>
  <inkml:trace contextRef="#ctx0" brushRef="#br0" timeOffset="292479.9855">12030 15007 0,'0'25'47,"25"-25"-31,0 0-16,0 0 15,24 0-15,-24 0 16,0-25-16,49 25 16</inkml:trace>
  <inkml:trace contextRef="#ctx0" brushRef="#br0" timeOffset="294953.015">12948 14833 0,'-50'0'32,"50"-25"-1,-24 25 0,24-49-15,0 24 31,49 25-32,1-25 1,-1 25 0,-24 0-1,25 50 16,-50-1-31,0-24 16,-25 0-16,25 25 16,-74-26-16,24 26 15,25-50 1,25 25 0,-49-25-16,24 0 15,50 0 79,49 0-78,-24 0-16,24 0 15,-49 0 1,0 0-16,49 0 15,-49 0-15,25 0 16</inkml:trace>
  <inkml:trace contextRef="#ctx0" brushRef="#br0" timeOffset="296130.0097">13940 14511 0,'0'-50'15,"-25"50"48,25 50-63,-74-1 15,74-24-15,-50 25 16,1 49-16,49-25 16,-50-24-16,50 0 15,-49-1-15,49 26 16,-50-51-16,50 1 16,0 25-16,25-50 62,24 0-62,1 0 16,24 0-16,-24 0 15,24 0-15,-24 0 16,0 0-16,-1 0 16,1 0-16,-50-25 109</inkml:trace>
  <inkml:trace contextRef="#ctx0" brushRef="#br0" timeOffset="296603.0152">14337 14560 0,'-25'0'0,"0"0"32,50 0 46,50-24-78,-26 24 15,1 0-15,-25 0 16,0 0-16,49 0 16</inkml:trace>
  <inkml:trace contextRef="#ctx0" brushRef="#br0" timeOffset="297150.0136">14312 14560 0,'0'0'0,"0"25"16,-25-25-1,25 50 1,-49-1 0,49 26-1,0-26 1,0-24-1,0 0 17,25-25-17,49 0 1,-49 0-16,49 0 16,-24 0-1,-25 0 1,0 0 15,-25 50 0,0-1-15,-25-49-16,25 50 16,-50-50-16,25 0 15,1 25-15,-26-25 16,25 0-16,0 0 0,-24 0 31,49-25 32</inkml:trace>
  <inkml:trace contextRef="#ctx0" brushRef="#br0" timeOffset="298050.195">14883 14635 0,'-25'0'16,"25"-25"-1,0-25 32,0 26-31,74 24 0,-49 0-16,25 0 15,-25 0 1,-25 49 15,0 1-31,-25-25 16,25-1-16,-75 26 15,26-25 1,98-25 62,1 0-62,0 0-1,-26 0 1,-24 49-16,50 1 16,-50-25-1,-25-25 1,25 49-16,-49-49 15,24 0-15,-25 25 16,1-25-16,24 0 16,-25 0-1,25 0 1,25-49 0,50 24-1,-25 25 1</inkml:trace>
  <inkml:trace contextRef="#ctx0" brushRef="#br0" timeOffset="298804.1941">15379 14734 0,'0'-25'47,"-50"25"125,75 0-94,0 0-31</inkml:trace>
  <inkml:trace contextRef="#ctx0" brushRef="#br0" timeOffset="299376.1938">15577 14511 0,'-24'-50'16,"24"100"62,0-1-62,0-24-1,0 0-15,0 25 16,0-1-16,0-24 15,0 25-15,0-26 16</inkml:trace>
  <inkml:trace contextRef="#ctx0" brushRef="#br0" timeOffset="299933.1986">15776 14511 0,'0'0'0,"0"-25"31,0 0-15,25 25 15,-25-49-31,24 49 16,26 0-1,-25 24 1,-25 1 0,25-25-16,-25 25 15,0 25 1,0-26-16,-25-24 15,50 0 95,24 0-95,26 50 1,-26-25 0,-49 24-1,0-24-15,0 25 16,-25-50 0,-24 0-16,24 0 15,-25 0-15,1 0 16,24 0-16,-25-25 15</inkml:trace>
  <inkml:trace contextRef="#ctx0" brushRef="#br0" timeOffset="301690.2181">16421 14263 0,'0'-50'0,"49"50"62,1 0-46,0 0-16,-50 25 15,49 49 1,-49-24-16,75 0 0,-75 24 16,74 25-16,-74-24 15,0-1-15,0 0 16,0 1-16,-25-26 16,-24 1-16,-1 0 15,0-26-15,-24 26 16,24-50-16,26 50 15,-26-50-15</inkml:trace>
  <inkml:trace contextRef="#ctx0" brushRef="#br0" timeOffset="302954.2139">12675 14461 0,'0'-25'0,"-25"25"63,25 25-48,-49 25-15,49-1 16,-25 26-16,25-1 16,0 1-16,0 24 15,0 50-15,0-50 0,0-25 16,0 1-16,0-26 16,74 1-16,-74-25 15,50 0-15,0 24 16,24-49-1,-24 0 1</inkml:trace>
  <inkml:trace contextRef="#ctx0" brushRef="#br0" timeOffset="304238.214">17214 14412 0,'0'-25'16,"0"-25"15,0 75 1,0 25-17,0-1-15,0 26 16,0-1-16,0-24 0,-24-1 15,24 1 1,0-1-16,0-24 0,0 0 16,0-50 62,0-49-63,0 24-15,0-24 16,0-25-16,0 24 16,0 26-16,0 24 15,0-25 1,24 50-16,-24-50 0,25 50 16,25 0-1,-1 0 1,1 0-1,-50 50-15,25 0 16,-25-1-16,49 1 16,-49 0-16,0 24 15,25-49-15,-25 24 16,0-24-16,0 25 16,0-1-1</inkml:trace>
  <inkml:trace contextRef="#ctx0" brushRef="#br0" timeOffset="304465.217">17264 14709 0,'50'0'31,"24"0"-31,-49-49 16,0 49-16,24 0 15,-24 0-15,-25-25 16,25 25-16,25 0 31</inkml:trace>
  <inkml:trace contextRef="#ctx0" brushRef="#br0" timeOffset="322666.661">9203 16545 0,'0'-50'32,"-25"50"-17,-25 0 32,25 0-31,25 25-16,-49-25 15,49 74-15,-25-49 16,25 0-16,0 25 16,0-1-16,0-24 15,0 0-15,0 24 0,0-24 16,25-25-16,24 50 15,-24-50-15,0 49 16,25-49-16,-26 0 16,26 0-1,-50-24-15,50-1 16,-50 0-16,49-25 16,-49 26-16,0-1 15,0-25-15,0 25 16,-25 1-16,25-26 15,-74 50-15,24-50 16,26 50-16,24-24 16,-50 24-16,0 0 15,26 0 1</inkml:trace>
  <inkml:trace contextRef="#ctx0" brushRef="#br0" timeOffset="323097.6647">9227 16247 0,'-24'0'0,"-1"0"78,25 25-62,0 24-16,0 1 15,0 0-15,0-1 16,0 26-16,0-1 15,0 1-15,0-1 16,0 0-16,25 1 16,-25-26-16,0 1 15,0 0-15,0-26 0,24-24 16,-24 50-16,0-25 31,0-50 32</inkml:trace>
  <inkml:trace contextRef="#ctx0" brushRef="#br0" timeOffset="323595.6609">10021 16594 0,'0'0'0,"-50"0"32,75 0 15,25 0-32,-25 0 1,24 0-16,1 0 0,-25 0 15,24 0-15,1 0 16</inkml:trace>
  <inkml:trace contextRef="#ctx0" brushRef="#br0" timeOffset="323903.6608">10021 16842 0,'25'0'62,"25"0"-46,-1 0-1,1 0 1,-1 0 0,-24 0 31</inkml:trace>
  <inkml:trace contextRef="#ctx0" brushRef="#br0" timeOffset="324375.6638">10939 16371 0,'0'0'0,"-50"0"31,75 0 32,0 0-63,0 0 0,24 0 15,-24-25-15,0 25 16,24 0 0,1 0-1</inkml:trace>
  <inkml:trace contextRef="#ctx0" brushRef="#br0" timeOffset="324847.6654">10964 16346 0,'0'0'0,"-50"0"15,50 25 1,0 25 0,-50-50-16,50 25 15,0 24 1,0-24-16,0 49 15,0-49 1,25-25 0,-25 25-1,25-25-15,25 0 16,-26 0-16,26 0 16,-25 0-16,0 0 15,24 0 1,26 50-1,-50-26 1,-25 26 15,-25 0-15,-50-1 0,50-49-16,-24 0 15,-1 0-15,1 0 16,24 0-16,0 0 15</inkml:trace>
  <inkml:trace contextRef="#ctx0" brushRef="#br0" timeOffset="325538.6653">11534 16545 0,'0'-25'16,"-25"25"-16,25-25 31,0-24-16,0 24 1,25 25-16,25-25 16,-1 25-1,-24 0 1,-25 50 15,0-1-15,0-24-16,0 25 15,0-1 1,-49-49-16,49 25 16,24-25 77,26 0-77,0 0 0,-26 0-1,-24 25-15,0 24 16,0 1 0,0-25-1,0 0-15,-74-25 16,24 49-1,1-49-15,24 0 16,0 0-16,-24 0 16,49-49 46,24 49-62</inkml:trace>
  <inkml:trace contextRef="#ctx0" brushRef="#br0" timeOffset="325866.6601">12030 16644 0,'0'-25'79,"0"0"-33</inkml:trace>
  <inkml:trace contextRef="#ctx0" brushRef="#br0" timeOffset="326301.6617">12427 16470 0,'0'-24'15,"0"-1"16,0 74 79,0-24-110,0 50 15,0-26-15,0 1 16,0-1-16,0-24 16,0 25-16,0-25 15,25-25 48</inkml:trace>
  <inkml:trace contextRef="#ctx0" brushRef="#br0" timeOffset="326948.6678">12576 16545 0,'0'0'0,"0"-50"15,0 25 17,0 1-17,50 24 17,-50-50-32,24 50 0,51 0 15,-50 0 1,24 50-16,-24-50 15,-25 24-15,50-24 16,-50 25-16,0 25 16,0-1-1,0-24-15,-50 0 16,25-25-16,25 74 16,-49-74-16,49-24 78,24 24-78,26 0 15,0 0 1,-1 0 0,1 0-1,-50 24 1,25 26-1,-25 0 1,0-26 0,0 26-1,-50-50-15,0 25 16,26-25 0,-1 0-16,-25 0 15,-24 0-15,24 0 16,25 0-16,1 0 15,24-50-15,0 1 16</inkml:trace>
  <inkml:trace contextRef="#ctx0" brushRef="#br0" timeOffset="327666.6643">13022 16197 0,'0'-24'32,"0"73"61,25-49-61,-25-25 15,0 1-32,0 73 126,0-74-94,0 1-16</inkml:trace>
  <inkml:trace contextRef="#ctx0" brushRef="#br0" timeOffset="331163.6805">20340 3795 0,'-25'0'47,"25"25"-47,0 0 16,0 49-16,0 25 16,0 50-16,0 50 15,0 24-15,-50 75 0,50 74 16,0 74-16,0 25 15,0-49-15,0 173 16,25-148-16,-25 173 16,50-248-1,-50 0-15,99 50 0,-99-125 16,74 1-16,-74-25 16,75-75-16,-75-24 15,49 0-15,-49-75 16</inkml:trace>
  <inkml:trace contextRef="#ctx0" brushRef="#br0" timeOffset="332535.4614">20662 10840 0,'0'74'78,"0"-24"-62,-25-1-16,25 1 15,0-1-15,0 26 16,0-1-16,-49 1 16,49-1-16,0 1 15,0-1-15,0 25 16,0 0-16,0 50 0,0 0 15,-50 74-15,50-74 16,0 0-16,-49 0 16,49-25-16,0 25 15,-50-25-15,50 25 16,0-25-16,-50 0 16,50-25-16,0 25 15,-49 49-15,49 1 16,-50 0-16,50-1 15,-49 1-15,49-50 16,0 25-16,0-25 16,0 0-16,0 25 0,0-25 15,-50 25-15,50-25 16,0 0 0,0-50-16,0-24 0,0-1 15,0-24-15,0 0 16,0 24-1,0-24 1,0 0-16,0 25 16,-25-26-16,25 1 15,0 25-15</inkml:trace>
  <inkml:trace contextRef="#ctx0" brushRef="#br0" timeOffset="336799.1113">21233 4192 0,'0'50'110,"0"-1"-110,0-24 15,0 0-15,0 24 16,0-24-16,0 0 0,0 25 16,0-1 15,49-49-31,1 0 16,0-49-1,-26 24-15,26-25 16,-50 25-16</inkml:trace>
  <inkml:trace contextRef="#ctx0" brushRef="#br0" timeOffset="337225.107">21282 3969 0,'-49'-25'15,"49"50"79,-25-25-47,25-25-16,50 25 32</inkml:trace>
  <inkml:trace contextRef="#ctx0" brushRef="#br0" timeOffset="337748.1086">21903 4217 0,'-25'0'0,"25"-25"16,25 25 46,-1 0-62,26 0 16,-25 0-16,0 0 15,-1 0-15</inkml:trace>
  <inkml:trace contextRef="#ctx0" brushRef="#br0" timeOffset="337960.1119">21853 4366 0,'0'49'62,"74"-49"-46,-24 0-1,-25 0-15,24 0 16,26 0-16,-26-25 16</inkml:trace>
  <inkml:trace contextRef="#ctx0" brushRef="#br0" timeOffset="338349.1075">22696 3994 0,'0'-50'0,"-25"50"16,25-25-16,-49 25 47,49 25-32,0 0 1,0 24-16,0 1 16,0 24-16,0 1 15,0-26-15,0 1 16,0 24-16,0-24 15,25-50 17</inkml:trace>
  <inkml:trace contextRef="#ctx0" brushRef="#br0" timeOffset="338618.1081">22374 4068 0,'0'0'0,"-25"0"15,25-50-15,0 26 32,0-1-17,50 25 1,-1-75-16,1 75 15,24-49-15,-24 49 16,-1-25-16,1 25 16,0 0-16,-1 0 0,1 0 15,0 0-15</inkml:trace>
  <inkml:trace contextRef="#ctx0" brushRef="#br0" timeOffset="338882.1066">22423 4490 0,'25'-25'31,"25"25"-15,24-50-1,-24 50-15,24-49 0,1 49 16,-1-25-16,-24 25 16,-1 0-16,26-50 15,-50 50-15,24 0 16,-24-25 0</inkml:trace>
  <inkml:trace contextRef="#ctx0" brushRef="#br0" timeOffset="339528.1106">23118 4167 0,'0'0'0,"0"-25"16,-25 25-16,25 25 78,0 25-78,0-25 16,0-1-16,0 26 15,0-75 48,0 0-47,0-24-1,50-1-15,-25 25 31,24 25-15,-24 50 15,-25 0-31,0-26 16,0 1-16,0 25 16,0-75 46,0 0-46,25-24-16,24-1 15,-24 50 1,-25-25 0,50 25-16,-25 0 15,-1 0 1,-24 75-1,0-51-15,0 26 16,0-25-16,0 24 16,0-73 46</inkml:trace>
  <inkml:trace contextRef="#ctx0" brushRef="#br0" timeOffset="340324.1144">24408 3894 0,'0'-24'16,"0"-26"15,-50 50-15,25 0 0,1 0-1,-26 0-15,0 0 16,-24 50-16,0-26 15,24 26-15,50-25 16,-50-25-16,50 25 16,0 49-1,25-74-15,-25 25 16,75-25-16,-51 0 16,26 25-16,0-25 15,24 0-15,-24 49 16,-26-49-16,-24 25 15,50-25-15,-50 25 16,0 49 0,-25-24-1,0-50-15,-49 0 16,24 0-16,-24 0 16,24 0-16,1 0 0,24 0 15,-25-25 1,50-25-1,25 50 1</inkml:trace>
  <inkml:trace contextRef="#ctx0" brushRef="#br0" timeOffset="340608.1076">24532 4043 0,'0'-25'16,"0"75"47,0-25-63,0 0 15,0 24-15,0-24 16,0 0-16,0 0 15,0 24-15,0-24 16,49-25 0,-24-50-1</inkml:trace>
  <inkml:trace contextRef="#ctx0" brushRef="#br0" timeOffset="340756.1074">24507 3795 0,'0'-25'0,"-25"25"31</inkml:trace>
  <inkml:trace contextRef="#ctx0" brushRef="#br0" timeOffset="341275.1086">24755 3994 0,'0'24'78,"0"1"-78,0 25 16,0-25-16,0 24 16,0-24-1,0-50 48,25-24-48,-25 24-15,0 0 16,25 25-16,-25-50 16,49 50-16,1 0 15,0 0 1,-26 0-1,51 25 1,-75 0-16,0 0 0,0 49 16,0-49-16,0 0 15,0 0-15,-25 49 16</inkml:trace>
  <inkml:trace contextRef="#ctx0" brushRef="#br0" timeOffset="341696.1154">25772 3721 0,'0'-25'16,"-25"25"15,-24 0-16,24 0 1,25 25 0,-25 24-16,25 1 0,-50 0 15,50 24-15,0 0 16,0-24-16,0 0 16,0-26-1,25 26-15,0-25 0,25-25 16,24 49-16,75-49 15,-75 0-15</inkml:trace>
  <inkml:trace contextRef="#ctx0" brushRef="#br0" timeOffset="342236.6331">26194 3894 0,'-25'0'0,"0"0"47,25 25-47,0 0 16,0 25-16,0-26 16,0 1-16,0 25 15,0-1 1,50-49-1,-1 0 1,26-24-16,-26-26 16,-49 0-1,25 50 63,25 50-62,-1 0 0,1-50-1,0 0 1,-1-25 0,-49-25-1,0 1 1,0 24-16,0 0 0,0-25 15,-25 50-15,25-49 16,-49 49-16</inkml:trace>
  <inkml:trace contextRef="#ctx0" brushRef="#br0" timeOffset="342581.6338">26764 3770 0,'0'-49'0,"0"98"78,25 1-62,-25-25-16,0 24 15,0 1-15,0 0 16,0 24-16,0-49 16,0 0-16,0-1 15,50-24 17,-26 0-17,1 0-15,50-49 16,24-1-1</inkml:trace>
  <inkml:trace contextRef="#ctx0" brushRef="#br0" timeOffset="342789.6334">26789 3894 0,'50'-24'47,"-1"24"-31,1 0-16,24-25 15,1 25-15,-26-50 16</inkml:trace>
  <inkml:trace contextRef="#ctx0" brushRef="#br0" timeOffset="343479.634">27632 3820 0,'0'-25'0,"-49"25"15,49 75 79,0-26-94,0 1 16,0-25-16,0-1 15,0 26 1,0 0-1,25-50 32,-25-25-47</inkml:trace>
  <inkml:trace contextRef="#ctx0" brushRef="#br0" timeOffset="343756.6343">27360 3969 0,'49'-25'47,"1"25"-47,-1 0 15,1 0-15,24-50 16,-49 50-16,0 0 15,0 0-15,24 0 16,-24 0 31</inkml:trace>
  <inkml:trace contextRef="#ctx0" brushRef="#br0" timeOffset="344291.6406">28178 3795 0,'0'-25'16,"0"-24"-1,-49 49 32,24 0-15,0 0-32,25 25 15,-25-1-15,25 1 16,-50 50-16,50-26 15,0-24-15,0 0 16,0 24-16,25-49 16,25 50-16,-25-50 15,24 0-15,1 0 16,0 0-16,24-25 16,-49 0-16,0 1 15,-25-26-15,49 25 16,-49 0-16,0-24 15,-25-26 1,-24 26-16,24 49 16,-25-50-16,26 50 15,-1 0-15,-25 0 16,25 0 0</inkml:trace>
  <inkml:trace contextRef="#ctx0" brushRef="#br0" timeOffset="344710.6339">28327 3522 0,'0'0'0,"-50"-49"16,50 73 62,0 51-62,0-26-1,-24 1-15,24 25 16,0 24-16,0 0 15,0 0-15,0-24 0,0-26 16,0 1 0,0-1-16,0-24 0,0 0 15,0-75 63,49-24-62,-49 0 0</inkml:trace>
  <inkml:trace contextRef="#ctx0" brushRef="#br0" timeOffset="345099.6342">28476 3101 0,'0'0'0,"0"24"78,25 1-78,-1 0 16,51 49-16,-26 1 16,26 24-16,-1 0 15,-24 25-15,-1 0 16,-49-24-16,0 24 15,0 24-15,-24-48 16,-51 24-16,-24-50 16,25 50-16,-50-124 15</inkml:trace>
  <inkml:trace contextRef="#ctx0" brushRef="#br0" timeOffset="359986.6548">30907 3497 0,'0'50'63,"0"0"-63,0 24 15,0 25-15,-50 1 16,50-26-16,0-24 16,0-1-16,0-24 15,0 25 1,0-75 46</inkml:trace>
  <inkml:trace contextRef="#ctx0" brushRef="#br0" timeOffset="360257.6508">30411 3746 0,'0'-25'16,"-50"25"-16,50-50 31,0 25-16,25 25-15,49-74 16,-24 24-16,-1 25 16,26 25-16,24-74 15,-25 74-15,1-50 16,-26 50-16</inkml:trace>
  <inkml:trace contextRef="#ctx0" brushRef="#br0" timeOffset="360323.6516">30931 3373 0,'0'25'15,"0"25"1</inkml:trace>
  <inkml:trace contextRef="#ctx0" brushRef="#br0" timeOffset="361254.3104">30386 4167 0,'-25'0'0,"50"0"47,24 0-47,26-25 15,24 25-15,25-49 16,-50 49-16,1-25 15,-1 25-15,-24-50 16,-1 50-16,-24 0 16,0 0-16,-25-24 15,25 24-15,-25-25 32,0-25-1,0 100 63,0 24-79,0-49 16,0-50 16,0-24-31,0 24-16,0-25 16,0 25-1,49 25 1,-24 0-1,-25 25 1,25-25-16,-25 50 16,0-1-1,0-24 1,50-74 62,-50-1-78,25 50 16,-1-50-1,26 50 1,-25 0 0,-25 25-16,49-25 15,-49 50-15,0-1 16,0 1-1,0-25 1,-49 24 15</inkml:trace>
  <inkml:trace contextRef="#ctx0" brushRef="#br0" timeOffset="361788.3076">30807 4366 0,'-24'0'16,"48"0"62,26 0-62,24 0-1,26 0-15,24 0 0,0 0 16,-25 0-16,25-50 15,-25 50 1,-24 0-16,-26 0 0,-24 0 16,-50 0 62</inkml:trace>
  <inkml:trace contextRef="#ctx0" brushRef="#br0" timeOffset="362551.3075">30907 4911 0,'0'-24'0,"0"48"93,24 26-77,-24-25-16,25 24 16,-25 1-16,50 0 15,-50-26-15,25-24 16,-25 25-16,24-25 31,-24-49 16,0-1-47,0 0 16,0-24-16,0 0 15,0 24-15,0-25 0,0 51 16,0-1 0,0 0-1,0-25 1,0 26-1,25-1 1,25 25 0,-25 0-1,-1-50 1,51 50 0,-25 0-1,-26 0-15,26 25 16</inkml:trace>
  <inkml:trace contextRef="#ctx0" brushRef="#br0" timeOffset="363021.3071">31279 4936 0,'0'0'0,"-50"0"31,50-49 0,25 49-31,25 0 16,-50-25-16,49 25 16,-24 0-1,0 0 1,-25 49-1,0 1-15,0 0 16,-25-26-16,25 26 16,-25-25-16,25 0 15,-25-25 1,75 0 62,0 0-62,-1 0-1,1-25-15,-25 25 16,24 0-16,1 0 16,-25 0-16</inkml:trace>
  <inkml:trace contextRef="#ctx0" brushRef="#br0" timeOffset="363421.3097">31973 3944 0,'-25'0'15,"50"0"64,25-25-79,-25 25 15,-1 0-15,26 0 16</inkml:trace>
  <inkml:trace contextRef="#ctx0" brushRef="#br0" timeOffset="363653.31">31874 4118 0,'0'0'0,"50"0"47,-26 0-32,26 0-15,0 0 16,-1 0-16,1 0 16,24 0-16,-49 0 15</inkml:trace>
  <inkml:trace contextRef="#ctx0" brushRef="#br0" timeOffset="364013.3093">32618 3522 0,'-25'0'16,"25"-25"-1,0 75 64,0 0-64,0 24-15,0 1 16,0 24-16,0-25 15,0-24-15,0-1 16,0-24-16,0 0 16</inkml:trace>
  <inkml:trace contextRef="#ctx0" brushRef="#br0" timeOffset="364279.311">32370 3721 0,'0'0'0,"-25"0"16,25-25 0,0 0-1,50-49 1,0 49-1,24 25-15,-24-75 16,-26 75-16,1 0 16,25 0-16,-1 0 15,-24 0 1,-25 25 0,0 50-16,0-51 15</inkml:trace>
  <inkml:trace contextRef="#ctx0" brushRef="#br0" timeOffset="364518.3137">32494 4167 0,'25'0'46,"25"0"-30,-26 0-16,26 0 16,24 0-1,1 0 1,-26 0 0</inkml:trace>
  <inkml:trace contextRef="#ctx0" brushRef="#br0" timeOffset="365065.3071">32941 4068 0,'0'0'0,"24"0"110,26 0-95,-50-25 1,0-49 0,0 49-1,0 0-15,-25 0 16,25-24-16,25 49 94,25 0-79,-50 25 1,24-25-1,-24 24 1,25 1 0,-25 25-1,0-1 1,50-49-16,-50 25 16,25-25-1,-25 25 1,49-25-16,1 0 15</inkml:trace>
  <inkml:trace contextRef="#ctx0" brushRef="#br0" timeOffset="365935.3109">33313 3944 0,'0'0'0,"0"-25"31,0 50 16,0 25-31,0-1-1,0 1 1,0-100 46,0 25-46,24 1-16,-24-26 16,25 50-1,-25-50 1,25 75 15,-25 0-15,50-25-16,-50 25 15,0 24 1,25-49 0,-1 0 31,1 0-32,-25-24-15,50-1 16,-50 0-1,25 25 142,-25-50-126,24 50 47,26 25-62,-25 0-1,-25 0 1,0 24 15,0-24-31,-25-25 16,-25 0-1,1 0-15</inkml:trace>
  <inkml:trace contextRef="#ctx0" brushRef="#br0" timeOffset="369218.3244">31080 5854 0,'0'0'0</inkml:trace>
  <inkml:trace contextRef="#ctx0" brushRef="#br0" timeOffset="369426.3321">31080 5854 0,'0'50'0,"0"-26"16,0 26-16,0 24 15,0 1-15,0-26 16,0 26-16,0-26 16,0-24-16,0 0 15,0 25 32</inkml:trace>
  <inkml:trace contextRef="#ctx0" brushRef="#br0" timeOffset="369610.3347">30733 6028 0,'-25'0'0,"25"-25"16,0-25 0,0 25-1</inkml:trace>
  <inkml:trace contextRef="#ctx0" brushRef="#br0" timeOffset="371382.3274">30807 5804 0,'0'0'0,"75"0"94,-26 0-79,26 0-15,-1 0 16,25 0-16,-24 0 15,-25 0-15,-1 0 16,-24 0-16,0 0 16</inkml:trace>
  <inkml:trace contextRef="#ctx0" brushRef="#br0" timeOffset="371811.3273">30708 6474 0,'25'0'62,"25"0"-62,-1 0 16,1 0-16,-1 0 15,1 0-15,24 0 16,1 0-16,-1 0 16,-49 0-16,0 0 15,25 0 1</inkml:trace>
  <inkml:trace contextRef="#ctx0" brushRef="#br0" timeOffset="372515.328">31304 6400 0,'0'-25'0,"0"50"93,0-1-77,0 26-16,0-25 16,0 0-16,0 24 15,0-74 48,0-24-48,49-1-15,-49 1 16,25 24-16,25-25 16,-26 50 15,1 0-16,0 0 1,-25 75-16,50-75 16,-50 49-16,24 1 15,-24-25 1,0-50 46,0 0-62,50-25 16,-50 26-16,25 24 16,-25-50-16,25 50 15,-1 0 1,26 0 0,-25 25-1,-25 24 1,0 1-16,0-25 15,0 24 1,0-24 0</inkml:trace>
  <inkml:trace contextRef="#ctx0" brushRef="#br0" timeOffset="372774.3306">31998 6226 0,'-25'0'0,"50"0"62,0 0-62,24 0 16,-24 0-16,-25-25 15,50 25-15,-25 0 16</inkml:trace>
  <inkml:trace contextRef="#ctx0" brushRef="#br0" timeOffset="372994.3316">32023 6350 0,'49'0'62,"1"0"-46,-25 0-16,0 0 16,24 0-16,-24 0 15</inkml:trace>
  <inkml:trace contextRef="#ctx0" brushRef="#br0" timeOffset="373761.328">32593 5978 0,'0'-25'31,"-24"25"-15,24 25 62,0 25-62,0-1-16,0-24 15,0 0-15,0 24 16,0-24-16,0 25 16,0-25 15</inkml:trace>
  <inkml:trace contextRef="#ctx0" brushRef="#br0" timeOffset="374037.3262">32321 5978 0,'-25'-25'16,"25"0"15,49 25-31,-24 0 15,0-74-15,49 74 16,-24 0-16,0-25 16,-1 25-16,1 0 15,-1-50-15,-24 50 16,0 0-16,0 0 16,-25 50-1,0-25-15,0 0 16</inkml:trace>
  <inkml:trace contextRef="#ctx0" brushRef="#br0" timeOffset="374279.3269">32345 6400 0,'0'49'0,"75"-49"63,-50 0-48,-1 0-15,26-25 16,-25 25-16,49 0 16,-49 0-1</inkml:trace>
  <inkml:trace contextRef="#ctx0" brushRef="#br0" timeOffset="375154.3285">32767 6424 0,'0'0'0,"50"-24"78,-26 24-62,-24-50-16,0 25 15,0-24 1,0 24 0,50 25 77,-25 0-77,24 25 0,-49 24-1,0-24-15,25 0 31,0-25 1,25 0-17,-26-25 1,-24-25 0,50 50-1,-50-24-15,0 48 78,0 26-62,0 0 0,0-75 46,25 0-46,-25-25-1,25 50-15,-25-49 16,49 49 0,-24 0 15,-25 49-31,25 1 15,-25 0 1,0-26 0,0 1 46</inkml:trace>
  <inkml:trace contextRef="#ctx0" brushRef="#br0" timeOffset="375981.3281">33486 6152 0,'0'-25'0,"-24"25"16,24 25 31,49 24-31,-49-24-1,0 25-15,25-50 16,-25 24-16,50-24 15,-50 25 1,0-50 31,0 1-47,0-1 0,0-25 16,0 1-1,0-1-15,0 0 0,-25 1 16,25-26-16,0 26 15,0 24-15,-25-25 16,25 25 15,0-24 1,50 49-32,-1 0 15,-24 0 1,49 0-1,-49 0 1,-25 25-16,0 24 16,0 1-1</inkml:trace>
  <inkml:trace contextRef="#ctx0" brushRef="#br0" timeOffset="376423.3293">33759 6052 0,'0'-49'78,"25"49"-46,-25 25-17,0 24 1,0 1 0,0-1-1,-50-49 1,26 50-16,-1-50 15,25 25 1,25-25 31,-1 0-47,26 0 16,-25 0-16,24 0 15</inkml:trace>
  <inkml:trace contextRef="#ctx0" brushRef="#br0" timeOffset="377533.1565">31800 7069 0,'24'0'62,"26"0"-62,-25 0 16,0 0-16,-1 0 0,26 0 16,-25 0-1</inkml:trace>
  <inkml:trace contextRef="#ctx0" brushRef="#br0" timeOffset="377788.1549">31725 7293 0,'25'0'47,"25"0"-31,-26 0-1,1 0-15,25 0 16,-25 0-16</inkml:trace>
  <inkml:trace contextRef="#ctx0" brushRef="#br0" timeOffset="380711.1554">32221 7119 0,'0'-50'16,"0"26"0,25-1-1,0 25-15,0-50 16,24 50-16,26 0 15,-50 0-15,-1 0 16,1 0 0,-25 75-16,0-51 15,0 1-15,-25 25 16,1 24-16,-26-24 16,25-25-16,-24-25 15,49 49-15,-50-49 16,50 50-1,-25-50-15,50 0 79,0 0-79,49 0 15,-24-25-15,-1 25 16,1 0-16,-25 0 15,24 0-15,-24 0 16,0 0-16</inkml:trace>
  <inkml:trace contextRef="#ctx0" brushRef="#br0" timeOffset="381237.156">32742 7193 0,'0'0'0,"50"0"62,-25 75-46,24-26-1,1-24 1,-25-25 0,-25-25 31,0 1-32,0-1-15,0-25 16,0-24-16,0 24 15,0 1-15,0 24 16,0-25-16,-50 50 16,50-49-16,0 24 15,0 0 1,25 25 0,-25-50-16,49 50 15,1 0 1,0 0-16,-26 0 15,51 0 1,-26 0 0,-49 50-16,50-50 15</inkml:trace>
  <inkml:trace contextRef="#ctx0" brushRef="#br0" timeOffset="381769.1606">33189 7193 0,'0'0'0,"0"-24"47,0-1-16,49 25-31,1 0 16,-25 0-1,24 0 1,-49 74 15,0-49-31,0 0 16,-25 24-16,-24 1 15,24-25 1,50-25 62,0 0-78,-1 0 16,26 0-16,-25 0 15,0 0-15,24 0 16,-24 0 31</inkml:trace>
  <inkml:trace contextRef="#ctx0" brushRef="#br0" timeOffset="383725.1546">21779 5556 0,'24'0'63,"26"0"-48,0 0 1,-26 0-1</inkml:trace>
  <inkml:trace contextRef="#ctx0" brushRef="#br0" timeOffset="384010.1567">21679 5730 0,'25'0'62,"0"0"-46,25 0-16,-26 0 0,26 0 15,-25 0 1,24 0 0</inkml:trace>
  <inkml:trace contextRef="#ctx0" brushRef="#br0" timeOffset="384701.1579">22349 5482 0,'0'-25'0,"-25"25"15,25-50 1,0 26 0,25 24 15,0 0-15,24 0-1,-24 0-15,0 0 16,25 0-16,-1 0 15,-49 74-15,0-24 16,0-26-16,0 1 16,-49 25-16,24-25 15,0 24-15,-25-24 16,26 0-16,-26-25 0,25 49 16,0-49-1,50 0 63,25-24-78,-25 24 16,-1 0-16,26 0 16,-25 0-16,0 0 15,-1 0-15,26 0 16,-25 0-16,0 0 15,24 24-15,-24-24 16</inkml:trace>
  <inkml:trace contextRef="#ctx0" brushRef="#br0" timeOffset="385263.1576">22845 5606 0,'0'-25'0,"-25"25"16,25 50 62,25-50-78,-25 49 15,25-49-15,-25 25 16,50-25-16,-26 0 31,-24-25 16,0 0-47,0-24 16,0 24-16,0 0 15,-24-49-15,24 24 16,0 25-16,-25-24 16,25-1-16,0 25 0,0 1 15,0-1-15,0-25 16,49 25 31,-24 25-47,0 0 15,0 0-15,24 0 16,-24 0-16,0 0 16,25 0-1,-1 50 1,-49-25 0</inkml:trace>
  <inkml:trace contextRef="#ctx0" brushRef="#br0" timeOffset="385773.1576">23192 5581 0,'-24'0'16,"24"-25"-16,0 0 31,0 1-15,74 24-1,0 0 1,-49 0 0,25 0-1,-50 24-15,0 26 16,0 0-1,0-1 1,-50-49 0,50 25-16,-49-25 15,49 50 1,24-50 31,1 0-32,25 0-15,-1 0 16,-24 0-16,25 0 16,-25 0-1,-1 0 1,1 0 15</inkml:trace>
  <inkml:trace contextRef="#ctx0" brushRef="#br0" timeOffset="386463.1576">24085 5333 0,'0'-25'16,"-49"25"47,24 0-48,-25 0 1,50 50-16,-24-50 0,24 25 15,0-1 1,0 26 0,0 0-1,24-50-15,-24 24 16,75-24-16,-26 25 16,-24-25-16,0 0 15,25 50-15,-1-50 16,-24 25-1,-25 24 17,0-24-1,-25-25-31,0 0 16,1 0-16,-26 0 0,0 0 15,1 0-15,24 0 16,0 0-1,25 25 1</inkml:trace>
  <inkml:trace contextRef="#ctx0" brushRef="#br0" timeOffset="386753.1594">24433 5482 0,'0'0'0,"0"-25"16,0 75 62,0-1-78,0 26 15,0-51 1,0 26 0,0-25-1,0 0-15</inkml:trace>
  <inkml:trace contextRef="#ctx0" brushRef="#br0" timeOffset="386934.1559">24433 5283 0,'-25'0'32</inkml:trace>
  <inkml:trace contextRef="#ctx0" brushRef="#br0" timeOffset="387520.1568">24656 5482 0,'0'0'0,"0"-25"16,0 0 15,0 75 16,0-1-32,49 1 1,-49 0 0,0-75 62,0 0-78,0-49 15,50 49-15,0-25 16,-26 50 15,51 0-15,-25 0 0,-26 25-16,26 25 15,0-1 1,-50-24-1,0 25 1,0-1 0,-25-49 46</inkml:trace>
  <inkml:trace contextRef="#ctx0" brushRef="#br0" timeOffset="388173.1573">25747 5060 0,'0'0'0,"-25"0"16,25-25 0,-24 25 30,24 25-46,-25 0 0,25 49 16,-75-24-16,75 0 16,-24 24-1,24 0-15,0 1 0,0-1 16,0 1-16,0-26 16,49-24-16,-24-25 15,25 25-15,24-25 16,-24-25-16</inkml:trace>
  <inkml:trace contextRef="#ctx0" brushRef="#br0" timeOffset="390477.2237">30435 8731 0,'0'0'0,"0"-49"16,0 73 31,0 26-47,0-25 16,0 0-16,0-1 15,0 51 1,75-75-1,-50 0 1,24 0-16,-24-25 16,25-25-1,-50 1-15,49 49 16,-49-50 0,0 75 15,25-25-16,-25 25 1,25-25-16,-25 25 0,49-25 16,26 0-1,-50 0 1,-1-25 0,-24-25-1,0 25-15,0 1 16,0-26-16,0 25 0,-49 0 31,24 25-31</inkml:trace>
  <inkml:trace contextRef="#ctx0" brushRef="#br0" timeOffset="390765.2246">31229 8731 0,'0'0'0,"25"0"78,0-25-78,0 25 16,24 0-16,1 0 15,-1 0 1</inkml:trace>
  <inkml:trace contextRef="#ctx0" brushRef="#br0" timeOffset="390958.2231">31254 8905 0,'25'0'62,"0"0"-62,-1 0 16,1 0-16,25 0 15,-50-25-15,49 25 16,1 0 0</inkml:trace>
  <inkml:trace contextRef="#ctx0" brushRef="#br0" timeOffset="391485.2263">31998 8657 0,'0'0'0,"-25"0"15,25-25-15,0-25 47,0 26-16,25 24-15,25 0 0,-26 0-16,1 0 15,0 0-15,25 24 16,-50 26 0,0 0-1,0-26-15,-50 26 16,25-25-16,-24 0 15,24 24-15,0-49 16,25 50-16,-74-50 16,74 25-16,49-25 47,-24 0-32,0 0-15,24 0 16,1 0-16,0 0 15,-26 0-15,1 0 16,25 0-16,-25 0 16</inkml:trace>
  <inkml:trace contextRef="#ctx0" brushRef="#br0" timeOffset="391793.2305">32544 8657 0,'0'0'0,"0"-75"15,0 51 1,0 73 46,0 26-46,0-51 0,0 26-16,0 0 15,0-1-15,0-24 16,0 0-16,0 24 16,25-49-1,24 0 1</inkml:trace>
  <inkml:trace contextRef="#ctx0" brushRef="#br0" timeOffset="392037.2232">32693 8657 0,'49'-50'0,"-49"25"16,0 50 31,0 25-47,0-25 15,0 24 1,0 1-16,0-25 0,0 24 16,25-24-1,-25 0-15,0 24 47,0-98-31</inkml:trace>
  <inkml:trace contextRef="#ctx0" brushRef="#br0" timeOffset="392573.2251">32321 8607 0,'0'-49'0,"49"24"31,26 25-15,-1 0-16,0 0 15,26-50-15,-26 50 16,0 0-16,50-49 16,-49 49-16,-1-25 15,-49 25-15,-25-25 16,0-25 0,0 26-1,0-1 1,-50 25-1,1 0-15,24 0 63,25 49-63,0-24 16,0 25-16,0-1 15,0 26-15,0-1 16,0 25-16,0 1 15,25 48-15,-25 1 16,0-49-16,0-26 16,49 0-16,-49 1 15,0-26-15,0-24 16,0 25-16,0-100 47,0-24-32,-24-1-15</inkml:trace>
  <inkml:trace contextRef="#ctx0" brushRef="#br0" timeOffset="392813.2263">32891 8930 0,'0'-50'0,"25"25"31,0 25-31,-1 0 16,26-25-16,0 25 15,24 0-15,-49 0 16,0 0-16,-1 0 16</inkml:trace>
  <inkml:trace contextRef="#ctx0" brushRef="#br0" timeOffset="393516.2274">31229 9872 0,'50'0'78,"-25"-25"-63,-1 25-15,26 0 0,-25 0 16,0 0-16</inkml:trace>
  <inkml:trace contextRef="#ctx0" brushRef="#br0" timeOffset="393727.2248">31155 10021 0,'49'0'47,"-24"0"-32,0 0 1,25-25-16,24 25 0,0 0 16,1 0-16,-1-25 15</inkml:trace>
  <inkml:trace contextRef="#ctx0" brushRef="#br0" timeOffset="394319.2266">31849 9773 0,'0'-25'31,"0"0"-15,50 25 0,-1 0-16,1 0 15,0 0-15,-1 0 16,-24 0-16,0 25 15,-25 25 1,0-25 0,0 24-16,-50-24 15,25 25-15,1-26 16,-26-24-16,25 50 16,0-50-16,25 25 15,-49-25-15,74 0 63,-1 0-63,26 0 15,0 0-15,-1 0 16,1 0-16,-25 0 16,-1 0-16,26 0 15,-25 0 16</inkml:trace>
  <inkml:trace contextRef="#ctx0" brushRef="#br0" timeOffset="394652.2277">32370 9773 0,'0'-50'32,"0"75"-1,0 25-16,50-25-15,-50-1 16,49 26-16,1-50 16,-50 50-1,50-50-15,-50 49 16,24-49-16,-24 25 0</inkml:trace>
  <inkml:trace contextRef="#ctx0" brushRef="#br0" timeOffset="394889.2271">32593 9773 0,'0'-50'0,"-49"50"47,49 25-31,-25 0-16,25 25 15,-25-26-15,25 1 16,-49 25-16,49-25 16,-25-25-16,25 49 15,0 1 1,0 0-16,49-50 16</inkml:trace>
  <inkml:trace contextRef="#ctx0" brushRef="#br0" timeOffset="395406.2265">32965 9823 0,'0'-25'15,"0"-25"16,50 50 16,0 0-31,-50 25-16,0 0 16,0 0-1,-25-25 1,25 49-16,-50-49 15,50 25-15,-25-25 16,75 0 47,-25 0-48,0 0 1,-25 25-1,0 0-15,0 24 16,0-24 0,-50-25-1,0 50 1,26-50 0</inkml:trace>
  <inkml:trace contextRef="#ctx0" brushRef="#br0" timeOffset="395602.2286">33238 9897 0,'0'-25'15</inkml:trace>
  <inkml:trace contextRef="#ctx0" brushRef="#br0" timeOffset="395890.2279">33437 9699 0,'0'0'0,"0"49"63,0-24-48,0 25-15,0-1 16,0-24-16,0 0 16,0 24-16,0-24 15,0 25 1,25-50 0</inkml:trace>
  <inkml:trace contextRef="#ctx0" brushRef="#br0" timeOffset="396136.2338">33710 9699 0,'0'49'62,"0"-24"-62,0 0 16,0 0-16,0 24 0,0-24 16,0 0-16,-25 49 15,25-49 1</inkml:trace>
  <inkml:trace contextRef="#ctx0" brushRef="#br0" timeOffset="396449.2263">33685 9649 0,'-25'0'0,"0"50"47,25-26-32,-49 1-15,49 25 16,-50-25-16,50-1 16,-25-24-16,25 50 15,25-50 32,0 0-47,24-25 16,-24 25-16,0 0 0,0 0 15,49 0 1</inkml:trace>
  <inkml:trace contextRef="#ctx0" brushRef="#br0" timeOffset="397124.2299">32072 10592 0,'50'0'31,"-25"24"-15,24 26-16,-24-25 15,25 24-15,0-24 16,-26 25-16,26-50 16,-25 49-16,24-24 15</inkml:trace>
  <inkml:trace contextRef="#ctx0" brushRef="#br0" timeOffset="397371.2251">32469 10567 0,'-49'-50'0,"24"50"32,25 25-17,-25 0-15,25 0 16,-74 24-16,49-24 15,25 0-15,-50 24 16,50-24-16,-49-25 16,49 50-16,-50-50 15,50 74-15</inkml:trace>
  <inkml:trace contextRef="#ctx0" brushRef="#br0" timeOffset="397948.227">32941 10443 0,'0'-25'15,"24"25"48,1 0-47,25-50-16,-1 50 15,-24 0-15,25 0 16</inkml:trace>
  <inkml:trace contextRef="#ctx0" brushRef="#br0" timeOffset="398370.2333">32941 10418 0,'0'0'0,"-50"50"31,25-26-15,25 1-1,-25 25 1,25-25 0,0-1-1,50-24 1,-25 0-16,24 0 15,-24 0-15,0 50 16,25-50-16,-1 0 16,-49 25-1,0 0 1,0 49 0,-25-74-16,1 25 15,-1-25-15,-25 0 16,-24 0-16,49 0 15,0 0-15,0 0 0,-24 0 16,49-50 15,25 50-15</inkml:trace>
  <inkml:trace contextRef="#ctx0" brushRef="#br0" timeOffset="398745.2331">33387 10517 0,'-50'0'47,"50"25"-31,0 0-16,0 0 15,0-1-15,0 26 16,0-25-16,0 24 16,50 1-1,0-50 1,-25 0 0,24-50-16,1 26 15,-50-1-15,25-25 16,-25 25-16,0 1 0,0-26 15,-50 0 1,25 50-16,0-24 16,-49 24-16,49 0 15,0 0-15</inkml:trace>
  <inkml:trace contextRef="#ctx0" brushRef="#br0" timeOffset="400622.3101">26045 5308 0,'0'-25'16,"-25"25"0,25-24-1,0-1 48,25 25-48,25 0-15,24-50 16,-49 50-16,24 0 16,-49 50 15,0-25-16,-24-1 1,-51 26 0,26-50-1,49 25 1,24-25 46,26 0-46,0 0 0,-26 0-16,-24 25 15,25-25-15,-25 49 16,0-24 0,0 0-1,-25-25 1,-24 49-16,-1-49 15,1 0-15,-1 0 16,25 0-16,-24 0 16,49-24 15</inkml:trace>
  <inkml:trace contextRef="#ctx0" brushRef="#br0" timeOffset="401544.3116">26541 5184 0,'0'-49'16,"0"24"15,0 74 32,0-24-63,0 25 15,0-1-15,0 1 16,0 0-16,0-26 16,0 1-16,0 0 15,0 49 1,0-49 0,50-25 15</inkml:trace>
  <inkml:trace contextRef="#ctx0" brushRef="#br0" timeOffset="401912.3172">27062 5209 0,'0'0'0,"-25"0"16,25-25-16,0-24 15,0 73 79,0 1-94,0 25 16,0-1-16,0 1 15,0 0-15,0-26 16,0 1-16,0 25 16,0-1-1,0-24 32</inkml:trace>
  <inkml:trace contextRef="#ctx0" brushRef="#br0" timeOffset="402308.3166">27062 5110 0,'0'0'0,"-25"0"31,-25 0 16,50 25-31,-49-25-16,-1 74 15,1-24 1,24-26-16,50-24 94,24 0-79,1 0-15,-1 0 16,1 0-16,0 0 16,-1 0-16,1 0 15,-25 0-15,0 0 16</inkml:trace>
  <inkml:trace contextRef="#ctx0" brushRef="#br0" timeOffset="402790.3253">27558 5060 0,'0'0'0,"0"-49"16,0 73 62,0 1-78,0 0 15,0 0-15,0 24 16,0 1-16,0 0 16,0-1-16,0 1 15,0-1-15,-25 1 0,25 0 31,0-26-15,25-24 15,25 0-31,-1 0 16,-24 0 0,0-49-16,24 49 15,-49-50 1</inkml:trace>
  <inkml:trace contextRef="#ctx0" brushRef="#br0" timeOffset="403059.3109">27360 5283 0,'24'0'62,"51"0"-62,-1 0 16,1 0-16,-1-49 16,-24 49-16,-26 0 15,26 0 1</inkml:trace>
  <inkml:trace contextRef="#ctx0" brushRef="#br0" timeOffset="403823.3104">28352 5135 0,'0'-50'0,"0"25"31,0 50 0,0 0-15,0 24-16,0 1 16,0 24-16,0-24 15,0-25-15,0 0 16,0 24 0,0 1 30</inkml:trace>
  <inkml:trace contextRef="#ctx0" brushRef="#br0" timeOffset="404129.3116">28203 5308 0,'0'0'0,"0"-25"47,25 25-47,24 0 16,-24 0-16,0 0 16,25-24-16,-26 24 15,1 0-15,0 0 16,25 0-1,-50-25 17</inkml:trace>
  <inkml:trace contextRef="#ctx0" brushRef="#br0" timeOffset="404664.3117">28947 5035 0,'0'-49'31,"25"49"31,24-25-46,1 25-16,0 0 16,-1 0-16,1 0 15,-25 0-15</inkml:trace>
  <inkml:trace contextRef="#ctx0" brushRef="#br0" timeOffset="405099.3136">28972 5011 0,'0'24'0,"-25"-24"16,0 0-1,25 25-15,-49-25 16,49 75 0,0-51-1,0 1 17,49-25-17,-24 50-15,0-50 0,24 0 16,-24 0-1,0 0-15,-25 25 0,50-25 16,-50 24 0,0 1-1,0 25 1,-25-1 0,0-49-16,-25 0 15,26 0-15,-26 0 16,25 0-16,-24 0 15,49-24 1,24-26 0,26 0-1</inkml:trace>
  <inkml:trace contextRef="#ctx0" brushRef="#br0" timeOffset="405685.3151">29394 5085 0,'0'0'0,"-25"0"16,25-25 15,49 25 0,-24 0-31,0 0 16,25 0-1,-1 0 1,-49 25 15,-25-25-31,25 50 16,-74-50-16,49 49 15,-24-49 1,49 25 0,24-25 31,26 0-32,-25 0 1,0 50-16,49-1 15,-49 1 1,-25-25 0,-25 24-1,0-49-15,-24 0 16,24 25-16,-25-25 16,25 0-16,-24 0 15,24 0-15,25-50 31</inkml:trace>
  <inkml:trace contextRef="#ctx0" brushRef="#br0" timeOffset="405899.3131">29865 5259 0,'0'-25'32</inkml:trace>
  <inkml:trace contextRef="#ctx0" brushRef="#br0" timeOffset="406259.3161">30038 5085 0,'0'-25'16,"0"75"62,0-25-78,0-1 16,-24 26-16,24-25 15,0 0-15,0 24 16,0 1 0,0-25-1</inkml:trace>
  <inkml:trace contextRef="#ctx0" brushRef="#br0" timeOffset="406779.3207">30162 5085 0,'0'-50'16,"0"26"-1,25 24 16,0 0-31,25 0 16,-25 0 0,-25 24 15,0 51-15,-50-50-1,25-25-15,25 24 16,-50-24-16,100 0 78,0 0-62,-50 50-1,49-50-15,-49 25 16,25 0-1,-25 24 1,-25-24 0,-24-25-1,-1 25-15,25-25 16,0 0-16,-24 0 16,24 0-1,25-50-15</inkml:trace>
  <inkml:trace contextRef="#ctx0" brushRef="#br0" timeOffset="407139.3159">30336 4738 0,'0'0'0,"0"-25"16,25 50 47,49 49-48,-24-49-15,-50 25 16,50-26-16,-50 26 15,49 0-15,-49-1 16,0 1-16,0-1 16,0 1-16,-25 0 15,-24-26-15,-26 26 16,-49 24-16,50-24 16,-1-50-16</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6:55:27.159"/>
    </inkml:context>
    <inkml:brush xml:id="br0">
      <inkml:brushProperty name="width" value="0.05292" units="cm"/>
      <inkml:brushProperty name="height" value="0.05292" units="cm"/>
    </inkml:brush>
  </inkml:definitions>
  <inkml:trace contextRef="#ctx0" brushRef="#br0">23812 16247 0,'25'0'125,"0"0"-110,0 0-15,25 0 16,-1 0-16,50 0 16,25 0-16,-24 0 15,-1 0-15,25 0 16,25 0-16,-1 0 16,26 0-16,25 0 15,24 0-15,0 0 16,-25 0-16,1 0 15,-1 0-15,-49 0 0,0 0 16,-50 0-16,-24 0 16,-26 0-16,-24 0 15,25 0 1,-50-50 46,0 26-46</inkml:trace>
  <inkml:trace contextRef="#ctx0" brushRef="#br0" timeOffset="401.0006">26739 16049 0,'25'0'94,"-25"49"-94,25-49 0,-25 50 15,25-25-15,24 24 16,-49 26 0,25-75-1,-25 24-15,0 1 32,0 0-17,-49-25 1,-1 0-1,25 0 17</inkml:trace>
  <inkml:trace contextRef="#ctx0" brushRef="#br0" timeOffset="1141">25425 15553 0,'0'-25'0,"49"50"94,-49 24-94,50 26 15,-50-51-15,50 1 16,-50 25-16,49-50 16,-49 25-16,50-25 15,-25 0 1,-1-50 15,-24 0-31,0 1 16,0-26-16,50 1 15,-50 0-15,0 24 16,0 0 0</inkml:trace>
  <inkml:trace contextRef="#ctx0" brushRef="#br0" timeOffset="1704.9981">25846 15404 0,'0'-50'31,"-24"50"16</inkml:trace>
  <inkml:trace contextRef="#ctx0" brushRef="#br0" timeOffset="2526.003">25673 15379 0,'-50'0'0,"50"-25"16,0 75 62,0-1-78,0 26 0,0-26 16,0 26-16,25-26 15,-25 1-15,0 0 16,0-1-16,0 1 15,25-25 1,-25-75 31,0 0-31,0-24-16,0 0 15,0-1-15,0-24 16,0 0-16,0 24 15,49 26-15,-49-1 0,0 25 16,25 25 0,-25-49-16,50 49 15,-25 0-15,24 0 16,-24 0-16,0 0 16,-25 24-16,74 1 15,-74 0-15,0 25 16,-24-26-16,-1 26 15,-50 0-15,26-25 16,-1 24-16,0-49 16,1 25-16,49-50 62,49 25-46,1 0-1,0 0 1,-26 25-16,26 0 16,-25 24-16,25-24 15,-26 25-15,1-25 16,-25-1-16,75 26 16,-75-25-16,0 0 15,24-25 1,-48 0 46</inkml:trace>
  <inkml:trace contextRef="#ctx0" brushRef="#br0" timeOffset="3707.0001">27062 16545 0,'0'-50'16,"0"25"15,0 1 0,0 48 79,0 26-110,0 24 15,0 1-15,0-1 16,0 1-16,0-1 16,0 25-16,0 25 15,0-25-15,0 1 16,0-1-16,0-25 16,0 1-16,0-26 15,0 1-15,0-25 16,0 49-1,0-49 1,0-75 62</inkml:trace>
  <inkml:trace contextRef="#ctx0" brushRef="#br0" timeOffset="4148.003">26888 17636 0,'0'25'78,"25"25"-62,-25-26-16,50-24 15,-50 50-15,24-50 16,-24 50-16,25-50 16,-25 49-16,25-49 15,50-49 17,-75 24-32,24 25 15,-24-50-15,25 50 16,-25-49-16,0 24 15,0-25 17</inkml:trace>
  <inkml:trace contextRef="#ctx0" brushRef="#br0" timeOffset="5123.9991">27583 16966 0,'49'0'63,"1"50"-48,-25-25-15,24 0 16,1 24-16,-25-24 16,24 25-16,-24-26 15,25-24-15,-50 50 16,25-50-16,-25 50 15</inkml:trace>
  <inkml:trace contextRef="#ctx0" brushRef="#br0" timeOffset="5417.9982">27955 16942 0,'-25'0'16,"0"0"46,25 24-62,-49 51 16,49-26-16,-50 1 16,0 0-16,50-1 0,-49 26 15,49-51 1,-25 1-16,75-50 78</inkml:trace>
  <inkml:trace contextRef="#ctx0" brushRef="#br0" timeOffset="6238.0012">28253 17314 0,'0'24'78,"0"1"-78,0 0 0,0 0 15,0 24-15,0-24 16,0 0-16,0 0 16,0 25-16,0-26 15,24-24 1,1 0 0,50 0-1,-75-24 1,49 24-16,-49-50 15</inkml:trace>
  <inkml:trace contextRef="#ctx0" brushRef="#br0" timeOffset="6527.0023">28476 17041 0,'49'0'62,"26"0"-46,-50 0 0,-1 0-16,-24-25 15</inkml:trace>
  <inkml:trace contextRef="#ctx0" brushRef="#br0" timeOffset="6931.0032">28798 16842 0,'25'0'31,"49"0"-16,-24 75-15,-25-50 16,24 24-16,-24-24 16,25 25-16,-25-1 15</inkml:trace>
  <inkml:trace contextRef="#ctx0" brushRef="#br0" timeOffset="7197.0018">29121 16818 0,'-50'49'78,"50"1"-78,-25 24 16,-24-24-16,24-1 16,-25 1-16,50 24 15,-49-49-15,49 0 16,0 25 0</inkml:trace>
  <inkml:trace contextRef="#ctx0" brushRef="#br0" timeOffset="7488.0141">29418 17165 0,'-24'25'62,"-26"-1"-46,50 26-16,-25-25 15,25 24 1,0 1 0,25-50-16,0 0 15,24 0-15,1 0 16,24 0-16,26-25 15,-26-24-15</inkml:trace>
  <inkml:trace contextRef="#ctx0" brushRef="#br0" timeOffset="19494.8771">23837 16446 0,'25'0'156,"25"24"-140,-25-24-16,-25 50 15,24-50-15,26 25 16,-25-25 0,-25 25-1,25-25-15,24 49 16,-24-49 0,-25 25-1,50-25-15,24 25 16,-24-25-1,-50 49 1,49-49-16,-49 25 16,50-25-16,-50 25 15,25-25-15,24 50 16,1-50 0,-25 24-1,24-24 1,1 50-1,-25-25 1,24 0 0,1-25-1,-50 74-15,49-74 16,1 25 0,0-25-1,-1 49-15,26-24 16,-50-25-1,24 50-15,-24-50 0,0 0 16,24 25-16,-24-25 16,0 0-16,0 24 15,49-24 1,-74 50-16,50-50 16,-25 25-16,-1-25 15,26 49-15,-25-49 16,0 0-16,24 25 15,-24-25-15,0 0 16,-25 25-16,74-25 16,-24 50-1,-1-50-15,-24 24 16,25-24-16,-25 50 16,0-50-16,24 25 15,-24-25-15,0 25 16,24-25-16,-24 49 15,0-49-15,25 25 16,-26-25-16,1 0 16,25 50-16,-1-50 15,-49 25 1,50-25-16,0 0 16,-50 24-1,49-24-15,26 0 16,-26 50-1,-24-50 1,0 25 0,24-25-1,-49 25 1,25-25 0,0 0-1,25 0 1,-26 0 15,1 0 0,-50 24 47</inkml:trace>
  <inkml:trace contextRef="#ctx0" brushRef="#br0" timeOffset="20648.8728">24333 16222 0,'25'25'63,"-25"0"-48,50-25-15,-50 49 0,25 26 16,-25-25 0,49-1-1,-49 1 1,0-1 0,0-24-1,-25 25 1,1-25 15,24-1 16</inkml:trace>
  <inkml:trace contextRef="#ctx0" brushRef="#br0" timeOffset="21596.8831">25152 16520 0,'0'-25'15,"0"-24"32,-25 49-31,0 0 31,-24 0-32,49 24-15,-25 1 16,25 0 0,0 25-1,0 24 1,0-24-1,25-50 1,-25 24-16,49-24 16,26 50-1,-26-50 1,-24 0-16,-25-25 16,50 25-16,-50-25 15,25 25-15,-25-49 16,0 24-16,0-25 0,0 26 15,0-26 1,0 25 0,-25 25-16,-25-49 15,1 49 1,24 0 0,-50 0-1</inkml:trace>
  <inkml:trace contextRef="#ctx0" brushRef="#br0" timeOffset="21992.8767">25127 16297 0,'-25'0'16,"25"-50"-1,0 75 48,0 0-63,0-1 16,0 26-16,25 25 15,-25-1-15,0 0 16,0 1-16,25-26 15,-25 1-15,0 0 16,50-1-16,-50-24 0,0 0 16,0-50 77,-25 25-77</inkml:trace>
  <inkml:trace contextRef="#ctx0" brushRef="#br0" timeOffset="34677.2293">27211 16247 0,'25'0'110,"24"0"-95,1 0-15,24 0 16,50 0-16,50 0 16,24 0-16,50 0 0,25-25 15,0 25 1,-50 0-16,-24 0 0,-26 0 16,-49 0-16,-24 0 15,-1-49-15,-50 49 16,-24 0-16,-25-50 94</inkml:trace>
  <inkml:trace contextRef="#ctx0" brushRef="#br0" timeOffset="35016.231">29666 15999 0,'25'0'78,"25"25"-78,-25-25 16,-1 25-16,26-25 15,-50 24-15,50-24 16,-50 50-16,0-25 16,0 24-1,-25-49 1,-25 50-16,25-50 15,-24 50-15,-1-50 16,50 24 0</inkml:trace>
  <inkml:trace contextRef="#ctx0" brushRef="#br0" timeOffset="35382.2328">30609 15900 0,'0'0'0,"0"-25"31,0 50 31,0 24-46,0-24-16,0 0 16,0 0-16,0 24 15,0 1 1</inkml:trace>
  <inkml:trace contextRef="#ctx0" brushRef="#br0" timeOffset="35713.2296">30336 15850 0,'0'-25'47,"25"-24"-32,0 49-15,24-25 16,1 25-16,24 0 0,-24-50 16,0 50-1,-26 0-15,1 0 0,50 0 16,-51 25 15</inkml:trace>
  <inkml:trace contextRef="#ctx0" brushRef="#br0" timeOffset="36059.2311">30435 16173 0,'75'0'31,"-1"0"-15,25-25-1,-24 25-15,-1-50 0,-24 50 16,-1 0-16,-24 0 15,0 0 1,-25-25-16,-25 25 63</inkml:trace>
  <inkml:trace contextRef="#ctx0" brushRef="#br0" timeOffset="38119.2312">24234 16594 0,'25'0'31,"25"50"-31,-26-50 31,26 25-31,-25-25 16,49 49-1,-24-49 1,-50 25 0,49-25-16,1 25 15,0-25 1,-1 50-1,-24-50-15,0 0 16,24 49-16,1-49 16,-25 50-16,25-50 15,-26 25-15,26-25 16,0 0-16,-1 24 16,1-24-16,-25 0 0,-1 50 15,26-50-15,-25 25 16,24-25-16,1 0 15,0 0-15,-1 49 16,1-49-16,-25 0 16,24 50-16,-24-50 15,25 50-15,-26-50 16,1 49-16,25-49 16,-25 25-16,-1-25 15,26 50-15,-25-50 16,0 0-16,24 24 15,-24-24-15,0 0 16,25 50-16,-26-50 0,1 50 16,25-50-16,-25 24 15,-1-24-15,26 25 16,-25-25-16,24 50 16,-24-50-16,0 0 15,25 25-15,-26-25 16,1 0-16,25 49 15,-25-49-15,-1 25 16,26-25-16,0 50 16,-26-50-16,26 74 15,-25-74-15,0 25 16,24-25-16,-24 0 0,-25 50 16,50-50-1,-26 0-15,26 49 0,-25-49 16,0 0-16,-25 25 15,49-25-15,26 0 16,-75 25 0,25-25-16,24 0 15,-24 0 1,25 49 0,-26-49 15,-24 25-31,25-25 31,-25 25-15,50-25-16,-25 50 15,-1-50 1,-48 0 46,24-25-46</inkml:trace>
  <inkml:trace contextRef="#ctx0" brushRef="#br0" timeOffset="38522.2322">27434 17835 0,'0'24'63,"0"1"-63,50 25 15,-50-25-15,49-25 16,-49 49-16,25-49 15,-25 25-15,25-25 16,-50 0 62,-25 0-62,1 0-1,49 50-15,-25-50 16,25 24-16,-25-24 16,25 25-16</inkml:trace>
  <inkml:trace contextRef="#ctx0" brushRef="#br0" timeOffset="38907.2328">27806 17934 0,'0'0'0,"25"0"63,-25 25-63,25-1 15,-25 26 1,49 24-16,-49-49 16,25 25-16,-25-1 0,50-49 15,-50 50-15,24-50 16,1-50 15,-25 1-15,50-1-16,-50-24 15,25-1-15,-25 26 16,0-1-16,0 1 16,0 24-1</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6:54:27.251"/>
    </inkml:context>
    <inkml:brush xml:id="br0">
      <inkml:brushProperty name="width" value="0.05292" units="cm"/>
      <inkml:brushProperty name="height" value="0.05292" units="cm"/>
    </inkml:brush>
  </inkml:definitions>
  <inkml:trace contextRef="#ctx0" brushRef="#br0">27707 3746 0,'25'0'250,"-1"0"-234,1 0-1,0 0 1,49 0-1,-49 0 1,0 0-16,0 0 16,24 0-16,-24 0 15,0 0-15,25 0 16,-25 0-16,-1 0 16,1 0-16,25 0 15,-25 0-15,-1 0 0,-24 49 16,50-49-16,0 0 15,-26 0 1,1 0 0,0 0-1,49 0 1,-49 0 0,0 0-16,25 25 15,24-25-15,-24 0 16,-1 0-16,1 0 15,-1 0-15,1 0 16,0 0-16,-1 0 0,1 0 16,0 50-16,-1-50 15,1 0-15,-1 0 16,26 0-16,-50 0 16,24 0-16,-24 0 15,25 0-15,-26 0 16,26 0-1,-25 0 1,24 0 47,-24 0-32,0 0 0</inkml:trace>
  <inkml:trace contextRef="#ctx0" brushRef="#br0" timeOffset="433.0073">29642 3770 0,'24'0'94,"-24"25"-79,25-25-15,-25 25 0,25-25 16,-25 50-16,25-50 15,24 0 1,-49 24-16,-24 1 94,-1-25-79,25 50-15,-25-50 16,-25 0-16,50 25 16,-74-25-16</inkml:trace>
  <inkml:trace contextRef="#ctx0" brushRef="#br0" timeOffset="1652.9996">28724 4192 0,'0'-50'0,"-25"50"15,25 25 48,0 25-48,0-25 1,0-1-16,0 26 16,0 0-16,0-26 15,0 1-15,0 0 16,0-50 46,0 0-46,0 1-16,0-26 0,0 25 16,0 0-16,0 1 15,0-26-15,0 25 16,0 0 0,0 1-1,50 24 16,-1 0-15,-24 0 0,0 0-1,-25 49 1,0 1 0,0-1-1,-50-49-15,50 50 16,-25-50-16,-24 0 15,49-25 17,25 25 30,-25 25-46,24-25-16,26 25 15,-25-25 1,-25 25-16,74-25 16,-24 74-16,-25-74 15,-25 25 1,24-25 15</inkml:trace>
  <inkml:trace contextRef="#ctx0" brushRef="#br0" timeOffset="3399.0158">29716 2580 0,'-25'0'141,"25"24"-125,0 26-1,0-25-15,0 0 16,0 0-16,0 24 16,0-24-16,0 0 15,0 24-15,0-24 16,0 0-16,0 0 15,0 24-15,0-24 0,0 0 16,0 25-16,0-26 16,25-24-16,-25 50 15,0 0 1,0-1 0,0 1-1,0 24 1,0-24-1,0 24 1,0 1 0,0-51-1,0 26 1,0 0 0,0-25-1,0 24-15,0-24 31,0-50 79,0-24-95,0-1 1</inkml:trace>
  <inkml:trace contextRef="#ctx0" brushRef="#br0" timeOffset="4362.015">29666 2530 0,'0'-50'16,"0"75"62,-24 0-62,24 0-1,0 24-15,0-24 0,0 0 16,0 25-1,-25-50-15,25 49 16,0-73 47,0-51-48,0 50 1,0 0-16,0-24 15,49 24-15,-49-25 16,25 50 15,0 25 16,-25 0-47,50 49 16,-50-49-1,24 25 1,-24-25 0,50-25-1</inkml:trace>
  <inkml:trace contextRef="#ctx0" brushRef="#br0" timeOffset="5487.018">30038 3051 0,'0'0'0,"50"25"78,-25-25-78,0 49 16,24-49-16,-24 50 15,0-50-15,-25 74 16,74-74-16,-74 25 16,25-25-16</inkml:trace>
  <inkml:trace contextRef="#ctx0" brushRef="#br0" timeOffset="5793.0165">30311 3051 0,'0'-25'15,"-49"25"1,24 25 46,25 25-62,-50-26 16,50 1-16,-49 25 16,49-25-16,-25 24 15,25 1 1,0-25-1</inkml:trace>
  <inkml:trace contextRef="#ctx0" brushRef="#br0" timeOffset="6192.0198">30535 3299 0,'0'-25'16,"0"75"77,0-1-77,0 1 0,0-25-1,0 24 1,24-49 15,51-24-15,-1-26-1</inkml:trace>
  <inkml:trace contextRef="#ctx0" brushRef="#br0" timeOffset="6493.0241">30857 3249 0,'-25'0'16,"75"0"62,-1 0-62,-24 0-16,-25-49 15,25 49-15</inkml:trace>
  <inkml:trace contextRef="#ctx0" brushRef="#br0" timeOffset="6838.0155">31204 3076 0,'0'-25'32,"0"50"46,25 0-78,25 24 15,-25-24-15,24 0 16,-24 24-16,0-49 16,24 50-16,-24-50 0,25 50 15,-1-50 1</inkml:trace>
  <inkml:trace contextRef="#ctx0" brushRef="#br0" timeOffset="7114.0189">31527 3051 0,'-25'-25'32,"25"50"-1,-50 25-16,50 24 1,-24-49-16,24 24 16,-50 1-16,50 0 15,-25-26-15,25 1 16,0 50 0</inkml:trace>
  <inkml:trace contextRef="#ctx0" brushRef="#br0" timeOffset="7404.0146">31824 3324 0,'0'-50'0,"-49"50"46,24 50-30,25-1 0,0 1-1,0-25 1,50-25 15,-26 0-15,1 0-16,25 0 0,-25 0 15,49 0-15,-74-50 16</inkml:trace>
  <inkml:trace contextRef="#ctx0" brushRef="#br0" timeOffset="12378.1242">32668 2108 0,'0'-49'0,"0"24"16,0 50 62,0 24-62,0 26-16,0-1 15,0 25-15,0 25 16,0-24-16,0-1 16,0 0-16,0 25 15,0-25-15,0 25 0,0-24 16,0-1-16,0-25 15,0-24-15,0-25 16,0-50 47,0-25-48,0 1-15,0-26 16,0 1-16</inkml:trace>
  <inkml:trace contextRef="#ctx0" brushRef="#br0" timeOffset="12991.1273">32668 2183 0,'0'-25'16,"25"25"0,-25-50-16,0 100 125,-25 0-125,25-26 15,0 1-15,-50 25 16,50-1-1,0-98 48,25 24-63,-25 0 16,50-24-16,-50-1 15,24 50 48,26 50-48,-50-1 1,50 1-16,-50-25 16,49-25-1,-49 74-15,50-24 0</inkml:trace>
  <inkml:trace contextRef="#ctx0" brushRef="#br0" timeOffset="13428.1282">32941 2654 0,'24'0'63,"-24"25"-63,50-25 15,-50 50-15,74-1 16,-74-24-1,50-25-15,-50 50 0,25-50 16,0 0 0</inkml:trace>
  <inkml:trace contextRef="#ctx0" brushRef="#br0" timeOffset="13689.1271">33189 2580 0,'-25'24'63,"25"1"-63,0 0 16,-75 25-1,75 24-15,-49 1 0,49-26 16,-75 1-16,75-1 15,-24-24-15,24 0 16</inkml:trace>
  <inkml:trace contextRef="#ctx0" brushRef="#br0" timeOffset="14020.1368">33313 2877 0,'-50'25'94,"50"25"-94,0-25 16,0 24-16,0-24 15,0 0-15,25-25 16,-25 25-16,49-25 16,-24 0-1,0 0 1,25-50-16,-1 0 15,1 26-15</inkml:trace>
  <inkml:trace contextRef="#ctx0" brushRef="#br0" timeOffset="15039.1288">32693 3696 0,'0'-25'16,"0"75"93,0 24-93,0-49 0,0 25-16,0-1 15,0 1-15,0 24 0,0 1 16,0-1-16,0 0 15,0 1-15,-25-26 16,25 26-16,0-26 16,0-24-16,0 25 15,0-25 17,0-50 14,0 0-46</inkml:trace>
  <inkml:trace contextRef="#ctx0" brushRef="#br0" timeOffset="15467.1297">32544 4564 0,'0'-25'15,"25"25"48,-25 25-48,49 25 1,-49 24 0,25-74-16,-25 25 15,50-25 1,-26-25 15,-24 0-31,25 25 0,-25-49 16,0 24-1,25 25-15,-25-50 16,50 1-16</inkml:trace>
  <inkml:trace contextRef="#ctx0" brushRef="#br0" timeOffset="15930.8255">33114 4118 0,'0'24'62,"50"-24"-46,-50 50 0,74-25-16,-74 0 0,50 49 15,-50-49-15,25-25 16,-25 49-16,49-49 15,-24 0 17</inkml:trace>
  <inkml:trace contextRef="#ctx0" brushRef="#br0" timeOffset="16259.8243">33412 3994 0,'-25'0'63,"25"24"-63,-50 1 16,50 0-16,-49 25 15,24-26-15,-25 51 16,26-50-16,-26-1 15,25 26-15,-24-25 16,49 24-16,-50-49 0,50 25 16,25-25 77</inkml:trace>
  <inkml:trace contextRef="#ctx0" brushRef="#br0" timeOffset="16988.8249">33635 4514 0,'-25'-49'47,"1"49"-31,-1 0-1,-50 0 1,75 25 0,-24-25-16,24 24 15,-25-24-15,25 50 16,0 0 0,-25-50-16,25 49 15,0 1-15,0-25 31,50-25-15,-26 0 0,26 0-1,-25 0 1,0 0 0,-25-50 124</inkml:trace>
  <inkml:trace contextRef="#ctx0" brushRef="#br0" timeOffset="18180.8257">33288 2729 0,'0'49'156,"0"1"-156,0-25 16,0-1-16,0 26 0,0-25 15,0 0 1,0 24-16,0 1 15,0-25 1,0-1 15,49-24 32,1 0-48,0 0 1,-50-49 0,49 49-16,-24 0 15,25-25 95</inkml:trace>
  <inkml:trace contextRef="#ctx0" brushRef="#br0" timeOffset="24566.9017">27732 3646 0,'-25'0'16,"74"0"93,1 0-93,24-49-1,-49 49 1,25-25-16,-25 25 15,-1-50-15,26 50 0,-25-25 16,0 25-16,24-24 16,-24 24-16,-25-50 15,50 50-15,-1-25 16,1 25 0,0-49-1,-1 49 1,-49-25-16,50 25 15,-1-25 1,1-25 0,0 26-1,-26 24-15,26-75 16,-25 75-16,24-49 0,-24 49 16,25-50-16,-1 50 15,-24-50-15,25 50 16,24-49-16,-24 49 15,0-50-15,-1 50 16,1-49-16,-1 49 16,-24-75-16,25 50 15,-50 1 1,25 24 0,-25-50-16,24 25 15,26-25 1,-25 50 15,-25-24 47,0 48-15</inkml:trace>
  <inkml:trace contextRef="#ctx0" brushRef="#br0" timeOffset="25312.9017">28153 3473 0,'-49'0'32,"74"24"46,-1 1-63,26 25 1,-50-1-16,25-49 16,-25 50-16,0 0 15,0-25 1,0 24 0,0-24 15,0-75 31</inkml:trace>
  <inkml:trace contextRef="#ctx0" brushRef="#br0" timeOffset="25891.9282">28674 3497 0,'0'-24'16,"-49"24"15,49-25-15,-25 25-16,-25 0 31,25 0-15,-24 0-1,49 25-15,0 24 16,-25 1-1,25-1 1,0-24 0,50 25-1,-1-50 1,1 0-16,-1 0 31,1 0-31,-50-25 16,50 25-16,-50-50 15,0-24 1,0 24 0,0 26-1,-25 24-15,25-25 16,-75 25-16,51 0 16,24-25-1,-25 25-15</inkml:trace>
  <inkml:trace contextRef="#ctx0" brushRef="#br0" timeOffset="26296.929">28600 3324 0,'0'0'0,"0"-50"31,0 75 31,0 0-46,-50 0-16,50 49 16,0-24-16,0-1 0,0 1 15,0-1-15,0 1 16,0-25-16,0 25 15,0-26-15,0 26 16,0-25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6:57:21.532"/>
    </inkml:context>
    <inkml:brush xml:id="br0">
      <inkml:brushProperty name="width" value="0.05292" units="cm"/>
      <inkml:brushProperty name="height" value="0.05292" units="cm"/>
    </inkml:brush>
  </inkml:definitions>
  <inkml:trace contextRef="#ctx0" brushRef="#br0">1166 4192 0,'0'0'0,"0"-25"16,0-24 15,-25 123 32,25-24-48,0 24-15,0 0 16,0 1-16,0-26 0,0 1 15,0-25 1,0 0-16,0 24 16,0-74 31,0 1-32,0-26-15,0-24 16,-50-1-16,50 1 15,0-1-15,0 1 16,0 24-16,0 1 0,0-1 16,0 1-1,75 24 1,-26 25 0,-24 0-1,-25 25-15,0-1 16,0 1-16,0 50 15,0-26-15,-25 1 16,25-25-16,-49-25 16,49 49-16,-50-49 15,25 0 17,25 50 30,50-50-46,-50 25-16,50-25 15,-50 49-15,74 1 16,-24-1 0,-26-24-1,26 25 1,-50-25-1,50-25 1</inkml:trace>
  <inkml:trace contextRef="#ctx0" brushRef="#br0" timeOffset="243.0184">1687 4440 0,'0'-50'16,"25"50"62,24 0-78,1 0 16</inkml:trace>
  <inkml:trace contextRef="#ctx0" brushRef="#br0" timeOffset="461.0228">1687 4514 0,'49'0'62,"-24"0"-62,0 0 16,25 0-16,24 0 16,-49 0-1,24 0-15</inkml:trace>
  <inkml:trace contextRef="#ctx0" brushRef="#br0" timeOffset="757.0218">2257 4242 0,'0'-50'15,"0"100"63,0-1-78,0 26 16,0-51-16,0 1 16,0 0-16,0 25 15,0-26 1,0 1-1</inkml:trace>
  <inkml:trace contextRef="#ctx0" brushRef="#br0" timeOffset="1229.0193">2530 4341 0,'0'-25'0,"-25"25"16,25-50 0,0 26 15,0-1-15,50 25-16,-25-50 15,24 50-15,-24 0 0,0 0 16,0 0-16,-25 25 15,49-25-15,-49 50 16,0-26-16,0 1 16,0 25-16,0-25 15,-74-1-15,49 26 16,0-25-16,-24 24 16,98-49 93,-24 0-109,0 0 16,25 0-16,-26 0 15,1 0-15,25 25 16,-1-25-1</inkml:trace>
  <inkml:trace contextRef="#ctx0" brushRef="#br0" timeOffset="1912.0196">3026 4539 0,'0'0'0,"0"-25"16,25 25 62,25 0-62,-26 0-16,1 0 15,25-49 1,-50 24 0,0 0-1,0-24 1,0-1 0,0 25-1,-25 25-15,25-49 31,50 49 1,-1 0-17,1 0 1,24 0 0,-74 24-1,25 26-15,-25 0 16,0-1-1,0-24 1,0 25 15,25-50 1,24 0-32,-24 0 15,0-25-15,25 25 16,-1 0-16,26-25 15,-1 25-15,-24 0 16,-25 0-16,-75 0 31</inkml:trace>
  <inkml:trace contextRef="#ctx0" brushRef="#br0" timeOffset="3739.0419">1042 5184 0,'0'-25'16,"0"1"-1,49 24 48,-24 24-63,0 26 15,25-25-15,-26 24 16,26-24-16,-50 0 16,50 25-16,-1 24 15,-49-24 1</inkml:trace>
  <inkml:trace contextRef="#ctx0" brushRef="#br0" timeOffset="4039.0392">1364 5060 0,'-49'0'47,"49"25"-31,-25 25-16,25-1 0,-50-24 16,1 25-16,24-1 15,25 1-15,-75-1 16,75-24-16,-24 25 15,24-1 17</inkml:trace>
  <inkml:trace contextRef="#ctx0" brushRef="#br0" timeOffset="4417.0482">1637 5383 0,'0'24'62,"0"1"-46,0 50-16,0-51 15,-50 26-15,50-25 0,0 24 16,0 1 0,25-25-1,25-25 16,0 0-15,-1 0 0,1-50-1,-1 50-15,-49-49 16</inkml:trace>
  <inkml:trace contextRef="#ctx0" brushRef="#br0" timeOffset="4724.0457">2208 5283 0,'0'0'0,"24"0"78,-24-49-62,50 49-16,0 0 15</inkml:trace>
  <inkml:trace contextRef="#ctx0" brushRef="#br0" timeOffset="4956.0345">2183 5457 0,'-25'0'0,"99"-25"47,-24 25-32,-25 0-15,0 0 16,24 0 0,1 0-1</inkml:trace>
  <inkml:trace contextRef="#ctx0" brushRef="#br0" timeOffset="5550.0342">2828 5209 0,'0'-25'0,"0"-24"15,25 49 16,24 0-31,-24-25 16,0 25-16,24 0 16,1 0-1,-50 49 1,0 26 0,0-50-16,-25-1 15,-24 26-15,24-25 16,-25 24-16,25-49 15,25 50-15,-49-50 16,49 25 0,49-25 46,26 0-46,-26 0-1,-24 0-15,0 0 16,25 0-16,-26 0 16,26 0-1,-25 0-15,24 0 16</inkml:trace>
  <inkml:trace contextRef="#ctx0" brushRef="#br0" timeOffset="5788.0351">3398 5184 0,'0'-49'0,"50"24"47,-25 25-32,-1 0-15,-24-25 16,50 25-16,0 0 16</inkml:trace>
  <inkml:trace contextRef="#ctx0" brushRef="#br0" timeOffset="6126.0352">3398 5135 0,'-49'0'0,"49"49"16,0-24-1,0 0 17,24-25-17,51 0-15,-50 0 16,-1 49-16,26-49 15,-25 0-15,0 25 16,24 0 0,-49 25-1,0-26 1,-25-24 0,-24 0-16,24 0 15,0 25-15,-24-25 16,24 0-16,-25 0 15,50-25 1</inkml:trace>
  <inkml:trace contextRef="#ctx0" brushRef="#br0" timeOffset="6777.0342">3894 5358 0,'75'0'63,"-26"0"-63,-24 0 0,0 0 15,25 0-15,-26-25 16,-24-25 15,0 1-15,0 24 0,0 0-1,0-24 1,0 24-1,0 0 17,50 25-32,0 0 15,-1 0 1,1 0 0,-50 25-16,0 24 15,0 26 1,0-26-1,0-24 1,25-25 31,-1 0-47,26 0 16,0 0-1,-26 0 1</inkml:trace>
  <inkml:trace contextRef="#ctx0" brushRef="#br0" timeOffset="9547.9321">1240 6300 0,'0'-49'0,"-25"49"15,25-50 1,25 50 31,25 50-31,-25-25-16,24 24 15,26 26-15,-26-26 16,1 1-16,-1-25 15,-24-1-15,0 51 16,-25-50 15</inkml:trace>
  <inkml:trace contextRef="#ctx0" brushRef="#br0" timeOffset="9847.9332">1612 6152 0,'-74'24'63,"49"26"-48,-25 0-15,26 24 16,24-49-16,-50 0 16,50 24-16,-50-24 15,50 0-15,-24-25 0,24 49 16,0 1 0,-25-50-16,25 25 15</inkml:trace>
  <inkml:trace contextRef="#ctx0" brushRef="#br0" timeOffset="10253.9338">2034 6524 0,'-25'-25'16,"0"25"15,1 0-15,-26 25 0,50-1-1,-25 26-15,25-25 16,0 0-16,0 24 15,0 1 1,0-25 0,25-25-16,0 0 0,0 0 15,24 0 1,-24 0-16,0 0 16,0 0 46</inkml:trace>
  <inkml:trace contextRef="#ctx0" brushRef="#br0" timeOffset="10545.9498">2580 6350 0,'24'0'94,"26"0"-79,-25 0-15</inkml:trace>
  <inkml:trace contextRef="#ctx0" brushRef="#br0" timeOffset="10806.9478">2555 6499 0,'-25'0'0,"50"0"31,24-25-15,-24 25-16,0 0 15,25 0 1,-1 0-16,-24 0 16,0 0 31</inkml:trace>
  <inkml:trace contextRef="#ctx0" brushRef="#br0" timeOffset="11205.9517">3448 6028 0,'0'0'0,"0"-50"16,0 75 46,0 24-46,0 1-16,0 0 0,0-1 15,0 1 1,49 24-16,-49-24 16,0-25-16,0-1 0,0 26 15</inkml:trace>
  <inkml:trace contextRef="#ctx0" brushRef="#br0" timeOffset="11527.9493">3497 6102 0,'0'-25'16,"-24"25"15,-1 25-15,-50 49-1,51-24 1,-26 0 0,0-26-1,100-24 48,0 0-63,-1 0 15,1 0 1,-1 0-16,26 0 0,-26 0 16,1-49-16,-25 49 15</inkml:trace>
  <inkml:trace contextRef="#ctx0" brushRef="#br0" timeOffset="11835.9535">3894 6003 0,'0'0'0,"-24"-25"16,24 0-1,0 50 32,0 0-31,0 0-16,24 24 15,-24 1-15,0-1 16,0 1-16,0 0 16,0 24-16,0-24 15,25-1 1,-25-24 0,50-25-1</inkml:trace>
  <inkml:trace contextRef="#ctx0" brushRef="#br0" timeOffset="12422.9507">4167 6350 0,'25'0'47,"25"0"-31,-1 0-1,1 0-15,-25 0 16,-25-25 15,0-24-15,0-1-1,-25 25 1,25 0 0,0-24 15,25 49 0,24 0-31,1 0 16,-50 25-1,74-25-15,-74 24 16,25-24-16,-25 25 16,0 25-1,0-1 1,0 26 0,0-50-1,25-25 1,24 0-1,1 0 1,24-50 0,-49 50 15,-25-25-31</inkml:trace>
  <inkml:trace contextRef="#ctx0" brushRef="#br0" timeOffset="12600.9476">5060 6251 0</inkml:trace>
  <inkml:trace contextRef="#ctx0" brushRef="#br0" timeOffset="15646.5459">1315 7466 0,'0'-74'15,"0"24"1,0 100 46,49 49-62,-49-49 16,50-1-16,-50 1 16,25-25-16,-25 24 15,24-49-15,-24 25 16,50-25-1,-50-25 17,25-24-17,-25 24-15,0-25 16,0 1-16,0-1 16,0 0-16,0-24 15,0 49-15,0 0 16,25 25 31,24-24-47</inkml:trace>
  <inkml:trace contextRef="#ctx0" brushRef="#br0" timeOffset="15915.5732">1960 7516 0,'24'0'62,"26"0"-46,-25 0 0,0 0-16,49 0 15,-49 0 1</inkml:trace>
  <inkml:trace contextRef="#ctx0" brushRef="#br0" timeOffset="16120.569">2034 7764 0,'50'0'78,"-1"0"-62,1 0-1,-25 0-15,24 0 16</inkml:trace>
  <inkml:trace contextRef="#ctx0" brushRef="#br0" timeOffset="16748.5711">2654 7441 0,'0'-24'16,"0"-26"15,25 50-16,25-25-15,-26 25 16,26 0 0,-50 25-16,25-25 15,-25 50-15,0-26 16,0 1-16,0 25 0,-25-25 16,25 24-16,-50-24 15,50 0-15,-49 24 16,-1-24-1,100-25 64,-25 0-64,-1 0-15,51 0 16,-26 0-16,1 0 0,0 0 15,-1 0-15,1 0 16</inkml:trace>
  <inkml:trace contextRef="#ctx0" brushRef="#br0" timeOffset="17317.5704">3200 7441 0,'0'-49'15,"0"24"17,25 0-17,24 25 1,-24 0-16,0 0 15,49 25 1,-74 25 0,0-26-16,0 26 15,-25-25-15,1 0 16,73-25 93,-49 49-109,50-49 16,-1 25 0,-49 0-1,0 24 1,0-24-1,-24-25-15,24 25 16,-50-25-16,0 0 16,26 0-1,-26 0 1</inkml:trace>
  <inkml:trace contextRef="#ctx0" brushRef="#br0" timeOffset="17736.5669">3721 7466 0,'-50'0'46,"25"0"-30,25 75 0,0-51-1,0 26-15,0-25 16,0 24 0,25-49-16,0 0 15,25 25-15,-26-25 16,1 0-16,25-25 15,-1-49 1,-49 49 0,0-24-16,0 24 0,0 0 15,-24 25-15,24-25 16,-50 25 0,25 0-16,0 0 15,-24 0 1</inkml:trace>
  <inkml:trace contextRef="#ctx0" brushRef="#br0" timeOffset="18128.5688">4093 7392 0,'0'0'0,"0"25"78,0-1-78,0 26 16,49 24-16,-49-49 15,25 0-15,25 49 16,-25-74-1,-1 0 1,-24-24 0,75-1-16,-75 0 15,25-25-15,-25 1 16,0-1-16,0 1 16,0-1-16,0 25 15</inkml:trace>
  <inkml:trace contextRef="#ctx0" brushRef="#br0" timeOffset="18983.6554">1538 8285 0,'0'-25'16,"0"0"0,-50 25-1,25 0 17,1 25-17,24 0 1,-50 24-16,50-24 15,0 25-15,0 24 16,0 1-16,0-1 16,25 25-16,-25 50 15,0-50-15,25-24 16,-25-50-16,49 49 16</inkml:trace>
  <inkml:trace contextRef="#ctx0" brushRef="#br0" timeOffset="19185.6553">1364 8657 0,'0'-25'47,"50"0"-47,-1 25 15,26-49-15,-26 49 16,-24 0-16,25 0 16</inkml:trace>
  <inkml:trace contextRef="#ctx0" brushRef="#br0" timeOffset="19415.6604">1860 8558 0,'0'-25'46,"25"25"-30,-25-25 0,75 25-16,-26 0 15</inkml:trace>
  <inkml:trace contextRef="#ctx0" brushRef="#br0" timeOffset="19606.658">1786 8706 0,'25'0'31,"0"0"-15,-1-24-16,51 24 15,-50-25-15,-1 25 16,1 0-16,25-50 15</inkml:trace>
  <inkml:trace contextRef="#ctx0" brushRef="#br0" timeOffset="19845.6638">2406 8458 0,'0'-24'15,"25"-1"17,24 25-17,-24 0-15,0-25 16,25 25-16,-26 0 16,-24-50 15</inkml:trace>
  <inkml:trace contextRef="#ctx0" brushRef="#br0" timeOffset="20175.6564">2381 8458 0,'-25'0'16,"25"50"-1,0-25 1,50-25 15,0 25-15,-26-25-16,1 0 15,0 0-15,25 0 16,-1 0 0,-49 49-16,25-24 15,-25 0 1,0 24-1,-74-49-15,49 0 16,-25 0-16,-24 0 16,49 0-16,0 0 15,0 0 1</inkml:trace>
  <inkml:trace contextRef="#ctx0" brushRef="#br0" timeOffset="20595.6561">2853 8458 0,'0'-24'0,"-50"73"94,50-24-94,0 25 15,0-1 1,25-49-16,-25 25 16,49-25-16,-24 0 15,25 0-15,-1 0 16,1 0-16,-50-25 15,25 25-15,-25-49 16,0 24-16,0-25 16,0 25-16,-50 25 15,1-49-15,-1 49 16,25 0 0,25-50-16,-49 50 15,49 25 1</inkml:trace>
  <inkml:trace contextRef="#ctx0" brushRef="#br0" timeOffset="21293.6571">3150 8334 0,'0'50'78,"25"-25"-78,-25 0 16,0 24-16,0-24 15,0 0-15,25-25 16,-25 49-16,0 1 15,0-75 17,0-24-17,0-1 1,0 25 0,0 0-1,25-24 1,49 24-1,-49 25 1,0-50-16,24 50 16,-24-24-16,25-26 15,-50 25 1,0 0 0,0-24-1,0 24 1,-25 25-1,25 50 32,0-26-31,0 26-16,0 0 16,0-1-16,0 26 15,49-26-15,-49 1 16,0-25-16,25 24 0,-25-24 15</inkml:trace>
  <inkml:trace contextRef="#ctx0" brushRef="#br0" timeOffset="21722.6608">3671 8434 0,'0'0'0,"25"0"47,0 0-31,-25 24 30,0 1-30,0 0 0,-25 25-1,-25-26 1,50 26 15,50-50 0,-25-25-31,0 25 16,24 0-16,-24-25 0,25 25 16</inkml:trace>
  <inkml:trace contextRef="#ctx0" brushRef="#br0" timeOffset="24931.6606">1315 9723 0,'0'-24'79,"74"24"-48,-49-25-16,24 25-15,1 0 16,24-50-16,-24 50 0,-25 0 16,0 0-16,0 0 15,-25 25 1,0 25 0,0-1-1,0-24-15,-75 25 16,25-26-16,26 1 15,-1-25-15,-25 75 16,25-51 0,50 26 62,0-50-78,25 0 15,24 0-15,-24 0 16,-1-25-16,-24 25 16,25 0-1,-25 0-15,-1 0 16</inkml:trace>
  <inkml:trace contextRef="#ctx0" brushRef="#br0" timeOffset="25193.6589">2183 9723 0,'49'-24'63,"-24"24"-48,0 0-15,25-50 16,-1 50 0</inkml:trace>
  <inkml:trace contextRef="#ctx0" brushRef="#br0" timeOffset="25432.6624">2158 9872 0,'25'0'47,"0"0"-47,-1 0 15,26 0-15,24 0 16,-24 0-16,-25-25 0,0 25 16,-50 25 15,0-25-15</inkml:trace>
  <inkml:trace contextRef="#ctx0" brushRef="#br0" timeOffset="26134.6586">1612 10641 0,'0'-25'32,"0"75"46,0 24-78,25 26 15,-25-26-15,0-24 16,0 24-16,0-49 16,0 0-16,50 24 15,-50-74 32</inkml:trace>
  <inkml:trace contextRef="#ctx0" brushRef="#br0" timeOffset="26418.6621">1439 10815 0,'-25'0'15,"25"-25"1,0 0-16,25-24 16,-1 24-16,51-25 15,-26 50-15,1-49 16,0 49-16,24-50 15,-49 50-15,0 0 16,-25 50 15,0-26-31</inkml:trace>
  <inkml:trace contextRef="#ctx0" brushRef="#br0" timeOffset="26709.6593">1414 11187 0,'0'50'0,"25"-50"31,-1 0-15,1 0-16,25-25 15,-1 25-15,1-25 16,0 25-16,-1-75 16,1 75-16,-25 0 15,-25-24-15</inkml:trace>
  <inkml:trace contextRef="#ctx0" brushRef="#br0" timeOffset="26949.6589">2034 10864 0,'25'0'32,"24"0"-17,-24-49-15,0 49 16</inkml:trace>
  <inkml:trace contextRef="#ctx0" brushRef="#br0" timeOffset="27144.6618">2059 11088 0,'25'0'31,"-25"-25"-16,49 25-15,1 0 16,49-25 0</inkml:trace>
  <inkml:trace contextRef="#ctx0" brushRef="#br0" timeOffset="27939.7089">1538 11782 0,'0'0'0,"0"25"62,0 25-46,25 24-16,-25-24 15,0 24-15,0-24 16,0-1-16,0-24 16,0 25-16,24-50 15,-24 25-15,0-1 32</inkml:trace>
  <inkml:trace contextRef="#ctx0" brushRef="#br0" timeOffset="28269.7081">1538 11807 0,'0'-50'15,"-25"50"-15,25-24 16,0-26-1,25 50-15,0-25 16,-1 25-16,26 0 16,-25 0-16,0 0 15,49 0 1,-74 50 0,0-1-16,0 1 15,-49 0 1,24-50-16,-25 49 15,25-49 1</inkml:trace>
  <inkml:trace contextRef="#ctx0" brushRef="#br0" timeOffset="28531.7053">2133 11931 0,'25'0'62,"49"-25"-46,-49 25-16,25 0 16</inkml:trace>
  <inkml:trace contextRef="#ctx0" brushRef="#br0" timeOffset="28693.7092">2183 12204 0,'49'0'47,"-24"0"-47,0-50 16,49 50 0,-74-49-16</inkml:trace>
  <inkml:trace contextRef="#ctx0" brushRef="#br0" timeOffset="30483.897">8706 3671 0,'0'25'94,"0"25"-94,0 24 15,0 0-15,0 1 16,0 24-16,0 0 16,0 25-16,0 25 15,0 0-15,0 24 16,0 51-16,0 24 15,0-50-15,0 25 0,0 1 16,0 24 0,-24-25-16,24-25 15,0 50-15,0 1 0,0-26 16,0 50-16,0-1 16,0-23-16,0 23 15,0-48-15,0 24 16,0-25-16,0-49 15,0-26-15,0 26 16,0 0-16,0-1 16,0-49-16,0 0 15,0 50-15,0-25 0,0 74 16,0-49-16,0-75 16,-50 0-16,50 0 15,0 75-15,0-75 16,0 0-16,0 1 15,-50 24 1,50-25-16,0 0 16,0 0-16,0-24 0,0 24 15,0 0-15,0 75 16,0-25-16,25-75 16,-25 25-16,0 25 15,0 25-15,0-25 16,0 25-16,0-50 0,0 0 15</inkml:trace>
  <inkml:trace contextRef="#ctx0" brushRef="#br0" timeOffset="31485.8971">8632 13246 0,'0'-50'31,"0"75"1,0 0-32,0 24 15,0 1 1,0 24 0,0-24-1,25 24-15,-25 1 16,0 24-16,0 25 15,0 0-15,0-25 16,49 50-16,-49-25 16,0-25-16,0 25 0,0-24 15,0 24 1,0 24-16,0-48 0,0-1 16,0 0-16,-24-49 15,24-26-15,0 26 16,-50-50-16</inkml:trace>
  <inkml:trace contextRef="#ctx0" brushRef="#br0" timeOffset="40989.111">9575 4266 0,'-25'0'15,"99"0"64,-24 0-64,-1 0 1,1 0-16,0 0 0,-1 0 15,-24 0-15,25 0 16,-26 0 0,-24 25-16,0 0 31,0 49-31,-49-49 16,24 0-1,-25 25-15,26-26 0,-26 26 16,0-25-1,50 0 1,-24-25-16,24 49 16,0-24-1,24-25 32,1 0-31,25 0-16,-1 0 15,1 0-15,0-25 16,-26 25-16,26 0 16,-75 0 77</inkml:trace>
  <inkml:trace contextRef="#ctx0" brushRef="#br0" timeOffset="41554.1103">10492 4440 0,'25'0'63,"25"0"-63,-25 0 15,-1 0-15,26 0 16,-25 0-16,0 0 16,24 0-1</inkml:trace>
  <inkml:trace contextRef="#ctx0" brushRef="#br0" timeOffset="41839.118">10517 4589 0,'50'0'47,"-25"0"-47,24 0 16,1 0-16,-1 0 15,1 0-15,0 0 16,-26 0-16,1 0 16</inkml:trace>
  <inkml:trace contextRef="#ctx0" brushRef="#br0" timeOffset="43128.1184">11311 4167 0,'25'0'0,"-25"-25"16,0 50 62,0 25-63,0 24-15,0 1 16,0-26-16,0 26 0,0-26 16,0 1-1,0-1-15,0-24 0,0 25 16,0-25-16,25-25 16,-25 24-16,0-48 62,0-1-62</inkml:trace>
  <inkml:trace contextRef="#ctx0" brushRef="#br0" timeOffset="43813.1125">11361 4291 0,'0'-25'16,"0"1"15,0-26-15,0 0-1,0 1 1,24 49-16,26-50 15,-25 50-15,0 0 16,24-49-16,-24 49 16,0 0-16,24 24 0,-24 26 15,-25 0 1,0-26 0,0 26-1,-25-25-15,-24 24 0,24 1 16,-25-25-16,26-25 15,24 49-15,-25-49 16,25-24 31,49 24 0,-24 0-47,25 0 15,-25 24 1,-1 1-16,26 0 0,-25 25 16,-25-26-16,74 26 15,-74-25 1,50 0-16,-25 49 16,-25-49-1,49-25-15,-74 0 94,-24-25-94</inkml:trace>
  <inkml:trace contextRef="#ctx0" brushRef="#br0" timeOffset="45558.1292">12278 4341 0,'0'-25'16,"0"75"78,0-26-94,0 1 15,0 50-15,0-26 16,0-24-16,0 0 15,0 24-15,0 1 16,50-50 15,-75-25 1</inkml:trace>
  <inkml:trace contextRef="#ctx0" brushRef="#br0" timeOffset="45794.1294">12179 4614 0,'0'-50'63,"50"50"-63,-25 0 15,-1-25-15,26 25 16,-25-25-16,0 25 16,24 0-16,26-49 15,-51 49 1</inkml:trace>
  <inkml:trace contextRef="#ctx0" brushRef="#br0" timeOffset="46288.1346">12725 4390 0,'0'0'0,"0"-24"31,0 48 63,0 26-79,0-25 1,0 24-16,0 1 0,25 24 15,-25 1-15,0 24 16,0-24-16,0-26 16,49 26-16,-49-51 15,0 1-15,0 0 16,0 25 0,-25-26 15,-24-24-16,24 0-15,0 0 16,-24 0-16,-1 0 0,0 0 16,1 0-1,24 0-15,25-74 0</inkml:trace>
  <inkml:trace contextRef="#ctx0" brushRef="#br0" timeOffset="46784.133">12601 4142 0,'0'0'0,"-25"0"0,75 0 63,-26 0-48,1 0 17,-25 25-32,0 25 31,-49-50 0,49-25 0,0 0 1,-25 25-17</inkml:trace>
  <inkml:trace contextRef="#ctx0" brushRef="#br0" timeOffset="47481.1325">13444 3944 0,'0'-25'15,"-25"25"1,1 0 15,-26 0-15,50 25-16,-25 0 15,25 0-15,0 24 16,-49 50-16,49-24 16,0-1-16,0 1 0,0-1 15,0 0-15,24-24 16,-24 0-16,50-26 16,-25 26-16,49-50 15,-49 25-15,0-25 16,24 0-16,1 0 15</inkml:trace>
  <inkml:trace contextRef="#ctx0" brushRef="#br0" timeOffset="47804.1549">13593 4217 0,'0'0'0,"25"0"62,0 0-62,24 74 16,-24-24-16,25-1 15,-26-24-15,1 25 16,-25-25-16,75 24 0,-26-24 31,-49 0-31</inkml:trace>
  <inkml:trace contextRef="#ctx0" brushRef="#br0" timeOffset="48176.1528">13940 4217 0,'-49'0'0,"49"-50"16,-25 50 15,0 50-16,25-25 1,-74-1-16,74 51 16,-25-26-16,25 1 15,-50 0-15,50-26 16,-25 51-16,25-50 16,-49 24-1</inkml:trace>
  <inkml:trace contextRef="#ctx0" brushRef="#br0" timeOffset="49185.1552">14089 4514 0,'25'0'0,"-25"-24"32,0 48 30,0 26-46,0-25-16,0 0 15,0 24-15,0-24 16,0 0-16,0 0 16,25-25-1,24 0 16,-24 0-31,25 0 16</inkml:trace>
  <inkml:trace contextRef="#ctx0" brushRef="#br0" timeOffset="50388.1566">14436 4390 0,'25'0'125,"25"0"-125,-25 0 15,-1 0 1,26 0-16,-25 0 0,24 0 16,1 0-1,-25 0 1,-50 0 78</inkml:trace>
  <inkml:trace contextRef="#ctx0" brushRef="#br0" timeOffset="51044.1543">15081 4167 0,'0'-25'0,"25"50"78,-25 0-62,74 25-1,-24-26-15,-25 26 0,24-25 16,-24-25-16,0 49 15,25-49-15,-25 75 16,24-75 0</inkml:trace>
  <inkml:trace contextRef="#ctx0" brushRef="#br0" timeOffset="51359.1536">15404 4118 0,'-25'0'47,"-25"0"-16,25 74-16,-24-49-15,24 24 16,-25 26-16,26-26 16,-26-24-16,50 0 15,-50 25-15,50-26 16,-24 26 0,73-50 30</inkml:trace>
  <inkml:trace contextRef="#ctx0" brushRef="#br0" timeOffset="51740.1573">15850 4366 0,'0'0'0,"0"-25"31,-25 25 1,1 25-17,-26-1 1,25 26-1,25 0 1,0-1 0,0-24-1,25-25 1,25 0-16,-1 0 16,1 0-1,-25 0-15,49-50 16,-49 1-1</inkml:trace>
  <inkml:trace contextRef="#ctx0" brushRef="#br0" timeOffset="52054.1548">16024 3671 0,'0'-25'16,"49"25"15,-24 0-31,0 0 16,25 0-16,-26 75 15,26-50-15,0 24 16,-1 26-16,1-1 15,-50 0-15,25 1 16,-25-26-16,0 1 16,0 0-16,-50-26 15,0-24-15,1 75 16,-26-75-16,26 25 16</inkml:trace>
  <inkml:trace contextRef="#ctx0" brushRef="#br0" timeOffset="53081.5489">10889 5606 0,'-49'-25'16,"24"25"0,99 0 62,-49 0-63,49 0 1,-49 0 0,-25 50-1</inkml:trace>
  <inkml:trace contextRef="#ctx0" brushRef="#br0" timeOffset="53325.55">10815 5854 0,'49'0'62,"-24"0"-46,25 0-1,-25 0 1</inkml:trace>
  <inkml:trace contextRef="#ctx0" brushRef="#br0" timeOffset="53912.5505">11683 5482 0,'0'-25'15,"0"50"64,0 24-79,0 26 15,0-26-15,0 1 0,0-25 16,0 24-1,0-24-15,0 0 0,0 0 16,0 25 0,25-50-1</inkml:trace>
  <inkml:trace contextRef="#ctx0" brushRef="#br0" timeOffset="54370.5512">11931 5531 0,'0'-24'16,"25"-1"0,24 25-1,26 0 1,-26 0-1,-49 25 1,50-25 0,-50 74-16,0-49 15,-25 0-15,25 24 16,-49 1-16,24-25 16,-50 49-1,51-49 1,48-25 46,51 0-46,-50 0 0,24 0-16,-24 0 15,0 0-15,25 0 16,-1 0-1</inkml:trace>
  <inkml:trace contextRef="#ctx0" brushRef="#br0" timeOffset="54683.5514">12626 5581 0,'0'-50'16,"0"100"46,0-25-46,0 0-1,0 24-15,0 1 0,0-25 16,0 24 0,0-24-16,0 25 15</inkml:trace>
  <inkml:trace contextRef="#ctx0" brushRef="#br0" timeOffset="54893.5492">12477 5730 0,'0'0'0,"25"0"47,24-25-47,1 25 16,24 0-16,1-50 15,-1 50-15,-24 0 16,24 0-16,-49 0 16,0-24-16</inkml:trace>
  <inkml:trace contextRef="#ctx0" brushRef="#br0" timeOffset="55193.5493">13022 5581 0,'0'0'0,"0"50"78,0-1-63,50 1-15,-50-1 16,50 26-16,-50-1 16,0-24-16,24 24 15,-24-24-15,0 0 16,0-26-16,0 1 15,0 25 1,-49-50-16,-1 0 16,1 0-16,-1 0 15,0 0-15,1 0 0,-1-25 16,25 25 0,25-74-16,0 24 0</inkml:trace>
  <inkml:trace contextRef="#ctx0" brushRef="#br0" timeOffset="55571.5497">13122 5259 0,'0'0'0,"0"-50"15,24 50 17,-24 25-1,50-25-31,-50 25 31,-25-25 0,25-50 32</inkml:trace>
  <inkml:trace contextRef="#ctx0" brushRef="#br0" timeOffset="55958.5497">13593 5085 0,'0'-25'0,"25"25"16,-25 25 46,-50 25-46,50-1-16,-25 1 15,25 24-15,-49 1 16,49-1-16,0 0 16,0-24-16,0 0 15,0-1-15,49 1 0,-24-50 16,-25 49 0,50-49-16,-25 0 15</inkml:trace>
  <inkml:trace contextRef="#ctx0" brushRef="#br0" timeOffset="56469.549">13891 5457 0,'0'-25'0,"0"-24"47,24 49-47,1 0 15,0 0 1,25 0-1,-1 0 1,1 24 0,-50 1-1,0 25 1,-25-1 0,0-24-16,0-25 0,-24 50 15,-1-1 1,75-49 62,0 0-78,49 0 16,-49 0-16,25-24 15,-26 24-15,26 0 16,-25-25-16</inkml:trace>
  <inkml:trace contextRef="#ctx0" brushRef="#br0" timeOffset="56710.549">14511 5358 0,'49'0'63,"1"-50"-63,-25 50 15,0 0-15,24 0 0,-49-25 16,50 25 0</inkml:trace>
  <inkml:trace contextRef="#ctx0" brushRef="#br0" timeOffset="56995.5498">14560 5358 0,'-49'25'16,"49"-1"-1,-25-24-15,25 50 16,0-25 15,25-25-31,49 49 31,-24-49-31,-50 25 16,25-25-16,-25 25 16,0 0-1,0 24 1,-50-49 0,0 0-1,26 0-15,-1 0 16,-25 0-16,1 0 15</inkml:trace>
  <inkml:trace contextRef="#ctx0" brushRef="#br0" timeOffset="57375.5497">15106 5507 0,'25'0'62,"0"0"-46,24 0-16,1 0 15,-25 0-15,24 0 16,-24 0-16,0 0 16,-50 0 46</inkml:trace>
  <inkml:trace contextRef="#ctx0" brushRef="#br0" timeOffset="58450.5499">16123 5234 0,'0'0'0,"0"-25"0,0 0 32,0-24-1,0 73 0,0 1-31,0 0 16,0 0-1,0 49-15,0-49 0,0 0 16,0 0-16,0 24 16,0-24-16,0 0 15</inkml:trace>
  <inkml:trace contextRef="#ctx0" brushRef="#br0" timeOffset="58815.5558">16123 5159 0,'0'-24'15,"-25"24"32,-24 49-31,49-24-16,-50 25 15,50-26-15,-50-24 16,50 50-16,-24-50 16,24 25-16,24-25 78,1 0-78,0 0 15,49 0 1,-24 0-16,0 0 0,-1 0 16,1 0-16</inkml:trace>
  <inkml:trace contextRef="#ctx0" brushRef="#br0" timeOffset="59087.5504">16495 5135 0,'0'49'78,"0"1"-78,0-25 16,0-1-16,0 26 15,0 0 1,0-26 0,0 1-1</inkml:trace>
  <inkml:trace contextRef="#ctx0" brushRef="#br0" timeOffset="59387.6161">16644 4638 0,'50'0'47,"-26"0"-32,1 50-15,25-25 16,-25 24-16,24 26 0,-49-1 16,50 50-16,-50 25 15,0 25-15,0-1 16,0 1-16,-50-75 15,1 25-15,-26-49 16,1 24-16,-1-74 16</inkml:trace>
  <inkml:trace contextRef="#ctx0" brushRef="#br0" timeOffset="62181.7049">11187 6921 0,'25'0'78,"0"0"-62,24 0-16,-24 0 15,0 0-15,24 0 16</inkml:trace>
  <inkml:trace contextRef="#ctx0" brushRef="#br0" timeOffset="62410.6995">11187 7045 0,'-25'0'16,"100"0"30,-51 0-46,26 0 16,0 0 0</inkml:trace>
  <inkml:trace contextRef="#ctx0" brushRef="#br0" timeOffset="64266.6969">9971 8558 0,'0'0'0,"0"24"47,0 26-31,0 0-16,0 24 15,0 0-15,0 1 16,0-26-16,0-24 16,0 25-16,0-25 15</inkml:trace>
  <inkml:trace contextRef="#ctx0" brushRef="#br0" timeOffset="64549.6989">9748 8657 0,'0'0'0,"-49"0"15,49-25-15,0 0 32,0-24-17,49 49 1,26-25-16,-1 25 15,25-50-15,-24 50 16,-26 0-16,1 0 16,-25 0-16,0 0 15,24 0 1</inkml:trace>
  <inkml:trace contextRef="#ctx0" brushRef="#br0" timeOffset="64886.7032">9649 9079 0,'0'24'15,"25"26"16,0-50-15,49 0 0,-24 0-1,-1 0-15,26 0 16,-1 0-16,1-25 16,-51 25-16,1 0 15,-25-25 48</inkml:trace>
  <inkml:trace contextRef="#ctx0" brushRef="#br0" timeOffset="65149.7202">10616 8756 0,'25'0'63,"50"0"-48,-51 0 1</inkml:trace>
  <inkml:trace contextRef="#ctx0" brushRef="#br0" timeOffset="65421.7248">10592 8954 0,'49'0'62,"1"0"-62,-25 0 16,24 0-16,-24 0 15,-50 0 32</inkml:trace>
  <inkml:trace contextRef="#ctx0" brushRef="#br0" timeOffset="66185.7237">11088 8434 0,'0'-25'15,"0"0"1,24 25 31,-24 50-47,25 24 0,-25 0 16,50 1-16,-50-1 15,50 25-15,-50-49 16,49 0-16,-49-26 15,50-24-15,-50 50 16,25-50 0,-25-25-1,24 0-15,-24-24 16,0-26-16,0 1 16,0 0-16,50-1 15,-50 1-15,0 24 16,0 1-16,0 24 15,25 25 64</inkml:trace>
  <inkml:trace contextRef="#ctx0" brushRef="#br0" timeOffset="66941.7224">10988 9351 0,'0'-49'15,"50"49"95,-25 0-95,24 0-15,26 0 16,24 0-16,50 0 16,-25 0-16,-25 0 15,0 0-15,1 0 16,24-50-16,-75 50 0,-24 0 15,-50-25 48,0 25-63,-24 0 16</inkml:trace>
  <inkml:trace contextRef="#ctx0" brushRef="#br0" timeOffset="67859.734">11212 9748 0,'49'0'79,"1"0"-64,0-49 1,-1 49-16,26 0 0,-26 0 15,26 0-15,-51 0 16,1 0 0,-25 24-1,0 1 1,-49 25 0,24-25-1,-25 24-15,-24-24 16,24 25-16,25-50 15,25 49-15,-49-49 16,49 25-16,0 25 16,0-25-1,25-25 17,-1 0-17,26-25-15,24 25 16,26-25-16,-26 25 15,0 0-15,-24-50 16,-25 50-16,0 0 16,-25-25 77</inkml:trace>
  <inkml:trace contextRef="#ctx0" brushRef="#br0" timeOffset="68044.721">12303 9773 0,'0'-25'0,"-25"25"31</inkml:trace>
  <inkml:trace contextRef="#ctx0" brushRef="#br0" timeOffset="81377.3681">9550 11931 0,'0'0'0,"0"25"62,0 0-62,0-1 16,0 26-16,25 24 16,-25 1-16,0-1 15,0 1-15,0-26 16,0 1-16,0-25 16,0 24-16,0-24 15</inkml:trace>
  <inkml:trace contextRef="#ctx0" brushRef="#br0" timeOffset="81756.3667">9525 12005 0,'0'-24'0,"0"-26"15,0 0 1,0 1 0,74 24-1,-49 25-15,25 0 16,-25 0-1,-25 25-15,74 0 16,-74-1-16,0 26 16,25-25-16,-25 0 15,0 24-15,0-24 16,-25 0-16,-49 49 16,49-74-1,0 0 16,25-25-15</inkml:trace>
  <inkml:trace contextRef="#ctx0" brushRef="#br0" timeOffset="82595.3634">10170 12204 0,'25'0'94,"24"0"-94,-24 0 16,25 0-1,-25 0 1</inkml:trace>
  <inkml:trace contextRef="#ctx0" brushRef="#br0" timeOffset="82864.9041">10071 12402 0,'74'0'62,"-49"0"-46,0 0-16,0 0 16,24 0-16,1 0 15,-25 0 1</inkml:trace>
  <inkml:trace contextRef="#ctx0" brushRef="#br0" timeOffset="84069.9051">11038 11906 0,'0'-25'47,"0"50"0,0 25-31,0-1-16,0-24 0,0 25 15,0-1 1,0 1-16,0-25 0,0 0 15,50-25-15,-50 49 16,0 1 0</inkml:trace>
  <inkml:trace contextRef="#ctx0" brushRef="#br0" timeOffset="84462.902">10740 12055 0,'0'-25'0,"0"-24"47,25 24-47,25 0 16,24-25-1,-24 50 1,-25-49-16,24 49 16,1 0-16,24-25 15,-24 25-15,-25 0 16,0 0-16,24 0 16</inkml:trace>
  <inkml:trace contextRef="#ctx0" brushRef="#br0" timeOffset="84811.9086">10914 12502 0,'50'-25'47,"-1"25"-31,-24 0-16,0-25 16,49 25-16,-24 0 0,0-50 15,-26 50 1,1 0-16,25 0 15,-50-24 48,0-1-47</inkml:trace>
  <inkml:trace contextRef="#ctx0" brushRef="#br0" timeOffset="85331.9031">11361 11658 0,'0'-49'0,"0"24"47,49 25-32,-24-25 1,25 25-1,-1 0 1,-49 74 0,0-49-16,0 25 15,-49-25-15,49-1 16,-50-24-16,50 75 16,-25-75-16,25 25 15,50-25 79,-1 0-94,-24-25 0,25 25 16,-1 0-16,-24 0 15</inkml:trace>
  <inkml:trace contextRef="#ctx0" brushRef="#br0" timeOffset="86144.9107">11807 12080 0,'-25'0'0,"25"25"94,0 24-94,0 1 16,0-25-16,0 0 15,0 24-15,0-24 16,0 0 0,0-50 46,0-25-62,-49 1 16,49-1-16,0 0 15,0-24-15,0 0 16,0 24-16,0 0 16,49 1-1,26 49 1,-51-25-16,1 25 16,25 0-1,-50 74 1,0-24-16,0-25 15,-50 24-15,1-24 16,-1-25-16,25 75 16,0-75-1,25-25 48,25 25-48,0 0-15,25 0 16,-26 0-16,1 0 16,-25 25-16,50-25 0,-50 74 15,25-74 1,-25 50-16,24-50 0,-24 49 16,25-49-16,-25 25 15,50-25 1,-50 25-16,25-25 31,24 0-15,1-25-16</inkml:trace>
  <inkml:trace contextRef="#ctx0" brushRef="#br0" timeOffset="86383.9037">12427 12129 0,'-49'0'0,"73"0"47,26 0-32,-25 0-15,0-24 16,49 24-1,-49 0 1</inkml:trace>
  <inkml:trace contextRef="#ctx0" brushRef="#br0" timeOffset="86609.904">12378 12303 0,'24'0'16,"26"0"0,-25 0-16,0 0 15,-1 0-15,26 0 16,-25 0-16,24-25 16,1 25-1,-50-24 1,0-1-1</inkml:trace>
  <inkml:trace contextRef="#ctx0" brushRef="#br0" timeOffset="87389.1705">13072 11807 0,'0'0'0,"0"-25"31,0 75 32,50 24-63,-50 1 15,24-26-15,-24 1 0,50-1 16,-50 1-16,25 0 16,25-1-1,-26-49 1,26-24 15,-50-26-15,50-25-16,-50 26 15,49-26-15,-49 1 16,0-25-16,0 24 16,0 26-16,0 24 15,-25 50 32,25 0-47</inkml:trace>
  <inkml:trace contextRef="#ctx0" brushRef="#br0" timeOffset="87704.1705">13717 11832 0,'0'-25'16,"0"50"31,50 0-32,-50 24-15,0-24 16,0 0-16,24 49 15,-24-49-15,0 0 16,0 0-16,50 24 16,-50-24-1,-25-75 32</inkml:trace>
  <inkml:trace contextRef="#ctx0" brushRef="#br0" timeOffset="87959.1717">13618 11832 0,'0'-25'0,"-25"25"31,25-25 0,25 25-15,24-49-16,1 49 15,0-25-15,-1 25 0,-24 0 16,0 0-16,0 0 16</inkml:trace>
  <inkml:trace contextRef="#ctx0" brushRef="#br0" timeOffset="88176.1762">13568 12254 0,'0'24'15,"25"-24"1,25 0-1,-26 25-15,26-25 16,0 0-16,-1 0 16,1 0-16,-1-49 15,1 49-15,0-25 16,-26 25-16</inkml:trace>
  <inkml:trace contextRef="#ctx0" brushRef="#br0" timeOffset="88808.1741">14238 11832 0,'0'-50'16,"-25"100"31,25-25-32,-25-1-15,25 1 16,0 25-16,-49-25 16,49-1-16,0 26 15,0-25-15,24-25 16,-24 49-16,50-49 16,-25 0-16,24 0 15,-24 0-15,25 0 16,0-24-16,-26-26 0,-24 25 15,75 0-15,-75-24 16,0 24-16,25 0 16,-25 50 46,0 25-46,0-1-1,24-49-15,-24 50 16,50-50-16,-25 49 16,24-49-16,-24 0 15,25 0-15,-50-24 16,25 24-16,-25-75 16,0 50-16,0 1 15,0-1-15,0-25 16,-25 50-16,25-49 15,-50 49-15,-24 0 16,24 0 0,25 0-1</inkml:trace>
  <inkml:trace contextRef="#ctx0" brushRef="#br0" timeOffset="89194.1698">14883 11857 0,'0'-25'15,"0"50"79,0 24-78,0-24-1,74 25 1,-49-50 0,0 24-16,24-24 15,-49 25-15,0 0 31,-24-25-15,-26 50-16,0-50 16,1 0-16,-1 0 15,1 0 1,24 0 0,25-50-1</inkml:trace>
  <inkml:trace contextRef="#ctx0" brushRef="#br0" timeOffset="89652.1714">15404 11832 0,'0'0'0,"0"-50"16,-25 50 31,-25 50-32,50-25 1,-25-1-16,25 26 16,0-25-16,0 0 15,0 24-15,0-24 16,0 0-16,50-25 15,-25 49-15,25-49 16,-1 0-16,-24 0 16,25 0-1,-1-49 1,-49-1-16,0 25 16,25 1-16,-25-26 15,0 25-15,-25 0 0,-49-24 16,24 49-1,25 0-15,1 0 16,-26 0 0</inkml:trace>
  <inkml:trace contextRef="#ctx0" brushRef="#br0" timeOffset="89963.1743">15503 11683 0,'0'50'63,"0"24"-48,0 25-15,0-24 16,0-1-16,0 0 15,0 1-15,0-1 16,0-24-16,0 24 16,0-49-16,0 0 15,25-25-15,-25 25 16,0-50 31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7T04:14:55.023"/>
    </inkml:context>
    <inkml:brush xml:id="br0">
      <inkml:brushProperty name="width" value="0.05292" units="cm"/>
      <inkml:brushProperty name="height" value="0.05292" units="cm"/>
    </inkml:brush>
  </inkml:definitions>
  <inkml:trace contextRef="#ctx0" brushRef="#br0">595 2629 0,'0'0'0,"-24"0"16,-26 0 15,25 0 32,50 0-17,25 0-30,-26 0-16,1 0 16,0 0-16,25 0 15,-26 0-15,1 0 16,25 0-16,-25 0 16,-25 50-1,-25-25 1,0-25-16,0 99 15,-24-99-15,24 50 16,-25-50-16,25 49 16,1-49-16,-26 25 15,0 25 1,25-50 0,25 24-1,25-24 63,25 0-78,-25 0 16,0 0-16,24 0 16,1 0-16,-1 0 15,-24 0-15,0 0 16,-25 50-1,-25-50 1</inkml:trace>
  <inkml:trace contextRef="#ctx0" brushRef="#br0" timeOffset="389.9976">943 2977 0,'0'-50'0,"0"75"78,0 24-62,0-24 0,0 0-16,0 25 15,0-26-15,0 1 16,24-25 0,-24-25 46</inkml:trace>
  <inkml:trace contextRef="#ctx0" brushRef="#br0" timeOffset="880.9975">1364 2704 0,'0'0'0,"25"0"79,25 0-79,-26 0 15,1 0-15,25 0 16,-25 25-1,-25-1 1</inkml:trace>
  <inkml:trace contextRef="#ctx0" brushRef="#br0" timeOffset="1150.0009">1389 2952 0,'50'-25'47,"-26"25"-47,1 0 16,25 0-16,-25 0 15,24 0 1</inkml:trace>
  <inkml:trace contextRef="#ctx0" brushRef="#br0" timeOffset="5614.0804">2133 2629 0,'0'-49'16,"0"73"46,0 51-46,0-25-16,0-1 16,0 1-16,0-1 15,0 1-15,0 0 16,0-1-16,0-24 16,0 0-1,0-50 32,0-25-47,0-24 16,0 0-16,0-1 15,-49 26-15,49-26 16,0 25-16,0 1 16,0 24-16,0-49 15,24 74 1,26-25-1,-25 25-15,0 0 16,49 0-16,-49 0 16,-25 25-16,49 24 0,-49-24 15,0 0-15,0 0 16,0 24-16,-24-24 16,-26 25-16,25-50 15,25 49-15,-49-49 16,49 25-16,-50-25 15,25 0 1,100 0 62,-51 0-78,51 0 16,-26 50-1,-24-1-15,-25-24 16,50 25-16,-50-25 16,0-1-16,49 26 15,-49-25 1,0 0 31</inkml:trace>
  <inkml:trace contextRef="#ctx0" brushRef="#br0" timeOffset="5965.0765">2952 2753 0,'0'-49'0,"0"-1"16,-25 50-1,25 25 48,0 25-63,0-1 15,0 26-15,0-26 16,0-24-16,0 25 16,0-26-16,0 1 15,0 0 17</inkml:trace>
  <inkml:trace contextRef="#ctx0" brushRef="#br0" timeOffset="6180.106">2803 2977 0,'-25'0'16,"25"-50"15,50 25-15,-1 25-1,1 0-15,0-49 16,-1 49-16,1 0 16,-1 0-16,1 0 15,0-25-15,-1 25 16,1 0-16</inkml:trace>
  <inkml:trace contextRef="#ctx0" brushRef="#br0" timeOffset="6536.0844">3373 2778 0,'0'-49'0,"-24"24"31,-1 25 48,25 74-64,0-49 1,0 49-16,0-24 15,0 0-15,0 24 16,0 0-16,0-24 0,49 24 16,-49-24-1,0 0-15,0-26 0,0 26 16,0-25 0,-49 24 15,-26-49-16,26 0-15,-1-24 16,25-26-16,-24 50 16,49-74-16,0 24 15</inkml:trace>
  <inkml:trace contextRef="#ctx0" brushRef="#br0" timeOffset="6970.08">3373 2530 0,'0'-50'0,"0"26"31,25 24 47,-25 49-31</inkml:trace>
  <inkml:trace contextRef="#ctx0" brushRef="#br0" timeOffset="7397.0814">3621 2704 0,'0'-50'0,"0"25"32,-24 25 14,24 50 1,49 0-31,-49-1-16,75 26 16,-75-26-16,49-24 15,-49 25-15,50-26 0,24 26 16,-49 24 15</inkml:trace>
  <inkml:trace contextRef="#ctx0" brushRef="#br0" timeOffset="7720.0804">3870 2753 0,'0'0'0,"0"-49"0,-25 49 63,25 25-48,-25-25-15,25 74 16,-74-49-16,74 24 15,-50 1-15,50-25 16,-25 0-16,25 24 16,0-24 46</inkml:trace>
  <inkml:trace contextRef="#ctx0" brushRef="#br0" timeOffset="8143.0835">4118 3026 0,'0'0'0,"0"-49"15,-25 49 1,25-25 15,0 50 16,0 24-31,0-24-16,0 0 15,0 0-15,0 24 16,0 1 0,0-25-1,25-25 1,-1 0 15,1 0-15,25 0-1,-25 0 1</inkml:trace>
  <inkml:trace contextRef="#ctx0" brushRef="#br0" timeOffset="8559.0795">4663 2828 0,'50'0'78,"-25"0"-78,-1 0 16,-24-25-16,50 25 16,0 0-1</inkml:trace>
  <inkml:trace contextRef="#ctx0" brushRef="#br0" timeOffset="8829.0803">4738 2952 0,'24'0'63,"1"0"-63,25 0 15,-25 0-15,0 0 16,-1 0 0</inkml:trace>
  <inkml:trace contextRef="#ctx0" brushRef="#br0" timeOffset="12256.3734">5631 2604 0,'0'0'0,"0"-24"16,49 24-16,-49 24 93,0 26-93,0 0 16,0 24-16,0-24 16,0-1-16,0-24 15,25 25-15,-25-1 16,0-24 0</inkml:trace>
  <inkml:trace contextRef="#ctx0" brushRef="#br0" timeOffset="12818.3779">5705 2654 0,'-25'0'79,"-24"0"-64,49 50-15,-75-50 16,50 49-16,-24 1 15,-1-25 1,50 0 31,25-25 31,25 0-78,-26 0 16,1 0-16,50 0 15,-26 0-15,1 0 16,-25 0-16,-1 0 16,26 0-1,-75 0 95</inkml:trace>
  <inkml:trace contextRef="#ctx0" brushRef="#br0" timeOffset="28205.5298">25078 918 0,'-50'0'32,"50"-50"-32,0 25 46,0 1-14,25 24-32,0 0 15,24 0-15,-24 0 0,25 0 16,-1 49 0,-49-24-16,0 0 15,0 0-15,0 24 16,-25-24-16,-24-25 15,24 50-15,0-50 16,-24 49 0,73-49 46,26 0-46,0 0-1,-26 0 1,26 25-16,-50 25 16,0-26-1,-25-24 1,0 50 0,1-50-16,-26 0 15,25 0-15,0 0 16,-24 0-16,24-25 15,0 25-15,25-25 16,-49 25-16,49-24 16,-50 24-16</inkml:trace>
  <inkml:trace contextRef="#ctx0" brushRef="#br0" timeOffset="29416.5416">25499 893 0,'0'-25'0,"0"0"31,0 75 31,0 0-62,0-1 16,0 1-16,0-1 16,0-24-16,-25 25 15,25-25-15,0-1 16</inkml:trace>
  <inkml:trace contextRef="#ctx0" brushRef="#br0" timeOffset="29891.5453">25474 1091 0,'25'-24'15,"0"24"1,0 0-16,0 0 16,24-50-16,1 50 15,-50-25 1,25 25-16,-25-49 15,0 24-15,0-25 16,0 1 0,0-1-1,0 75 48,0 0-63,0 24 15,0 26-15,0-1 16,0-24-16,0-1 16,0 1-16,0-1 15,0 1-15,0-25 16,-50-25 62,50-25-78</inkml:trace>
  <inkml:trace contextRef="#ctx0" brushRef="#br0" timeOffset="31136.5436">26095 992 0,'24'0'94,"26"0"-94,0 0 15,-1 0-15,1 0 16,-50 25-1</inkml:trace>
  <inkml:trace contextRef="#ctx0" brushRef="#br0" timeOffset="31382.5421">26095 1116 0,'49'0'63,"-24"0"-63,0 0 16,24 0-16,1 0 15,0 0-15,-26 0 16</inkml:trace>
  <inkml:trace contextRef="#ctx0" brushRef="#br0" timeOffset="31929.5447">26764 843 0,'0'-24'0,"50"24"31,-50-50-31,0 75 94,0 24-94,-25 1 16,25-25-16,0 24 15,0 1-15,-25-25 16,25 0-16,0 24 0,0 1 31,0-25-31,25-25 16,25 0-1,-1 0 1,-24 0-16,0 0 16,24 0-16,-24 0 15,0 0 16</inkml:trace>
  <inkml:trace contextRef="#ctx0" brushRef="#br0" timeOffset="33042.5364">29046 794 0,'0'-50'15,"0"25"17,0 50 15,50 50-47,0-26 15,-1 26-15,-24-26 16,-25 26-16,99-26 15,-99-24-15,50 25 16,-50-1 0,25-49-16,-25 25 15</inkml:trace>
  <inkml:trace contextRef="#ctx0" brushRef="#br0" timeOffset="33371.5393">29418 843 0,'0'-24'16,"-24"24"31,-26 49-47,25-24 15,-24 0 1,24 49-16,-25-24 0,25-1 16,1 1-16,24-25 15,-50-25-15,50 25 16,0-1 0,-25-24 15,50 0-16</inkml:trace>
  <inkml:trace contextRef="#ctx0" brushRef="#br0" timeOffset="33858.541">29468 1215 0,'0'-24'0,"50"24"79,-50 49-64,0 26 1,0-26-1,0-24-15,0 25 16,0-26 31,49-24-47,-24 0 16,25 0-1,-26 0-15,1 0 0,25 0 16</inkml:trace>
  <inkml:trace contextRef="#ctx0" brushRef="#br0" timeOffset="34158.5554">29939 992 0,'0'0'0,"25"0"78,0 0-78,0 0 16,24 0 0,-49 25-16</inkml:trace>
  <inkml:trace contextRef="#ctx0" brushRef="#br0" timeOffset="34344.5574">29939 1191 0,'25'0'31,"0"0"-15,24 0 0,-24 0-1</inkml:trace>
  <inkml:trace contextRef="#ctx0" brushRef="#br0" timeOffset="36555.5792">30262 967 0,'0'0'0,"0"-49"16,0 24-1,0 0 1,25 25-1,-25 25 48,0 25-47,0-26-16,0 1 15,0 25-15,0-25 0,0-1 16,24-24 15,26 0-15,-50-24-1,50-1-15,-50-50 16,24 75 0,-24-24-16,50 48 62,-25 26-46,24 0-1,1-50 1,0 0 0,-50-25 15,0-25-16,0 25-15,-50-24 16,25 49 0,25-50-16,-49 50 15</inkml:trace>
  <inkml:trace contextRef="#ctx0" brushRef="#br0" timeOffset="36901.5805">30832 695 0,'0'-25'16,"0"74"46,0-24-62,-25 0 16,25 25-16,0-1 15,0-24-15,0 25 16,0-1-16,0-24 16,0 25-16,0-26 15,25-24 1,25 0-1,-1 0-15,-24 0 16,25 0-16,-50-74 16</inkml:trace>
  <inkml:trace contextRef="#ctx0" brushRef="#br0" timeOffset="40777.3142">29195 1736 0,'-25'0'16,"50"0"31,25-24-32,-1 24-15,1 0 16,0-25-16,24 25 15,-24 0-15,-1 0 16</inkml:trace>
  <inkml:trace contextRef="#ctx0" brushRef="#br0" timeOffset="41041.3166">29195 1885 0,'50'0'63,"-25"0"-48,-1 0-15,51-49 16,-1 49-16,-24-25 15,-1 25-15,-24 0 16,-74 0 15</inkml:trace>
  <inkml:trace contextRef="#ctx0" brushRef="#br0" timeOffset="45883.3686">6251 2604 0,'0'0'0,"0"-24"32,0 48 30,0 26-46,0 0-16,0-1 15,0-24-15,0 0 16,0 25-16,0-26 16,0 1-1,0 0 16</inkml:trace>
  <inkml:trace contextRef="#ctx0" brushRef="#br0" timeOffset="46181.3643">6102 2803 0,'0'-25'31,"50"25"1,-1 0-32,-24 0 15,0-25-15,24 25 16,-24 0-16,0 0 15,25 0 1,-26 0 0</inkml:trace>
  <inkml:trace contextRef="#ctx0" brushRef="#br0" timeOffset="47159.325">6722 2604 0,'0'0'0,"0"-24"31,0-1-16,0-25 17,25 50-17,-25-25-15,49 25 16,-24 0-16,25 0 16,0 0-1,-50 25-15,49-25 16,-49 50-16,0 24 15,-25-24 1,-24 0 0,-1-1-1,25-49 1,75 0 78,0 0-79,-26 0 1,26 25 0,-50 0-1,0 24 1,0-24-1,-25 0 1,-49-25 0,24 0-1,-24 0 1,49 0-16,0 0 16,-25 0-1,26 0 48</inkml:trace>
  <inkml:trace contextRef="#ctx0" brushRef="#br0" timeOffset="48175.3575">7094 2753 0,'50'-24'0,"-50"48"125,0 1-125,25 25 16,-25-25-16,0 24 16,0 1-16,0-1 15,0 1-15,0 24 16,0-49-16,0 0 16,0 0-1,-25-25 16,-50 0-31,51 0 16,-1 0 0,0 0-1,25-75 1</inkml:trace>
  <inkml:trace contextRef="#ctx0" brushRef="#br0" timeOffset="48693.3488">7268 2530 0,'0'0'0,"-25"0"172,25 25-31</inkml:trace>
  <inkml:trace contextRef="#ctx0" brushRef="#br0" timeOffset="51754.2449">471 3870 0,'50'0'125,"-25"0"-109,24 0-1,-24 0-15,25 0 16,-25 0-16,-1 0 16,1 0-1,-50 0 32,1 49-47,-1-49 16,-25 25-16,25-25 15,-24 25-15,24-25 16,25 49-16,-50-49 16,25 25-16,-24 25 31,49-25 63,25-25-63,24 0-15,1 0-16,0 0 0,-26 0 15,1 0 1,25 0-16,-25 0 0,24 0 15</inkml:trace>
  <inkml:trace contextRef="#ctx0" brushRef="#br0" timeOffset="52557.2465">943 4093 0,'0'0'0,"0"-25"32,0 0 14,49 25-30,1 0 0,-25 0-1,-25 25 1,24-25 0,-24 50-16,0-26 0,0 26 15,-24-25-15,24 0 16,-50 24-16,25-49 15,-24 25-15,24-25 16,-25 50 0,1-50-1,73 0 63,26 0-78,-25 0 16,0-25-16,24 25 16,-24 0-16,0 0 15,24 0-15,-24 0 16,0-25 93</inkml:trace>
  <inkml:trace contextRef="#ctx0" brushRef="#br0" timeOffset="53041.2423">1587 4018 0,'-24'0'16,"24"-24"0,24 24 62,1 0-78,25 0 15,-25 0-15,24 0 16,-24 0 0,25 0-1</inkml:trace>
  <inkml:trace contextRef="#ctx0" brushRef="#br0" timeOffset="53394.2472">1538 4167 0,'74'0'62,"-24"-25"-62,-25 25 16,0 0 0,24 0-16,-24 0 15,-25-24 1,25 24 15,0 0 32</inkml:trace>
  <inkml:trace contextRef="#ctx0" brushRef="#br0" timeOffset="88729.3835">1984 3969 0,'0'0'0,"0"-25"16</inkml:trace>
  <inkml:trace contextRef="#ctx0" brushRef="#br0" timeOffset="89285.3891">2257 3919 0,'0'-25'16,"0"-24"0,-49 49-1,49 25 48,0-1-63,0 1 15,0 25-15,0-1 0,0 1 16,0 0-16,-25-26 16,25 26-16,0-25 15,0 24 1,0-24-1</inkml:trace>
  <inkml:trace contextRef="#ctx0" brushRef="#br0" timeOffset="89921.3898">2232 3944 0,'-24'-50'16,"24"26"-1,0-1 1,0-25-1,49 50-15,1-25 16,-25 25-16,-1 0 16,26 0-16,-25 0 0,24 50 31,-49-25-31,0 0 0,0 24 16,0-24-16,0 0 15,-49 24-15,24-49 16,-25 50-16,26-50 15,-1 25-15,-25-25 16,1 0 15,73 0 32,1 0-48,25 25-15,-1-1 32,51 51-32,-100-26 15,49-24-15,-24 25 16,-25-25-16,74-1 16,-74 26-1,25-50-15,-25-25 63,0-24-48</inkml:trace>
  <inkml:trace contextRef="#ctx0" brushRef="#br0" timeOffset="90396.3863">2828 4118 0,'-25'0'16,"50"0"78,0 0-94,24 0 0,-24 0 15,0 0 1,24 0-16,-24 0 16</inkml:trace>
  <inkml:trace contextRef="#ctx0" brushRef="#br0" timeOffset="90882.4075">3324 4093 0,'0'0'0,"0"74"109,0-49-93,0 0 0,0 0-16,0 24 0,0 1 15,0-25-15,0-1 16,0 26-16,0-25 15,-25 24 1,25-24 0,-25-25-16,25 50 15,-25-50 1,25 25-16,-49-25 16,24 0-1,0 0 1,25-75-1,0 26-15,0 24 16</inkml:trace>
  <inkml:trace contextRef="#ctx0" brushRef="#br0" timeOffset="91381.4062">3448 3944 0,'-50'0'16,"50"-25"0,25 50 46,-25 0-31,-25-25-15,0 0 0,75 0 77,-25 0-77</inkml:trace>
  <inkml:trace contextRef="#ctx0" brushRef="#br0" timeOffset="91850.4087">3820 3994 0,'0'-25'15,"-50"25"1,75 25 62,-25-1-78,75 51 16,-26-26-16,-24 1 0,25 24 15,-50-24 1,49-25-16,-49 0 0,50-25 16,-50 49-16,25-49 15</inkml:trace>
  <inkml:trace contextRef="#ctx0" brushRef="#br0" timeOffset="92212.4111">4192 3919 0,'0'-25'31,"-50"25"0,50 25-31,-24 0 16,-1 25-16,25-26 16,-99 26-16,74 24 15,-25-24-15,1-25 16,24 24-16,-25-24 15,50 25 17</inkml:trace>
  <inkml:trace contextRef="#ctx0" brushRef="#br0" timeOffset="92647.4137">4514 4366 0,'0'-50'31,"-24"50"16,-26 25-31,25 0-1,-24 49 1,49-24-1,0-26 1,24 1 0,1-25-16,0 0 15,25 0 1,24 0-16,-49 0 0,0 0 16,24 0 46,-49-25-62</inkml:trace>
  <inkml:trace contextRef="#ctx0" brushRef="#br0" timeOffset="93924.4258">5110 4043 0,'-25'0'0,"50"0"94,0 0-79,24 0-15,1 0 16,-1 0-16,1 0 16,0 0-16,-1 0 15</inkml:trace>
  <inkml:trace contextRef="#ctx0" brushRef="#br0" timeOffset="94244.4283">5135 4192 0,'24'0'31,"26"0"-31,0 0 0,-1 0 16,1 0 0,-25 0-16,24 0 15,-49-25 48,0 0-48</inkml:trace>
  <inkml:trace contextRef="#ctx0" brushRef="#br0" timeOffset="95386.3227">6251 3820 0,'25'0'16,"-25"-25"-16,0-24 62,-50 49-46,0 0 0,1 0-1,24 24-15,-25-24 16,26 50 0,24-25-16,-50 24 0,50-24 15,0 25 1,-25-1-16,25-24 0,0 0 15,0 0-15,0 24 16,75-49-16,-51 25 16,26-25-1,-25 0-15,24 0 16,-24 0 0,-25-49-1,0 24 1,0 0-1,-25 25 1,1-25-16,-51 25 16,50 0 15,1 0 16</inkml:trace>
  <inkml:trace contextRef="#ctx0" brushRef="#br0" timeOffset="96177.4374">6648 3969 0,'-25'0'16,"50"0"62,24 0-78,-24 0 15,25 0 1,-26 0-16,1 0 0,25 0 16,0 0 93</inkml:trace>
  <inkml:trace contextRef="#ctx0" brushRef="#br0" timeOffset="96799.4283">7392 3870 0,'0'0'0,"0"-50"15,0 25 17,-50 25-17,50-25 1,-25 25-16,-24 0 15,24 0-15,-49 0 32,49 0-32,25 25 15,0 25 1,0-25 0,0-1-1,49 26 1,-24-50-16,25 25 15,-25-25-15,-1 49 16,26 1 0,-50-25-1,0 0 1,-50-25 0,26 0-16,-26 0 0,25 0 15,-24 0 1,49-25 15,0 0-31,0 0 16,0-24-16,49 24 15,1-25-15,-25 25 16,24 25-16,1-49 16,-25 49-16,-25-50 15,49 50-15,1-25 31,-25 25 16</inkml:trace>
  <inkml:trace contextRef="#ctx0" brushRef="#br0" timeOffset="97319.4364">7590 3994 0,'0'0'0,"0"24"109,0 26-93,0-25 0,0 24-16,0-24 15,0 0-15,0 0 16,0 49-16,0-24 15,0-1-15,0-24 0,0 25 16,0-1 0,-49 1-16,49 0 15,-25-50-15,25 24 16,-25-24 0,-25 50-1,1-50 1,24 0-16,0 0 15,-24 0-15,24 0 16,25-25 0,0-24-1,25 24 1,24-50-16,-24 1 16</inkml:trace>
  <inkml:trace contextRef="#ctx0" brushRef="#br0" timeOffset="97964.4281">7888 3696 0,'-25'0'16,"25"25"93,0 24-93,-25-49 0,0 0-1,-24 0 1,49-24 15,0-1-15,25 25 15,-1 0 0</inkml:trace>
  <inkml:trace contextRef="#ctx0" brushRef="#br0" timeOffset="106868.0117">695 5135 0,'-25'0'0,"0"0"16,-25-25 15,75 25 63,50 0-94,-1 0 15,0 0-15,-24 0 16,0 0-16,-1 0 0,-24 0 15,-75 0 48,1 49-63,24-49 16,-25 50-16,26-50 15,-1 50-15,-25-50 16,25 49-16,1-49 15,-26 50-15,25-50 16,25 25 0,25-25 31,25 0-32,-26 0-15,1 0 16,25 0-16,24 0 15,-24 0-15,-1 0 16,-24 0-16,25 0 109</inkml:trace>
  <inkml:trace contextRef="#ctx0" brushRef="#br0" timeOffset="107537.0326">1339 5457 0,'-49'-25'15,"49"0"32,25 25-31,24 0-1,1 0-15,-25 0 16,-1 0 15,-24 50-31,0-25 16,-24-25-16,-1 25 15,-25-25-15,25 0 16,1 49-16,-26-49 16,75 0 46,0 0-62,24 0 16,-49 25-1,50-25-15,-1 25 16,-49 24 15,0 1-31,-24-25 32,-26-25-32,25 49 15,-24-49 1,-1 0-16,25-24 15,-24 24 1,49-25 15</inkml:trace>
  <inkml:trace contextRef="#ctx0" brushRef="#br0" timeOffset="108044.0354">1811 5358 0,'-25'0'16,"75"0"62,-1 0-78,1 0 0,-1 0 15,1 0-15,0 0 16</inkml:trace>
  <inkml:trace contextRef="#ctx0" brushRef="#br0" timeOffset="108368.0364">1786 5556 0,'25'0'47,"24"0"-47,1 0 16,0 0-16,-1 0 15,-24-25-15,25 25 94,-1 0-78,1 0-1,-50-49-15</inkml:trace>
  <inkml:trace contextRef="#ctx0" brushRef="#br0" timeOffset="109328.1045">3125 5234 0,'0'-50'15,"0"25"1,0-24 0,0 74 62,0-1-63,0 26 1,0 0-16,0-1 16,0 1-16,0 24 0,0-49 15,0 0-15,0 0 16,0 49-1,0-49 1,50-25 31</inkml:trace>
  <inkml:trace contextRef="#ctx0" brushRef="#br0" timeOffset="109962.1014">3175 5209 0,'0'0'0,"-25"0"15,25-50 1,-25 50 15,25 25-15,-24-25-1,24 25-15,-25-25 16,25 74-16,-75-24 16,75-25-16,-49 0 15,24 49 1,-25-49-1,26 0 1,48-25 78,26 0-79,0 0-15,-1 0 16,26 0-16,-1 0 16,0 0-16,-49 0 15,0 0 1,0 0 15,49 0 79,-74-25-95</inkml:trace>
  <inkml:trace contextRef="#ctx0" brushRef="#br0" timeOffset="119819.3726">13047 1736 0,'0'0'0,"25"0"62,0 0-46,24 0-16,1 0 16,25 0-16,-26 0 15,-24 0-15,0 0 16,0 0 0</inkml:trace>
  <inkml:trace contextRef="#ctx0" brushRef="#br0" timeOffset="120114.3723">13072 1860 0,'0'0'0,"25"0"63,0 0-48,24 0-15,-24 0 16,25 0 0,-25 0 15</inkml:trace>
  <inkml:trace contextRef="#ctx0" brushRef="#br0" timeOffset="128806.3445">595 6821 0,'0'0'0,"-49"0"15,24 0 32,75 0 31,-26 0-78,1 0 0,0 0 16,25 0-16,-26 0 15,1 0-15,25 0 16,-25 0-16,-1 0 16,26 0-1,-50 25-15,0 25 32,-25-50-17,-24 25-15,24-25 16,0 49-16,-49-24 15,24-25-15,0 50 16,1-50-16,-1 49 0,-24-49 16,49 25-16,0-25 15,25 50-15,-50-50 16,50 24 0,25-24 30,0 0-46,0 0 16,24 0-16,26 0 16,-1 0-16,1 0 15,-26 0-15,-24 0 16,0 0-16,25 0 109</inkml:trace>
  <inkml:trace contextRef="#ctx0" brushRef="#br0" timeOffset="129370.3432">1141 7144 0,'0'0'0,"0"-50"31,-25 50-15,25 50 62,0-25-78,-25-1 15,25 26 1,0 24-16,0-49 16,0 0-1,0 0 1</inkml:trace>
  <inkml:trace contextRef="#ctx0" brushRef="#br0" timeOffset="129770.3533">967 7169 0,'-24'0'15,"48"0"63,1 0-78,0 0 16,25 0 0,-26 0-16,1-25 0,25 25 15,-25 0 1,-1 0 62</inkml:trace>
  <inkml:trace contextRef="#ctx0" brushRef="#br0" timeOffset="130245.3517">1637 7119 0,'-74'0'0,"49"-50"15,50 50 48,-1 0-63,26 0 0,-25 0 16,0 0-16,24 0 15,-24 0-15,0 0 16</inkml:trace>
  <inkml:trace contextRef="#ctx0" brushRef="#br0" timeOffset="130529.3446">1563 7268 0,'-50'0'16,"75"0"31,24 0-32,-24 0-15,0 0 16,25 0-16,-25 0 16,24 0-1</inkml:trace>
  <inkml:trace contextRef="#ctx0" brushRef="#br0" timeOffset="131477.3608">2108 6921 0,'0'-25'15,"-24"25"48,48 0-16,26 0-32,0 0-15,-1 0 0,1 0 16,-25 0 0,24 0-16,-49 25 15,0 24 1,0-24 0,-25 0-16,1 24 15,-1-24-15,-50 25 16,51-25-16,-26-25 15,0 49-15,26-49 16,24 50-16,-25-50 16,25 25 31,25-25-47,-1 0 15,1 0-15,25 0 0,-1 0 16,1 0-16,0 0 15,-1 0 1,1 0-16,-1 0 0,-24 0 16,0 0-1</inkml:trace>
  <inkml:trace contextRef="#ctx0" brushRef="#br0" timeOffset="131817.3675">2604 7243 0,'0'0'0,"0"-25"15,0 0 1,0 50 62,0 25-78,0-1 16,0 26 15,0-50-31,25-50 94</inkml:trace>
  <inkml:trace contextRef="#ctx0" brushRef="#br0" timeOffset="132280.3584">3101 6945 0,'0'0'0,"0"50"93,0 0-93,0-1 16,0-24-16,0 0 16,0 24-1,0 1 1,0-25-1</inkml:trace>
  <inkml:trace contextRef="#ctx0" brushRef="#br0" timeOffset="132527.382">2952 7169 0,'0'0'0,"0"-50"0,25 50 63,-1 0-48,26-25 1,-25 25-16,0 0 0,24 0 15,1 0 1,-1 0 0</inkml:trace>
  <inkml:trace contextRef="#ctx0" brushRef="#br0" timeOffset="133120.3799">3522 6896 0,'-25'0'0,"1"0"16,48 0 46,26 0-46,0 0-16,-26 0 15,1 0-15,25 0 16,0 0 0,-50 49 15,-50-24-16,25 0-15,0 25 16,-24-50-16,24 74 16,-25-74-16,50 50 15,-49-50-15,49 49 16,-25-49-16,25 50 16,-25-50-1,25 25-15,25-25 31,0 0-15,24 0-16,1 0 0,24 0 16,-24 0-16,-25 0 15,0 0-15,24 0 16,-24 0-16,0 0 16,0 0 15</inkml:trace>
  <inkml:trace contextRef="#ctx0" brushRef="#br0" timeOffset="133601.3794">4068 7367 0,'0'0'0,"0"-50"15,-25 50 1,25-24 0,50 24 31,24 0-32,-49 0 1,-25 49 15,-25-24-15,-24 25-1,24-50-15,0 24 16,-49-24 0,74 25-16,49-25 46,-24 0-46,0 0 16,0 0-16,24 0 16,-24 0-16,0 0 15,0 0-15,24 0 16,-24 0-16,0 0 16,24 0-1,-49-49 1</inkml:trace>
  <inkml:trace contextRef="#ctx0" brushRef="#br0" timeOffset="134315.3846">4638 6921 0,'0'0'0,"0"-25"0,0 0 15,0 75 64,0-26-64,0 1-15,0 0 16,0 25-16,0-1 15,0-24 1,0 0 15</inkml:trace>
  <inkml:trace contextRef="#ctx0" brushRef="#br0" timeOffset="134577.4187">4390 7069 0,'0'-24'16,"25"24"15,25 0-16,-1 0-15,1 0 16,0 0-16,24 0 16,-24 0-16,-1 0 0,-24 0 15,25 0 1</inkml:trace>
  <inkml:trace contextRef="#ctx0" brushRef="#br0" timeOffset="135195.4114">4887 6821 0,'-25'0'31,"74"0"16,1 0-31,0 0-16,24 0 15,0 0-15,-24 0 0,0 0 16,-26 0 0,-24 25-1,-24 50 1,-26-75-16,25 49 16,0-49-16,-24 50 15,-26 24 1,26-24-1,-1-25 1,50 24 0,50-49 31,-1 0-47,1 0 0,24 0 15,-24 0-15,0 0 16,-1 0-16,26-25 15,-51 25-15,1 0 16,-25-24 15</inkml:trace>
  <inkml:trace contextRef="#ctx0" brushRef="#br0" timeOffset="135731.4153">5755 7193 0,'-25'-24'16,"25"-1"-1,-25 25 1,25-50 15,25 50-15,24 0-16,-24 0 15,0 0-15,25 0 16,-50 25-16,0 0 16,0 0-1,0 24 1,-25-49-1,25 25-15,-25-25 16,75 0 62,-25 0-62,-1 25-16,26-25 15,-25 49-15,0-24 16,-25 0 0,-25 25 15,0-50-31,-25 0 16,1 0-16,-26 0 15,50 0-15,-49 0 16</inkml:trace>
  <inkml:trace contextRef="#ctx0" brushRef="#br0" timeOffset="140932.5369">1563 8136 0,'0'0'0,"-25"0"16,0 0-16,50 0 78,0 0-62,24 0-16,-24 0 15,0 0-15,0 0 16,24 0-16,1 0 16,-25 0-1</inkml:trace>
  <inkml:trace contextRef="#ctx0" brushRef="#br0" timeOffset="141223.5358">1563 8334 0,'49'0'62,"1"0"-46,0 0-16,-1 0 16,1 0-16</inkml:trace>
  <inkml:trace contextRef="#ctx0" brushRef="#br0" timeOffset="142327.7052">2753 7987 0,'0'-50'16,"0"26"-1,-24 24-15,24 74 79,0 1-79,0-1 15,-50 0-15,50 1 16,0-26-16,0-24 15,0 0-15,0 49 16,-25-74 0,25 25-16,0 0 15</inkml:trace>
  <inkml:trace contextRef="#ctx0" brushRef="#br0" timeOffset="142808.6985">2729 7937 0,'0'-49'15,"-25"74"48,-25-1-48,-24 51 1,24-25 0,0-1-1,50-24 1,-49-25-16,49 50 31,25-50 0,-1 0-31,26 0 16,0 0-16,24 0 0,1-25 16,24 25-16,-25 0 15,1 0-15,-1 0 16,-49 0-16,0 0 15</inkml:trace>
  <inkml:trace contextRef="#ctx0" brushRef="#br0" timeOffset="143144.6988">3473 8086 0,'0'0'0,"0"-49"31,0 74 32,0 49-63,0-24 15,0-1-15,0 1 0,0-25 16,0 24-16,0-24 16,0 0-1,0 0 16</inkml:trace>
  <inkml:trace contextRef="#ctx0" brushRef="#br0" timeOffset="143385.7001">3249 8310 0,'0'-25'47,"25"25"-47,25 0 16,-1-50-16,1 50 15,0 0-15,-1-25 16,26 25-16,-26 0 15,26 0-15,-26 0 16</inkml:trace>
  <inkml:trace contextRef="#ctx0" brushRef="#br0" timeOffset="144026.7043">3919 8086 0,'-25'-49'0,"25"24"32,0 0-1,25 25-16,25 0-15,-25 0 16,24 0-16,-24 0 16,49 25-1,-74 0 1,0 49 0,-49-49-16,-26 25 15,51-50-15,-1 24 16,-25-24-1,75 0 48,49 0-47,-24 50-1,0-25 1,-50 0-1,0 24 1,0-24 0,-50-25-1,0 25 1,1-25-16,-1 0 16,-24 0-16,49 0 15,0 0-15,0 0 16,50 0 15,25-25-31</inkml:trace>
  <inkml:trace contextRef="#ctx0" brushRef="#br0" timeOffset="144473.7009">4490 8210 0,'0'-24'15,"0"-1"1,-50 25-16,50 25 78,0 24-78,0-24 16,0 0-16,0 49 15,0-24-15,0-1 16,0 1-16,0 0 16,0-1-16,0 1 15,25-1-15,-25-24 16,0 0-1,-50-25 17,25 0-17,1 0-15,-26 0 16,25-50-16,0 50 16,25-49-16,0-1 15,0 25-15,0-24 16</inkml:trace>
  <inkml:trace contextRef="#ctx0" brushRef="#br0" timeOffset="144923.6999">4638 7838 0,'0'-25'16,"50"25"62,-50 25-47,-50-25-15,26 0 15,98 0 78</inkml:trace>
  <inkml:trace contextRef="#ctx0" brushRef="#br0" timeOffset="148998.3651">5159 8062 0,'0'-25'15,"0"0"1,0 50 62,0 24-62,0 1-16,0 0 15,0-1-15,0 1 16,0-25-16,0 24 16,0-24-16,0 0 15,0 24 1,0 1-16</inkml:trace>
  <inkml:trace contextRef="#ctx0" brushRef="#br0" timeOffset="149343.3873">4911 8310 0,'0'0'0,"25"0"47,25-25-32,24 25-15,-24 0 16,24 0-16,-24 0 15,-25 0-15,-1 0 16,26 0 0,-75 0 46</inkml:trace>
  <inkml:trace contextRef="#ctx0" brushRef="#br0" timeOffset="158817.3921">5953 8012 0,'0'-25'0,"0"0"31,0 0-15,-25 25 62,-24 0-63,-1 0 1,50 75-16,-50-75 16,50 74-16,-24-74 15,24 50-15,0 24 16,0-49 0,0 25-16,0-25 0,24-1 15,1 51 1,25-75-1,-25 0 1,24 0 0,-49-25-16,0 0 31,0-24-15,0 24-1,-49 25 1,24 0-1,0 0 1,0 0 0</inkml:trace>
  <inkml:trace contextRef="#ctx0" brushRef="#br0" timeOffset="159352.3918">6375 8210 0,'-25'0'0,"-25"-24"16,100 24 46,0 0-62,-1 0 16,-24 0-16,25 0 16,-1 0-16,1 0 15,-75 0 32,-25 0-47</inkml:trace>
  <inkml:trace contextRef="#ctx0" brushRef="#br0" timeOffset="159973.3905">7317 8012 0,'0'0'0,"0"-25"16,-49 25-16,49-25 16,-50 25-1,1 0 1,24 0 0,0 0-16,-25 0 15,26 0-15,-26 0 16,50 25 15,0 25-15,0-25-1,25-1-15,0-24 16,24 50 0,26-50-16,-51 0 0,1 25 15,25-25-15,-50 49 16,25-49-16,-25 25 15,0 0 1,0 0 0,-25-25-16,-50 49 15,1-49 1,24 0 0,50-74-1,0 49 1,0 0-16,0 1 0,25-26 15,25 25-15,-25 25 16,24-49-16,-24 49 16,0-25-1,24 25-15,-24 0 0,0 0 16,0 0 15</inkml:trace>
  <inkml:trace contextRef="#ctx0" brushRef="#br0" timeOffset="160388.3933">7590 8111 0,'0'-25'0,"0"50"94,0 0-94,-49 25 16,49-1-16,0 1 15,0 24-15,0 1 0,0-26 16,0 1-16,0-25 16,0 24-1,0 1 1,-25-50-16,0 0 16,-25 0-1,1 0-15,-26 0 16,26-25-16,24 25 15,25-25-15,0-24 16,0-1-16</inkml:trace>
  <inkml:trace contextRef="#ctx0" brushRef="#br0" timeOffset="160818.3915">7615 7863 0,'0'-25'16,"0"-24"0,50 49 46,-50 24-46,0 1-1,-25-25 48,50 0-16,-1 0-16</inkml:trace>
  <inkml:trace contextRef="#ctx0" brushRef="#br0" timeOffset="161636.3235">8210 7987 0,'0'0'0,"0"-25"16,0 50 62,0 50-78,-49-1 15,49 0-15,0-24 16,0-25-16,0 0 16,0 24-1,0 1 16</inkml:trace>
  <inkml:trace contextRef="#ctx0" brushRef="#br0" timeOffset="161939.3239">7987 8210 0,'25'0'31,"25"0"-15,24-49-16,0 49 15,1 0-15,-1 0 16,1 0-16,-26 0 15,-24 0-15,0 0 16,0 0 31</inkml:trace>
  <inkml:trace contextRef="#ctx0" brushRef="#br0" timeOffset="162365.3266">9203 7962 0,'0'0'0,"0"-25"16,0-24 15,0 74 16,0-1-32,0 1-15,0 25 16,0 0-16,0 24 16,0 0-16,0 1 0,0-50 15,-50-1-15,50 26 16</inkml:trace>
  <inkml:trace contextRef="#ctx0" brushRef="#br0" timeOffset="162942.3241">9128 8062 0,'0'0'0,"0"-25"15,-25 25 79,-24 49-78,24-24-1,-25 0 1,25 25 0,-24-26-1,98-24 48,-24 0-48,0 0-15,0 0 16,25 0-16,-1 0 16,-24 0-16,25 0 15,-1 0-15,26 0 16,-51 0-16,26 0 16,-25 0-16,24 0 15,-24 0 1</inkml:trace>
  <inkml:trace contextRef="#ctx0" brushRef="#br0" timeOffset="163984.3427">1836 9128 0,'0'0'0,"-25"0"32,74 0 46,-24 0-78,25 0 15,-1 0 1,-24 0 0,0 0-1,25 0 1</inkml:trace>
  <inkml:trace contextRef="#ctx0" brushRef="#br0" timeOffset="164276.2579">1687 9351 0,'25'0'47,"-1"0"-47,26-24 15,-25 24-15,0 0 0,24 0 16,-24 0-16,0 0 16,24 0-1</inkml:trace>
  <inkml:trace contextRef="#ctx0" brushRef="#br0" timeOffset="168451.2916">2580 9153 0,'0'-25'16,"0"75"124,0-25-140,0 24 16,0-24-16,0 0 16,0 0-16,0 24 15,0-24-15,0 25 16,0-26-1</inkml:trace>
  <inkml:trace contextRef="#ctx0" brushRef="#br0" timeOffset="169030.2905">3076 9103 0,'0'-49'15,"-25"49"-15,25 25 94,0 24-94,0-24 16,0 0-16,0 24 15,0 1-15,0-25 0,0 0 16,0 24 0,0 1-1</inkml:trace>
  <inkml:trace contextRef="#ctx0" brushRef="#br0" timeOffset="169591.292">3051 9103 0,'0'-49'16,"-50"49"15,26 0 0,24 25-15,-25-25-1,25 24-15,-75 1 0,26 50 16,49-51 0,-25-24-1,25 25 1,50-25 46,-1 0-46,26 0-16,-26 0 16,-24 0-16,0 0 15,49 0 1,-24 0 0</inkml:trace>
  <inkml:trace contextRef="#ctx0" brushRef="#br0" timeOffset="171802.3157">3572 9327 0,'-25'0'31,"50"0"16,24 0-32,-24 0-15,0 0 16,0 0-16,25 0 16,-26 0-1,26 0 63</inkml:trace>
  <inkml:trace contextRef="#ctx0" brushRef="#br0" timeOffset="172180.3162">4217 9128 0,'-50'0'16,"50"-49"-16,-25 49 16,75 0 77,-25 0-93,0 0 0,24 0 16,1 0 0,-1 0-1</inkml:trace>
  <inkml:trace contextRef="#ctx0" brushRef="#br0" timeOffset="172643.3228">4217 9103 0,'-50'0'15,"50"25"-15,-25-25 16,25 25 0,0 25-1,0-26 16,0 1 1,75-25-17,-26 0-15,-24 0 16,0 0-16,25 0 16,-50 50-16,24-50 15,-24 25 1,25-1-16,-25 26 15,-25 24 1,-24-74 0,49 25-1,-50-25-15,1 0 16,-26 0 0,50 0-1,1 0 1</inkml:trace>
  <inkml:trace contextRef="#ctx0" brushRef="#br0" timeOffset="173101.4257">4589 9327 0,'0'-50'16,"0"100"62,0-26-62,0 1-16,0 25 15,0-1-15,0 26 16,0-26-16,0 1 16,0-25-16,0 0 15,0 24-15,0-24 16,0 0-16,0 24 15,-50 1 17,25-50-17,-49 0 1,49 0-16,-24 0 16,49-50-1,49 1-15,-49-26 16</inkml:trace>
  <inkml:trace contextRef="#ctx0" brushRef="#br0" timeOffset="173504.4285">4638 9029 0,'-49'0'156,"74"0"-78</inkml:trace>
  <inkml:trace contextRef="#ctx0" brushRef="#br0" timeOffset="173965.4404">4936 9004 0,'0'0'0,"0"-25"16,0 75 46,0-25-46,75 24-16,-75 1 15,49 0-15,-49-1 16,25 50-16,-25-24 16,0-26-16,0 1 15,0-25-15,0 0 16,-25 24-16,-24-24 16,24-25-16,25 50 15,-50-50-15</inkml:trace>
  <inkml:trace contextRef="#ctx0" brushRef="#br0" timeOffset="174825.4387">2406 8905 0,'0'-50'16,"0"75"62,-25-25-63,25 50-15,-49-26 16,49 26-16,-25-25 16,25 25-16,0-1 15,-25 1-15,25 24 16,0-24-16,0-1 0,0-24 15,0 0-15,0 25 16,25-26-16,-25 1 16,49-25-16,-49 50 15,50-50-15,0 0 16,24 25 0,-24-25-16</inkml:trace>
  <inkml:trace contextRef="#ctx0" brushRef="#br0" timeOffset="176343.4378">5531 9426 0,'0'0'0,"-24"0"15,98 0 79,-49 0-94,0 0 16,-1 0-16,26 0 15,-25 0-15,0 0 0,24 0 16,-49-25 0,0 0-1,0 0 1,-25 25-16,25-49 16,-24 49-16,24-50 15,-25 50-15,25-49 16,0 24-1,0 0 17,25 25-17,24 0-15,1 0 16,-25 0-16,0 0 16,24 0-16,-24 0 15,-25 25-15,25-25 16,-25 49-16,0 1 15,0 0 1,-25-50 0,25 49-16,-25-49 15,25 25-15,0 25 32,25-50-1,49 0-31,1-25 0,-26 25 15,1 0-15,0-25 16,-26 25-16,26 0 16</inkml:trace>
  <inkml:trace contextRef="#ctx0" brushRef="#br0" timeOffset="180748.5113">1786 10220 0,'-25'0'16,"25"-25"31,25 25 15,0 0-46,0 0-16,24 0 16,-24 0-16,0 0 15,0 0-15,24 0 16</inkml:trace>
  <inkml:trace contextRef="#ctx0" brushRef="#br0" timeOffset="181185.5122">1786 10344 0,'-25'0'0,"-24"0"16,73 0 62,1 0-63,0 0-15,0 0 16,24 0-16,-24 0 16,0 0-16,25 0 15,-50 74 126</inkml:trace>
  <inkml:trace contextRef="#ctx0" brushRef="#br0" timeOffset="288005.9082">2555 10145 0,'0'-25'0,"25"1"32,-25 48 61,0 1-77,0 0-16,0 49 16,0-24-16,0 0 15,0-1-15,0 26 0,0-26 16,0 1-16,0-25 16,-50 24-1,50-24 1</inkml:trace>
  <inkml:trace contextRef="#ctx0" brushRef="#br0" timeOffset="288419.9344">3076 10269 0,'0'-25'15,"0"1"17,0 48 46,0 1-63,0 50 1,0-26-16,0 1 16,0-1-16,0 1 0,0 0 15,0-1-15,0 1 16,0-25 31,-50-25-32,50-25-15</inkml:trace>
  <inkml:trace contextRef="#ctx0" brushRef="#br0" timeOffset="288850.9378">3076 10244 0,'0'0'0,"-25"0"78,25 25-63,-50-25-15,50 50 16,-49-25-16,24-25 0,-25 49 16,26 26-1,24-51 1,-25-24-16,25 25 47,25-25-32,-1 0-15,1 0 16,25 0-16,-1 0 16,1 0-16,-25 0 15,24 0-15,-24 0 16,0 0-16,0 0 16,-25-49 15</inkml:trace>
  <inkml:trace contextRef="#ctx0" brushRef="#br0" timeOffset="289300.9328">3473 10517 0,'24'0'94,"1"0"-79,-50 50 64,1-50-64,24-25 16,0 0 1,24 25-17,26 0 1</inkml:trace>
  <inkml:trace contextRef="#ctx0" brushRef="#br0" timeOffset="289947.9525">3919 10393 0,'0'0'0,"25"0"0,-25-25 15,0-24 1,0 24 15,-50 25-15,1 0 0,-1 0-1,25 25 1,25 0-1,0-1 1,25 26 0,0-50-1,25 25-15,-26-25 16,1 25-16,25-25 16,-25 49-16,-1-24 15,-24 25 1,0-1-1,0-24 1,-24-25 0,-26 0-1,0 0 1,1 0 0,49-50-1,0 1 1,0 24-16,0 0 15,49-24-15,-24 24 16,0 25-16,25-50 16,-26 50-16,1 0 15,-25-25-15,50 25 16,-1 0 0</inkml:trace>
  <inkml:trace contextRef="#ctx0" brushRef="#br0" timeOffset="290421.9547">4316 10344 0,'0'0'0,"0"-50"0,-25 50 16,50 0 62,0 0-63,24 25-15,-24-25 0,25 0 32,-25 0-32,-25 25 46,0-1-30,0 26 0,-25 0-16,25-26 15,-75 26-15,51-25 16,24 0-16,-50 24 16,50-24-16,-50 25 15,50-26 1</inkml:trace>
  <inkml:trace contextRef="#ctx0" brushRef="#br0" timeOffset="291040.9549">5259 10220 0,'-25'24'78,"-25"1"-62,50 25-16,-74-1 15,49 1-15,-25 0 16,26-1-16,24 1 16,-50-1-16,50-24 15,0 25 1,0-25-1,25-25 1,24 49-16,1-49 0,0 0 16,-1 0-1,1 0-15,-1 0 0,1 0 16,-25 0-16,24 0 16</inkml:trace>
  <inkml:trace contextRef="#ctx0" brushRef="#br0" timeOffset="291701.9499">5556 10468 0,'-25'0'32,"75"0"30,-25 0-62,0 0 16,24 0-1,1 0 1</inkml:trace>
  <inkml:trace contextRef="#ctx0" brushRef="#br0" timeOffset="292050.9525">6028 10344 0,'0'-25'16,"0"74"46,0-24-46,-25 0-16,25 25 16,0 24-16,-25-49 15,25 0-15,0 24 16,0-24-16,0 0 15</inkml:trace>
  <inkml:trace contextRef="#ctx0" brushRef="#br0" timeOffset="292721.0112">6424 10517 0,'0'-49'0,"0"24"16,0 0 15,0-25-15,-49 50 15,24 0-31,-49 0 16,49 25-1,25 0 1,0 0 0,49 24 15,1-49-16,-25-24 1,24-1 0,-49 0-1,0 75 79,0-1-78,0 1-16,0 24 15,0 1 1,0-51 0,0 1-1,-24-25 1,-1 0 15,-25 0-15,1 0-1,24 0 1,25-49 15</inkml:trace>
  <inkml:trace contextRef="#ctx0" brushRef="#br0" timeOffset="293136.0152">6672 10641 0,'0'-49'32,"25"49"30,0 0-31,-25-25 110</inkml:trace>
  <inkml:trace contextRef="#ctx0" brushRef="#br0" timeOffset="293768.0161">7119 10443 0,'0'0'0,"0"-25"62,-25 25 1,-24 0-48,-1 0 1,50 50-1,-25-50-15,25 49 16,0-24-16,0 0 16,0 24-16,0-24 15,0 0-15,0 0 16,25-25-16,-25 49 16,50-49-16,-1 0 15,-24 0 1,-25-24-1,0-1 1,0 0 0,0 0-1,-25 25 1,0 0 0,-24 0-1,74 0 32</inkml:trace>
  <inkml:trace contextRef="#ctx0" brushRef="#br0" timeOffset="294068.0174">7342 10443 0,'0'0'0,"50"0"94,24 0-79,-24 0 1,-1 0 0,1 0-1,-25 0 1</inkml:trace>
  <inkml:trace contextRef="#ctx0" brushRef="#br0" timeOffset="294524.0124">7417 10393 0,'0'50'15,"-25"-50"-15,0 25 32,-25 24-1,50-24-16,0 0 1,0 0 0,25-25-16,-25 49 15,50-49-15,-50 25 16,49-25-16,-24 0 16,-25 25-1,25-25-15,-25 25 47,0 24-31,0-24 15,-50-25-15,1 0-1,-1 0-15,25 0 16,1 0-1,24-25 1,0-24 0</inkml:trace>
  <inkml:trace contextRef="#ctx0" brushRef="#br0" timeOffset="295409.0125">8136 10691 0,'50'25'78,"-26"-25"-62,1 0 0,25 0-16,-1 0 0,-24 0 15,25 0 1,-50-75-1,49 26-15,-49 24 16,0-25 0,-24 50-16,24-49 0,0 24 15,0-25 17,24 50-17,1 0 1,0 0-1,25 25 1,-26 0 0,26 24-1,-50 26 1,25-75-16,-25 49 16,0 1-16,-25-25 15,0 24 1,25-24-1,-25-25 1,25 25 0,50-25 15,-25 50-31,0-50 16,24 0-16,-24 0 15,0 0 1,-25-25 31</inkml:trace>
  <inkml:trace contextRef="#ctx0" brushRef="#br0" timeOffset="295893.0108">7714 10071 0,'50'0'46,"-25"25"-30,-25-1 0,49 26-16,-49 0 0,25 49 15,-25-25 1,0 1-16,50 24 0,-50 0 16,0 0-16,0-24 15,-25-1-15,25-24 16,-50-26-16,1-24 15,-1 50-15,-24-50 16,-26 50-16,51-50 16</inkml:trace>
  <inkml:trace contextRef="#ctx0" brushRef="#br0" timeOffset="296999.0408">2530 9847 0,'0'0'0,"0"-24"15,-74 24 48,49 0-48,0 49 1,25 1-16,-50-25 0,50 24 16,-24 1-1,24 0-15,-50 24 0,50-24 16,0-1-16,0 1 16,0-1-16,0 1 15,25-25-15,-25 0 16,49-25-16,-49 49 15,50-49-15</inkml:trace>
  <inkml:trace contextRef="#ctx0" brushRef="#br0" timeOffset="317298.8428">794 12129 0,'0'0'0,"0"25"94,-50 50-78,50-26-16,0 26 15,-25-1-15,25-24 16,0-25-16,0-1 16,0 26-16,0 0 15,-49-50 1,49 24-1,25-24 32,-25-49-47</inkml:trace>
  <inkml:trace contextRef="#ctx0" brushRef="#br0" timeOffset="317673.8473">521 12303 0,'0'-49'15,"-25"49"-15,25-25 16,0 0 31,50-25-31,24 50-1,-24 0-15,-1 0 16,26-25-16,-1 25 15,-24 0-15,-1 0 16,1 0-16,0 0 16,-26 0-1,-24 25 1</inkml:trace>
  <inkml:trace contextRef="#ctx0" brushRef="#br0" timeOffset="318073.7608">446 12650 0,'0'0'0,"25"0"94,50 0-94,-1 0 16,1 0-16,-26 0 15,-24 0-15,0 0 16</inkml:trace>
  <inkml:trace contextRef="#ctx0" brushRef="#br0" timeOffset="318513.7613">1364 12502 0,'0'0'0,"25"-25"94,0 25-94,24 0 16,1 0-16,0 0 15,-1 0-15,-24 0 16</inkml:trace>
  <inkml:trace contextRef="#ctx0" brushRef="#br0" timeOffset="318813.7598">1315 12576 0,'49'50'79,"1"-50"-79,-1 0 15,1 0-15,-25 0 16,24 0-1</inkml:trace>
  <inkml:trace contextRef="#ctx0" brushRef="#br0" timeOffset="319829.7588">2282 12154 0,'0'0'0,"0"-49"16,0-1-16,0 25 15,0-24-15,0 98 63,0 1-63,0 24 15,0 1-15,0-1 16,0 25-16,0-24 16,50-1-16,-50-24 15,24-25-15,-24 24 16,50-49-1,-25-74 17,-25 24-17,74 1-15,-74-26 0,50-24 16,-1-25-16,-49 25 16,50-1-16,-50 26 15,0 49-15,0 0 16,0 50 62,0 0-78,25 25 16,-25 24-16,0-49 15</inkml:trace>
  <inkml:trace contextRef="#ctx0" brushRef="#br0" timeOffset="320555.759">1960 12774 0,'-50'0'0,"25"0"31,25 50 0,25-50-15,25 0-16,49 0 0,0 0 16,25 0-1,-25 0-15,0 0 0,1 0 16,-1 0-16,-25 0 16,1 0-16,-26 0 15,1 0-15,-50-25 16,25 25 62</inkml:trace>
  <inkml:trace contextRef="#ctx0" brushRef="#br0" timeOffset="321569.7601">2158 13171 0,'-25'0'15,"50"0"48,25 0-47,24 0-16,0 0 15,1 0-15,-1 0 16,-24 0-16,-25 0 15,-1 0 1,-73 50 31,24 0-47,0-26 16,-49 26-16,24-25 15,1 24-15,-1-24 16,0 0-16,26 49 15,24-49 32,24-25-47,26 0 16,0 0-16,24-25 16,0 25-16,26-24 15,-26 24-15,1-50 16,-26 50-16,1 0 15,-25-25-15,-50 25 79</inkml:trace>
  <inkml:trace contextRef="#ctx0" brushRef="#br0" timeOffset="322288.7594">3522 12502 0,'0'0'0,"0"-25"16,50 25 62,24 0-62,-24 0-16,0 0 15,-26 0-15,1 0 16,50 0 0,-26 0-16</inkml:trace>
  <inkml:trace contextRef="#ctx0" brushRef="#br0" timeOffset="322558.7608">3597 12650 0,'49'0'47,"1"0"-47,0 0 0,-1-24 16,-24 24-16,25 0 15</inkml:trace>
  <inkml:trace contextRef="#ctx0" brushRef="#br0" timeOffset="323541.7596">4911 12055 0,'0'-25'0,"-24"25"31,24 50 32,0 24-63,0-24 15,0 0-15,0-1 16,0 1-16,0-25 15,0 24-15,0 1 16,24-25 0</inkml:trace>
  <inkml:trace contextRef="#ctx0" brushRef="#br0" timeOffset="324060.7623">5308 12229 0,'-25'-50'0,"25"25"31,-24 25 16,-1 0-31,25 50-16,-50-25 0,50 0 15,0 24-15,-25-24 16,25 25 0,0-1-1,50-49 1,-25 0-16,49 0 15,-74-25 1,25 25-16,-25-49 16,0 24-16,0 0 15,0-24-15,0 24 16,0-25 0,-74 50-16,74-25 15,-25 25-15,0 0 31,25 25 16,50-25-31,-26 0-16</inkml:trace>
  <inkml:trace contextRef="#ctx0" brushRef="#br0" timeOffset="324538.76">5730 12154 0,'-25'-49'0,"0"49"47,0 0-31,-24 24 15,49 26-15,-25-25-16,25 0 15,0 24-15,0 1 16,0-25 0,50-25-1,-26 0-15,1 0 16,25 0-1,-1-25 1,-49-25-16,0 26 16,0-1-16,-24-25 15,-1 50 1,25-50-16,-25 50 16,-25 0-1,50-24 1,-24 24-1,-1 49 17,25-24-32</inkml:trace>
  <inkml:trace contextRef="#ctx0" brushRef="#br0" timeOffset="325209.7595">6499 11931 0,'0'-25'31,"0"50"0,0 0-15,-50 24-1,50 1-15,-74 0 16,74 24-16,-50-24 0,50-25 16,-49 24-16,49-24 15,-50-25-15,50 50 16,0-26-1,0 26 1,25-50 15,0 0-15,24 0-16,1 0 16,49 0-16,0 0 15,0 0-15,25 0 16,-49 0-16,-25 0 15,-26 0-15,-24-25 32,0 0 30</inkml:trace>
  <inkml:trace contextRef="#ctx0" brushRef="#br0" timeOffset="325725.3211">6970 12080 0,'-25'-25'15,"-24"25"17,24 0-1,0 0-15,0 0-16,25 50 15,0-26 1,-49 26-16,49-25 15,0 0-15,0 24 16,24-49-16,26 0 16,0 0-1,-25 0-15,-1 0 16,51-24 0,-50-26-1,-25 25-15,0-25 16,0 26-16,0-26 15,-75 0 1,50 50 0,50 0 46</inkml:trace>
  <inkml:trace contextRef="#ctx0" brushRef="#br0" timeOffset="326121.3898">7144 11956 0,'0'-25'0,"0"0"15,0 50 79,49-25-47,-49-25-16,0-24-15,-24 49 15,24 24 16,0 1-32</inkml:trace>
  <inkml:trace contextRef="#ctx0" brushRef="#br0" timeOffset="327126.3871">4440 12675 0,'-50'0'16,"26"0"-16,-1 0 16,25 25-16,-50-25 31,75 0 0,0 0-15,24 0-16,26 0 15,24 0-15,75 0 16,24 0-16,25 0 16,50-25-16,25 25 15,0 0-15,24 0 16,-24-49-16,-1 49 16,-24 0-16,-74 0 15,-75-50-15,-50 50 16,-24 0-16</inkml:trace>
  <inkml:trace contextRef="#ctx0" brushRef="#br0" timeOffset="329749.417">4787 13047 0,'0'25'78,"0"25"-78,0-26 16,0 26-16,0 0 15,0-1-15,0 1 16,0 24-16,50-24 16,-50-25-16,0 24 15,25-49 1,-25 25-16,25-25 15</inkml:trace>
  <inkml:trace contextRef="#ctx0" brushRef="#br0" timeOffset="330127.4234">5358 13122 0,'0'-50'15,"0"25"1,0 0 0,-25 25 30,25 25-30,0 50-16,0-26 16,0 1-16,0 0 15,0-1-15,0 1 16,0-1 0,0-24-1,0 0 16</inkml:trace>
  <inkml:trace contextRef="#ctx0" brushRef="#br0" timeOffset="330495.4275">5308 13072 0,'-25'0'63,"-24"25"-48,49 24 1,-50-49-16,50 50 16,-25-50-16,25 50 15,-24-50-15,24 49 16,-50-49-16,50 25 15,25-25 32,0 0-47,24 0 16,1 0-16,24 0 16,-24 0-16,-1-49 15,1 49-15,-25 0 16,24 0-16</inkml:trace>
  <inkml:trace contextRef="#ctx0" brushRef="#br0" timeOffset="330699.4162">5779 13246 0,'-49'0'16,"74"0"47</inkml:trace>
  <inkml:trace contextRef="#ctx0" brushRef="#br0" timeOffset="331250.4207">6226 13097 0,'-25'-25'0,"25"-25"15,-25 50 1,-24 0 15,24 0-31,-25 0 16,50 25-1,0 50 1,0-51 0,25-24-1,0 25 1,0-25-16,24 0 15,-24 0-15,0 0 16,25 50-16,-26-50 16,1 25-1,-25 24 1,0 1 0,0-25-1,-49-25-15,-1 25 16,0-25-1,50-50 17,0 25-17,0-49-15,0 49 16,25 0-16,-25 0 16,50 25-16,-50-49 15,25 49-15,24 0 16,-24 0-1,0-25-15</inkml:trace>
  <inkml:trace contextRef="#ctx0" brushRef="#br0" timeOffset="331723.414">6623 13047 0,'0'-25'16,"25"25"47,49 0-32,-49 0-31,24 0 0,-24 0 15,0 0 1,-25 100 47,0-76-63,-74 1 15,49 25-15,25-25 16,-50 24-16,50-24 15,-49 0-15,24 25 16,25-1 15,0-74 16,25 25-47,-25-24 16</inkml:trace>
  <inkml:trace contextRef="#ctx0" brushRef="#br0" timeOffset="332502.4192">7689 12923 0,'0'-25'0,"0"75"63,-24-25-48,24 24 1,-50 1-16,50 0 0,-50-1 16,50 1-16,-74 24 15,74-49-15,-25 0 16,25 25-16,0-1 16,0-24 15,50-25-31,-25 0 15,-1 0-15,26 0 16,24 0-16,1 0 16,24 0-16,0 0 0,-24 0 15,-26 0-15,-24 0 16</inkml:trace>
  <inkml:trace contextRef="#ctx0" brushRef="#br0" timeOffset="333037.4178">8012 13122 0,'0'0'0,"-50"0"16,75 0 31,25 0-31,-1 0-16,-24 0 0,25 0 15,-25 0-15,-1 0 16,1 0-1,50 0 17</inkml:trace>
  <inkml:trace contextRef="#ctx0" brushRef="#br0" timeOffset="333372.4183">8533 12948 0,'0'-50'15,"0"1"-15,0 74 78,0 24-62,0 1-16,0-1 16,0 1-16,0 0 15,0-1-15,0-24 16,0 0-16,0 25 16,0-1-1</inkml:trace>
  <inkml:trace contextRef="#ctx0" brushRef="#br0" timeOffset="333991.5065">9004 12998 0,'0'-25'16,"0"0"0,0 0 15,-25 25-31,-24 0 16,-1 0-1,25 0-15,0 0 16,-24 25-16,24 25 15,25-1 1,0-24 0,25-25-1,24 0 1,-24 0-16,25 0 16,-25 0-1,-25-25-15,49-24 16,-49 24-1,0 50 64,0 24-79,25-24 15,-25 0-15,0 24 16,0 26-16,0-50 15,0 0-15,0-1 16,0 26-16,-25-50 47,-49 0-31,49-25-1,-25 0 1,1 25-1</inkml:trace>
  <inkml:trace contextRef="#ctx0" brushRef="#br0" timeOffset="334467.5056">9277 13097 0,'0'-25'47</inkml:trace>
  <inkml:trace contextRef="#ctx0" brushRef="#br0" timeOffset="335595.5385">9798 12824 0,'0'-25'15,"0"-24"16,-25 49 16,-74 24-15,99 1-32,-50 25 0,50-1 15,-25 1-15,25 0 16,0-1-16,0-24 15,0 0-15,0 0 16,0 24-16,0 1 16,50-50-1,0 25 1,-26-25 15,-24-25-15,25 25-1,-25-50 1,0 1 0,-49 49-1,-1-25 1</inkml:trace>
  <inkml:trace contextRef="#ctx0" brushRef="#br0" timeOffset="335919.5331">10195 12923 0,'-25'-25'31,"50"25"32,24 0-63,-24 0 15,25 0-15,-25 0 16,-1 0-16,1 0 16,25 0-16</inkml:trace>
  <inkml:trace contextRef="#ctx0" brushRef="#br0" timeOffset="336377.5303">10170 12923 0,'-25'0'16,"25"25"-16,-49-25 16,49 25-16,0 24 15,0-24 1,0 0 0,24 25-1,1-26 16,25-24-15,-25 50 0,24-50-1,-24 0 1,25 0-16,-50 25 16,49-25-16,-24 50 15,-25-26 1,0 26-1,0-25 1,-50-25-16,-24 49 16,24-49-16,1 0 15,24 0-15,0 0 16,-49-24 0,49-1 15,50 25 0</inkml:trace>
  <inkml:trace contextRef="#ctx0" brushRef="#br0" timeOffset="337133.53">11385 12179 0,'0'0'0,"-24"0"31,98 0 47,0 0-62,-24 0-16,-25 0 15,0 0-15,-1 0 16</inkml:trace>
  <inkml:trace contextRef="#ctx0" brushRef="#br0" timeOffset="337396.5306">11385 12378 0,'50'0'62,"-25"0"-62,0 0 16,24 0-16,-24 0 16,0 0-16,24 0 15,-49-50 1</inkml:trace>
  <inkml:trace contextRef="#ctx0" brushRef="#br0" timeOffset="359028.1818">12452 12030 0,'0'-25'15,"0"-24"1,0 24 31,-25 25-31,-24 0-1,-26 50 1,50-50-16,-24 74 15,24-49-15,-25 24 16,50-24-16,-25 25 16,25 0-16,0 24 15,0-49-15,0 0 16,0-1-16,0 26 16,50-25-1,25-25-15,-51 0 16,26-25-1,-50 0 1,25 25 0,-25-49-16,0 24 15,-25 25 1,0-25-16,0 25 16,-24 0-16,24 0 15,50 0 48</inkml:trace>
  <inkml:trace contextRef="#ctx0" brushRef="#br0" timeOffset="359303.1814">12725 12328 0,'0'-50'15,"0"26"17</inkml:trace>
  <inkml:trace contextRef="#ctx0" brushRef="#br0" timeOffset="359873.1826">12923 12080 0,'0'-50'16,"-25"50"15,50 0 16,25 0-31,-25 0-16,-1 0 15,1 0-15,25 0 16,-1 0 0,1 0-1,-25 0 1,-25 25 62,-25 0-62,0 24-16,-24-24 15,49 0-15,-50 25 0,50-25 16,-25-25-16,25 49 16,-49 1-1,49-1 1</inkml:trace>
  <inkml:trace contextRef="#ctx0" brushRef="#br0" timeOffset="360398.1895">13469 12154 0,'0'0'0,"0"-25"16,50 25-1,-50-24 1,24 24 0,1 0-1,25 0 1,-1 0-16,-24 0 15,0 0-15,0 0 16,24 0 0,-49 24-16,0 26 15,-24-50 1,-1 75-16,-25-75 16,1 49-16,-26-49 0,50 25 15,-24-25 1,49 50-1,25-50 17,24 0-17,26 0-15,-26 0 16,1 0-16,24 0 16,-49 0-16,0 0 15,-75 0 32,1 0-31</inkml:trace>
  <inkml:trace contextRef="#ctx0" brushRef="#br0" timeOffset="361549.1849">14610 11881 0,'0'0'0,"0"-49"16,-50 123 31,50-24-47,-49-1 15,49 1-15,-50 24 16,50-49-16,-49 0 16,49 25-16,-50-25 15,50 24 1,-25-49-16,25 50 16,0-1-1,0-24 16,75-25 1,-51 0-32,51 0 15,-26 0-15,1 0 16,-25 0 0,24 0-16</inkml:trace>
  <inkml:trace contextRef="#ctx0" brushRef="#br0" timeOffset="362037.1839">14833 11981 0,'0'0'0,"0"-25"47,0 50 62,0 24-109,0-24 16,0 0-16,0 24 0,0-24 15,0 0 1,0 0-1,0 25 1,0-1 0</inkml:trace>
  <inkml:trace contextRef="#ctx0" brushRef="#br0" timeOffset="362650.1823">15255 11981 0,'0'-50'15,"0"25"1,0-24 15,-25 49 0,0 0-31,-24 24 16,-26 26 0,75 0-1,0-1 1,50-49 0,-25 0-1,-1 0-15,1 0 16,25 0-1,-50-25-15,0-24 16,25 49 0,-25-25-16,0 75 78,0-26-63,0 1-15,0 0 0,0 25 16,0-26 0,24 1-16,-24 25 0,0 0 15,0-26 17,-49-24-1,24 0-31,-25 0 15,26 0 1</inkml:trace>
  <inkml:trace contextRef="#ctx0" brushRef="#br0" timeOffset="362897.1804">15677 12105 0,'0'-25'16</inkml:trace>
  <inkml:trace contextRef="#ctx0" brushRef="#br0" timeOffset="363371.1839">16148 11881 0,'0'-24'31,"-25"24"16,-25 0-31,50 24-1,-74 26 1,49-25-16,25 0 0,0-1 16,0 26-16,0-25 15,0 0-15,0 24 16,0-24-16,0 0 16,50-25-1,-25 0 1,-1 0-1,-24-25 17,0-25-17,0 26 1,-49 24 0,-1-50-16,25 50 15,1 0 1,24 25-1</inkml:trace>
  <inkml:trace contextRef="#ctx0" brushRef="#br0" timeOffset="363812.1855">16520 11931 0,'0'0'0,"0"-25"15,-25 25 1,50 0 62,0 0-62,0 0-16,24 0 15,-24 0-15,0 0 16,-25-25-16,49 25 16,-49 25 46,0 0-62,0 25 16,-49-1-16,49 1 15,-50-1-15,50 1 16,-25-25-16,25 0 16,-49 49-1,49-49 1</inkml:trace>
  <inkml:trace contextRef="#ctx0" brushRef="#br0" timeOffset="373182.72">843 15776 0,'0'-25'16,"0"75"46,0 24-46,-49 0-16,49 1 16,-75-1-16,75-24 15,-24 24-15,24-49 16,0 0-16,0 24 16,24-49-1,1 50-15,0-50 16,25 0-16,-26 25 15,1-25-15,50 0 0,-51 0 16,1 0-16,0 0 16</inkml:trace>
  <inkml:trace contextRef="#ctx0" brushRef="#br0" timeOffset="373820.7208">1191 15925 0,'0'-25'15,"0"-25"1,0 125 46,-50-1-62,50 0 16,0-24-16,-25-25 16,25 0-16,0 49 15,0-49 1,0-100 46,0 51-46,0-26-16,0 0 16,50-24-16,-50 0 15,49-50-15,-49 99 16,25 25-16,-25-25 15,25 25 1,25 0 0,-26 25-1,-24 24 1,50 1-16,-50 24 16,0 1-16,0-50 15,0-1-15,0 1 16,0 25-16,0-25 15,0-1 1,-25 26 0,25-25 15</inkml:trace>
  <inkml:trace contextRef="#ctx0" brushRef="#br0" timeOffset="374081.7362">1116 16173 0,'0'-50'16,"50"50"15,-25 0-15,-1 0-16,1 0 15,25 0 1,-1 0-16,-24 0 16</inkml:trace>
  <inkml:trace contextRef="#ctx0" brushRef="#br0" timeOffset="374549.7332">546 16594 0,'49'0'63,"26"0"-48,-1 0-15,25 0 16,25 0-16,50 0 16,0 0-16,-50-49 15,0 49-15,-75 0 16,-24 0-16,-50 0 62,-24 0-62</inkml:trace>
  <inkml:trace contextRef="#ctx0" brushRef="#br0" timeOffset="375049.7303">918 16892 0,'0'-50'0,"0"100"78,0 0-62,0-26-16,-50 26 15,1 24-15,24-24 16,25 24-16,-99-24 15,99 0-15,-25-1 16,25-24-16,0 25 16,0-26-1,0 26 17,74-50-32,-24 0 15,24 0-15,1 0 16,-1 0-16,0 0 15,-24 0-15,-25 0 16</inkml:trace>
  <inkml:trace contextRef="#ctx0" brushRef="#br0" timeOffset="375808.7337">1215 17066 0,'0'-50'15,"0"75"48,0 24-63,0-24 15,0 0-15,0 25 16,0-26-16,0 1 0,0 0 16,0 25-1,0-75 32,0 0-31,0-25-16,0-24 15,0 0-15,0 24 16,25 0-16,-25 26 16,25 24-16,-25-50 15,50 50-15,-26 0 16,51 0-16,-50 0 31,-25 25-31,0 0 16,0 24-16,-25-24 15,-25 25-15,25-50 16,-24 49-16,24-49 16,50 0 46,0 0-62,24 0 16,-24 0-16,0 0 15,24 0-15,-24 0 16,0 25-16,25 49 16,-50-49-16,0 0 15,-25 25 1,-25-50-16,25 74 15,-24-74-15,-26 0 16,26 0-16,-1 0 16,25-25-16,-24 0 15,49-24 1</inkml:trace>
  <inkml:trace contextRef="#ctx0" brushRef="#br0" timeOffset="376476.7298">2208 16173 0,'24'0'63,"1"0"-63,25 0 15,-1 0-15,1 0 0,0 0 16,-26 0-16,1 0 16,-25 24-1</inkml:trace>
  <inkml:trace contextRef="#ctx0" brushRef="#br0" timeOffset="376723.7415">1984 16371 0,'50'0'31,"-25"0"-15,24 0-16,1 0 16,-25 0-16,24 0 15,-24 0-15,25 0 16</inkml:trace>
  <inkml:trace contextRef="#ctx0" brushRef="#br0" timeOffset="377450.6861">2952 15900 0,'49'-25'15,"-49"50"79,0 0-94,-49 24 16,49 26-16,-50-1 15,50-24-15,-49-1 16,49 1-16,-25-1 15,25-24-15,0 25 16,0-25 0,49-25 15,1 0-31,0 0 16,-1 0-16,-24 0 15,25 0-15,-1 0 16,-24 0-1</inkml:trace>
  <inkml:trace contextRef="#ctx0" brushRef="#br0" timeOffset="378117.6892">3274 16024 0,'0'0'0,"0"-25"31,0 50 32,0 24-63,0 26 16,0-26-16,0 1 15,0-25-15,0 0 16,0 24-16,0-74 78,0-49-78,0 24 16,0 1-16,0-26 15,0 1-15,50 24 16,-50 1-16,25 24 15,-1 25 32,51 50-31,-75-26 0,25 26-16,-25-25 0,49 0 15,-49 24-15,0-24 16,0 0-16,25 24 15,-25 1 1,0-25 0,0 0 15</inkml:trace>
  <inkml:trace contextRef="#ctx0" brushRef="#br0" timeOffset="378450.6845">3200 16222 0,'25'-25'47,"49"25"-47,-24 0 0,-1 0 16,1 0-16,-1 0 15,-24 0-15,25 0 16,-100 0 78,1 0-94</inkml:trace>
  <inkml:trace contextRef="#ctx0" brushRef="#br0" timeOffset="380285.7063">4068 16123 0,'50'0'94,"49"0"-94,50 0 15,-25 0-15,-25 0 16,-25 0-16,-24 0 16</inkml:trace>
  <inkml:trace contextRef="#ctx0" brushRef="#br0" timeOffset="381172.714">5333 15701 0,'25'-24'0,"-25"48"94,0 1-94,0 25 16,-25 49-16,25-25 15,-50 1-15,50-26 16,-24 1-16,24-25 16,0 24-16,-50-24 15,50 25 1,0-1-16,0-24 31,50-25 0,-26 0-31,26 0 16,0 0-16,-1 0 16,26 0-16,-1 0 15,-24 0-15,24-25 16,-49 25-16,0 0 16,-25-24 77</inkml:trace>
  <inkml:trace contextRef="#ctx0" brushRef="#br0" timeOffset="381963.7065">5779 15875 0,'0'-25'0,"0"75"62,0-1-46,0 1 0,0-25-16,0 24 0,0-24 15,0 0-15,0 0 16,0-50 46,0 0-46,0-49-16,0 24 16,0 1-16,0-1 15,0 25-15,0-24 16,50 24 0,0 25-1,-25-50-15,24 50 16,-24 0-16,-25 25 15,50-25-15,-50 50 16,0-1 0,0 1-1,0-1-15,-75 1 16,50-50 0,1 0-1,73 0 63,-24 0-78,25 0 16,-26 0-16,1 0 16,-25 25-16,50-25 15,-50 25-15,0 24 16,0 1-1,-50-50 17,25 0-32,-24 0 15,-1 0 1,-24-25 0,49 25-16,0 0 15,25-25-15</inkml:trace>
  <inkml:trace contextRef="#ctx0" brushRef="#br0" timeOffset="390782.0036">16669 11931 0,'25'0'719,"-1"0"-704,51 0 16,-50 0-15,-1 0 15,-24-25-15,25 25 15,25 0 16,-25 0-16</inkml:trace>
  <inkml:trace contextRef="#ctx0" brushRef="#br0" timeOffset="392010.0039">16669 11981 0,'0'-50'16,"0"25"-1,-25 50 79,25 49-78,0-24-1,0-25-15,0 0 16,0 24-16,0-24 16,0 0-16,0 0 15,0 24 1,0-73 93,0-1-93,50 25-1,-1 0 1,-24-25 0,0 25-1,24 0 1,-24 0 0,-25 25-16,0 24 15,0-24 1,0 0-1,0 0 1,-49-25 0,-1 49-1,0-49 1,1 0 0,24 0-1,-49 0 1,49 0-1,0 0 17,25 25 61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1T06:34:00.138"/>
    </inkml:context>
    <inkml:brush xml:id="br0">
      <inkml:brushProperty name="width" value="0.05292" units="cm"/>
      <inkml:brushProperty name="height" value="0.05292" units="cm"/>
      <inkml:brushProperty name="color" value="#FF0000"/>
    </inkml:brush>
  </inkml:definitions>
  <inkml:trace contextRef="#ctx0" brushRef="#br0">19372 9996 0</inkml:trace>
  <inkml:trace contextRef="#ctx0" brushRef="#br0" timeOffset="3653.1482">24284 8979 0,'0'50'32,"0"0"-17,0-26-15,0 26 16,0-25-16,0 0 15,0 24 1,0 26 0,0-51-1,0-98 95</inkml:trace>
  <inkml:trace contextRef="#ctx0" brushRef="#br0" timeOffset="4278.2636">24284 8979 0,'-25'0'46,"25"50"-46,0-75 110</inkml:trace>
  <inkml:trace contextRef="#ctx0" brushRef="#br0" timeOffset="6418.2867">24160 8855 0,'25'0'46,"-1"0"1,-24-49-47,25 49 16,0-25 0,25 25-1,-26 0 1,1 0-1,25 0 1,-25-25 0,-1 25-1,26 0 17,-50 25-1,0 0-16,0 24 1,0-24 0,0 25-1,-25-1 1,0-24 15,-24 0-15,24 25-1,0-50 17,50 0 108,25 0-140,-1 0 16,1 0 0,-25 0 15,-25 24-16,0 1 1,0 25 0,0-25-1,0-1 1,-50-24 0,25 0-1,0 50 1,-24-50-16,24 0 15,0 0 1,0 0 0,-24 0 15,74 0 63</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7T04:22:56.343"/>
    </inkml:context>
    <inkml:brush xml:id="br0">
      <inkml:brushProperty name="width" value="0.05292" units="cm"/>
      <inkml:brushProperty name="height" value="0.05292" units="cm"/>
    </inkml:brush>
  </inkml:definitions>
  <inkml:trace contextRef="#ctx0" brushRef="#br0">28228 10021 0,'-25'0'31,"50"50"63,24-50-78,26 0-16,-1 0 15,1 0-15,24 0 16,25 0-16,0 0 16,0 49-16,-50-49 15,-24 0-15,-25 0 0,-25 25 31,0-74 48,0-26-48,0 50-16,0 0 17,0 50-1,25 25-15,-25 0-16,0-1 15,24 26-15,-24-51 16,0 1-16,25-25 15,-25 50-15,50-125 47,-50 26-47,49-26 16,-49 1-16,0-25 16,0 49-16,25 25 0,0 25 62,-25 25-62,74 0 16,-74 24-16,50 26 15,-50-25-15,25-1 16,-25-24-16,49-25 16,-49 50-16,25-75 31,-25 0-16,25-25-15,-25 1 16,0-26-16,50 26 16,-50 24-16,0-25 15,0 75 32,0 0-47,24 0 16,-24 24-16,50 1 15,-50-25-15,25 24 16,-25-24-16,49-25 16,-49 25-16,25-25 31,0 0 16,25-25-32,-26 25 1,51-49 0,-26 49-1,26 0-15,24 0 16,0 0-16,1 0 16,24 0-16,-25 0 15,-25 0-15,-24 0 16,-1 0-1,-49-50 110,25 50-125,-25-50 16,0 1 0,0-1-1,50 75 32,-50 0-31,0 24-16,0-24 15,25 50-15,-25-51 16,49 26 0,-24-50 31,-25-50-47,0 26 15,50-26-15,-50-25 16,0 26-16,24 49 0,-24-50 15,0 75 17,25 25-17,-25-26 1,50 26-16,-50 0 16,25-25-16,-25 24 15,24-49-15,-24 25 16,50-25 15,-25-50-15,-25 1-16,0 24 15,50 0-15,-50-25 16,49 50 46,-49 50-46,25-50-16,-25 75 16,25-75-16,-25 24 15,49-24-15,-24 0 47,25 0-31,-1 0-16,1 0 15,24 0-15,-24 0 0,0 0 16,-1-24-16,1 24 16,-25 0-16,24 0 15,-49-25-15,25 25 141,-25-50-63,50-24-62,-50 24-16,0 0 15,0 100 63,24 24-78,-24-49 16,0 25-16,0-25 16,50 24-16,-50-24 15,25-25 32,-25-49-31,0-1-16,0 0 15,25 1-15,-25 24 16,49 25 31,-49 25-47,25-1 16,-25 1-16,50 25 0,-1-25 15,-49 24-15,75-49 16,-75 50-16,25-50 15,-25-25 17,0 0-32,0 1 15,0-26-15,0 0 16,0 25-16,24 25 47,1 0 0,25 50-16,-25-50 0,24 0 0,1 0-15,-1 0-16,1 0 16,-25 0-1,-25-50 1,0 75 78,0 25-79,0 0 1,0-26-16,0 1 16,0 25-16,0-1 15,0 26-15,0 24 16,0 0-16,0 0 0,49 25 15,-49-24-15,0-1 16,50-25-16,-50 25 16,0-24-1,0-1-15,0 1 16,0-1-16,0-24 0,25-50 94,-25-25-79,0 0 1,0-24 0</inkml:trace>
  <inkml:trace contextRef="#ctx0" brushRef="#br0" timeOffset="1066.0005">28178 10170 0,'0'50'62,"0"-26"-62,0 26 16,0 49-16,0 0 15,0 1-15,0-1 16,0 0-16,0 25 16,0-50-16,-25 1 15,25-26-15,0 1 16,0 0-16,-24-1 15,24 26-15,0-50 16,0-1-16,0 1 16,0 50-1,0-51 32,74-24-31,-24 0-16,-1 0 15,26 0-15,49 50 16,0-50-16,0 0 16,24 50-16,1-50 15,0 0-15,25 49 16,-1-49-16,1 0 16,-50 0-16,25 0 15,-50 0-15,-25 0 16,-24 0-16,-25 0 15,25 0-15,-26 0 16,1 0 31,-25-49 31</inkml:trace>
  <inkml:trace contextRef="#ctx0" brushRef="#br0" timeOffset="1510.0068">30361 11162 0,'0'-25'16,"0"75"78,-50 0-79,50-1-15,0 50 16,0 25-16,0 0 16,0-49-16,25-1 15,-25 1-15,0-1 16,0-24-16,0-26 15,0 1-15,0 25 16,0-25 0,0-50 31</inkml:trace>
  <inkml:trace contextRef="#ctx0" brushRef="#br0" timeOffset="1817.0048">30609 11633 0,'0'-24'16,"0"73"62,0 1-78,0-1 16,0 1-16,0-25 15,0 24 1,25-49 15</inkml:trace>
  <inkml:trace contextRef="#ctx0" brushRef="#br0" timeOffset="2670.1029">30683 11708 0,'50'0'78,"-25"0"-62,24 0-16,26 0 15,24 0-15,0 0 16,0 0-16,1 0 0,-26 0 15,25 0-15,1 0 16,-26 0-16,25 0 16,-24 0-16,-1 0 15,0 0-15,-24 0 16,0 0-16,-26 0 16,1 0-16,25 0 31,-25 0 31,-1 0-30,-24-50-32,50 50 15,-25 0 1,-25-25-1,74 25-15,-49 0 16,0 0-16,49 0 16,-49 0-1,0 0-15,0 0 16,24 0-16,-24-24 16,0 24-16,25 0 15,-26 0 1,1 0-1,-25-50 1,50 50 0,-1 0-1,-49-25 110,25 25-109,-25-25-16,0 1 16,0-26-1,0-24 1,0 49-1</inkml:trace>
  <inkml:trace contextRef="#ctx0" brushRef="#br0" timeOffset="4050.1006">29270 9351 0,'0'0'0,"24"-49"16,-24 123 46,0-24-46,0 24-16,0-24 16,0 24-16,0-49 15,0 0-15,0-50 63,0 0-63,0-24 15,0-1-15,0-24 0,0-26 16,0-24-16,0 25 16,0 0-16,0 74 15,50 25-15,-25 0 32,0 0-17,24 0 1,-49 75-16,0-26 15,0 1-15,0-1 16,0 1-16,-74 0 16,49-1-16,0-49 15,25 25-15,-74-25 0,49 0 32,50 0 30,24 0-46,-49 25-1,75-25-15,-75 74 16,49-49-16,-49 25 16,25-50-16,-25 49 15</inkml:trace>
  <inkml:trace contextRef="#ctx0" brushRef="#br0" timeOffset="4243.1052">29518 9475 0,'0'50'62,"0"0"-46,24-50-16,-24 49 15,0-24 1,25-25-16</inkml:trace>
  <inkml:trace contextRef="#ctx0" brushRef="#br0" timeOffset="5099.1131">30882 9252 0,'0'25'63,"0"0"-47,0 24-1,0-24-15,0 25 0,49-25 16,-49-1-16,0 51 15,0-100 48,0 0-63,0-24 0,0-26 16,0 1-16,0-1 15,25 26-15,-25-1 16,25 50-16,-25-25 15,74 25-15,-49 0 16,0 0-16,0 0 16,24 0-16,-49 50 15,0-25-15,0 0 16,0 24-16,0-24 16,-49 0-16,-1-25 15,25 74-15,1-74 16,-26 0-1,25 0 17,50 0-1,0 0-31,24 0 16,-24 0-1,0 50-15,25-25 0,-26 24 16,26-24-16,-50 25 15,25-26-15,-25 26 16,0-25 0,0 24-1</inkml:trace>
  <inkml:trace contextRef="#ctx0" brushRef="#br0" timeOffset="5439.1403">31378 9649 0,'0'-25'31,"25"25"-15,0 0-16,-1 0 15,51 0 1,-50 25-1,-25 25 1,0-26-16,0 1 16,-50-25-1,100 0 63,-1 0-78,26 0 16</inkml:trace>
  <inkml:trace contextRef="#ctx0" brushRef="#br0" timeOffset="6260.1381">32246 9376 0,'0'-25'31,"0"50"47,0 25-62,0-1-1,0 1-15,0 24 0,0-49 16,0 0-16,0 0 16,0-50 46,0-25-46,0 1-16,0-26 0,0 1 15,25 0-15,-25 49 16,50 25-16,-26-25 16,26 25-1,0 0 1,-26 0 0,-24 50-16,0-26 15,0 26-15,0-25 16,-49 0-16,-1-25 15,-24 74-15,49-74 16,0 25-16,50-25 63,0 0-48,24 0 1,-49 25-16,50-25 15,-50 74-15,50-74 16,-50 50-16,24-26 16,-24 1-1,0 25 17,25-50-17</inkml:trace>
  <inkml:trace contextRef="#ctx0" brushRef="#br0" timeOffset="6702.1384">32569 9699 0,'0'-50'16,"24"50"31,26 0-32,0 0-15,-26 0 16,-24 25-16,0 0 16,0-1-1,-74 26 17,124-50 46,-1 0-63,1 0 1,-1 25 0,-49 0-16,0 24 15,0-24 1,-49-25-1,-1 0-15,-24 0 16,-25 0-16,24 0 16</inkml:trace>
  <inkml:trace contextRef="#ctx0" brushRef="#br0" timeOffset="7859.1347">27955 10964 0,'25'0'47,"24"-25"-32,1 0 1,0-25 0,49 26-1,-74 24 1,-1 0 46,-24 24-46,25-24-16,-25 75 16,0-50-16,50-1 15,-50 26-15,25-25 16,49 24-1,-99-49 32,0 0-31</inkml:trace>
  <inkml:trace contextRef="#ctx0" brushRef="#br0" timeOffset="8353.1346">27459 10641 0,'0'-49'15,"0"-1"17,0 75-1,0 0-15,25 24-16,-25 1 15,0 24-15,24-24 16,-24-1-16,0-24 15,0 25 1</inkml:trace>
  <inkml:trace contextRef="#ctx0" brushRef="#br0" timeOffset="8654.1346">27186 10641 0,'0'-25'47,"50"-24"-32,-1 49-15,26-50 16,-26 50 0,1-49-16,-25 49 0,-1 0 15,51 0 1,-50-25 0</inkml:trace>
  <inkml:trace contextRef="#ctx0" brushRef="#br0" timeOffset="8974.1358">27236 11013 0,'24'0'62,"1"0"-62,25 0 16,49-74-16,-25 74 16,1-50-16,-1 50 0,-24-25 15,-1 25-15,-24 0 16,-50 0 46</inkml:trace>
  <inkml:trace contextRef="#ctx0" brushRef="#br0" timeOffset="10357.1537">30584 12502 0,'0'0'0,"0"24"78,50 1-62,-50 25-16,0-1 0,25 1 16,-25-25-16,24 0 15,-24 24-15,50-49 16,-50 25-16,25-25 15,0-50 17,-25 26-17,49-26-15,-49 0 16,25-24-16,-25 0 16,74-1-16,-74 26 15,25 24-15,-25-25 94</inkml:trace>
  <inkml:trace contextRef="#ctx0" brushRef="#br0" timeOffset="12047.1526">29443 10492 0,'25'50'93,"-25"0"-77,0-1-16,25 1 16,-25-1-16,0 1 15,49 0-15,-49-26 16,25-24 0,25-49 15,-50 24-16,0-25-15,25 26 16,-25-26-16,0 25 16,0 0-16,24-24 15,-24-1 1</inkml:trace>
  <inkml:trace contextRef="#ctx0" brushRef="#br0" timeOffset="12296.152">29890 10716 0,'0'24'78,"0"26"-78,24-25 16,-24 0 15</inkml:trace>
  <inkml:trace contextRef="#ctx0" brushRef="#br0" timeOffset="13164.1494">31055 10368 0,'25'50'78,"-25"0"-78,25-1 15,-25 1-15,0-1 16,50 1-16,-50-25 0,0 0 16,24-25-1,1-25 32,-25-50-47,50-49 16,-50 50-1,0 49-15,0 0 16,0-24 0,0 24 15,25 25-31</inkml:trace>
  <inkml:trace contextRef="#ctx0" brushRef="#br0" timeOffset="13542.1487">31428 10666 0,'24'0'47,"1"0"-31,0 0 0,-25 25-16,0 0 15,0-1 1,0 26-1,-50-50 1,50 25-16,-24-25 16,98 0 46,-49 0-62,0 0 16,24 0-16,1 0 15</inkml:trace>
  <inkml:trace contextRef="#ctx0" brushRef="#br0" timeOffset="14225.1515">32271 10368 0,'0'25'63,"0"25"-48,0 24-15,0-24 16,0-1-16,0 1 15,0-25-15,0 0 16,25-25 0,24-25 15,-49 0-15,0-49-16,25 24 0,-25 0 15,0-24-15,0 24 16,50 1-16,-50-1 15,0 100 32</inkml:trace>
  <inkml:trace contextRef="#ctx0" brushRef="#br0" timeOffset="14691.1493">32494 10691 0,'50'-25'78,"24"25"-62,-74 25 15,-49 24-15,-1-49-1,124 0 63,-49 0-62,-25 25-16,50-25 16,-50 25-1,0 25 1,-25-50-16,-49 0 15,-50 0 1,-75 0-16</inkml:trace>
  <inkml:trace contextRef="#ctx0" brushRef="#br0" timeOffset="33508.1416">10716 2828 0,'0'25'78,"49"24"-63,-49 26-15,0 24 16,0 50-16,0-50 16,0 25-16,0 49 15,0 1-15,0-50 16,0 25-16,0 0 15,0 24-15,0-49 16,0 50-16,0 25 0,0 49 16,0-50-16,0 0 15,0 1-15,0-1 16,0-49-16,0 25 16,0-1-16,0 1 15,0-25-15,0 25 16,0-50-16,0 24 15,0-24-15,-25 25 16,25 25-16,0-50 16,-49 25-16,49-25 15,0 25-15,0 49 16,0-74-16,0 25 0,0-50 16,0 0-16,0 25 15,0 50-15,-50-25 16,50-25-16,0 25 15,0-50-15,0 0 16,0 0-16,0-24 16,0 24-16,0 0 15,0 75-15,0-100 16,0 1-16,0-1 16,0 0-16,0-49 15,0 0 1,0 25-1,0-26 1,0-48 31,0-26-31,0 0-16</inkml:trace>
  <inkml:trace contextRef="#ctx0" brushRef="#br0" timeOffset="35962.1493">11361 3076 0,'0'-25'0,"0"50"78,24 24-78,-24 1 0,50 49 16,-50-24-16,25-1 15,-25-24-15,0-26 16,49-24-16,-49 50 16,25-75 30,-25-24-30,0-1-16,0-24 16,0-1-16,50-24 0,-50 0 15,0-25 1,0 74-16,0 1 16,25 73 30,24 51-30,-49-50 0</inkml:trace>
  <inkml:trace contextRef="#ctx0" brushRef="#br0" timeOffset="36327.1453">11832 3423 0,'0'-25'47,"0"50"31,0 25-63,0-26-15,0 1 16,0 25-16,0-1 16,0-73 62</inkml:trace>
  <inkml:trace contextRef="#ctx0" brushRef="#br0" timeOffset="36663.1403">12229 3225 0,'-50'0'16,"75"0"62,25 0-78,-26-50 0,1 50 16,50 0-1,-51 0 1</inkml:trace>
  <inkml:trace contextRef="#ctx0" brushRef="#br0" timeOffset="36926.1432">12229 3324 0,'25'0'63,"24"0"-48,1 0 1,-1 0 0,-24 0-1,25-25 16,-50 0-31</inkml:trace>
  <inkml:trace contextRef="#ctx0" brushRef="#br0" timeOffset="37491.1432">12948 3001 0,'0'-24'31,"0"48"32,0 1-63,0 0 0,0 25 16,0 24-16,0 0 15,0-24-15,0-25 16,0 0-16,0 24 15,-50-49 48</inkml:trace>
  <inkml:trace contextRef="#ctx0" brushRef="#br0" timeOffset="37796.1441">12700 3101 0,'0'-50'31,"0"25"-15,50 25-1,-26-49-15,26 49 16,24-25-16,-24 25 16,-25-25-16,0 25 15,24-50-15,1 50 16,-25 25 0,-25 25 15</inkml:trace>
  <inkml:trace contextRef="#ctx0" brushRef="#br0" timeOffset="38147.1408">12650 3497 0,'25'0'63,"0"0"-63,25 0 16,-1 0-16,1 0 15,49-24-15,-49 24 16,-1 0-16,1-50 15,-25 50-15,24 0 16,-24 0 0,-25-25 46</inkml:trace>
  <inkml:trace contextRef="#ctx0" brushRef="#br0" timeOffset="40494.1847">13568 3001 0,'0'0'0,"0"-49"0,-49 49 32,49-25 46,74 25-78,-24 0 15,24 0 1,-49 0-16,0 0 0,-1 0 16,26 0-1,-50 50 17,0-26-17,-50 1-15,26 25 16,-26-1-16,0-24 15,26 25-15,-26-25 16,50 24-16,-25-49 16,25 50-16,-25-25 15,25-1 1,25-24 31,25 0-47,24 0 15,-24 0-15,-1 0 16,1 0-16,0 0 16,-26 0-16,26 0 15,-25 0 1</inkml:trace>
  <inkml:trace contextRef="#ctx0" brushRef="#br0" timeOffset="40745.186">14089 3175 0,'0'25'78,"0"24"-63,0-24-15,0 25 16,0-1-16,0-24 16,0 0-16,0 25 15</inkml:trace>
  <inkml:trace contextRef="#ctx0" brushRef="#br0" timeOffset="42189.2175">11336 5085 0,'25'50'46,"-25"-26"-46,0 1 16,49 50-16,-49-51 16,0 51-16,25-26 15,-25 1-15,0 0 0,50-1 16,-50-24-16,24 0 16,-24-50 30,50 0-46,-50-24 16,0-1-16,0-24 16,0-1-16,25-49 15,-25 25-15,49 25 16,-49 24-16,0 0 16</inkml:trace>
  <inkml:trace contextRef="#ctx0" brushRef="#br0" timeOffset="43065.2193">11757 5680 0,'0'-25'0,"-24"25"16,24-49-1,0 24 17,0 0-17,24 25 1,26 0-16,0 0 15,-26 0 1,-24 25 0,0 0-16,0 0 15,0 24-15,0-24 16,0 0-16,-74 24 16,49-24-16,25 25 15,-49-50-15,49 25 16,-25-25-16,74 0 94,1 0-79,-25 0 1,24-25-16,-24 25 15,0 0-15,25 0 16</inkml:trace>
  <inkml:trace contextRef="#ctx0" brushRef="#br0" timeOffset="43395.2166">12303 5283 0,'-25'0'16,"75"0"62,0 0-62</inkml:trace>
  <inkml:trace contextRef="#ctx0" brushRef="#br0" timeOffset="43626.2149">12229 5531 0,'0'0'0,"25"0"62,24 0-46,-24 0-1,25 0 17</inkml:trace>
  <inkml:trace contextRef="#ctx0" brushRef="#br0" timeOffset="44395.2208">12973 5159 0,'0'0'0,"0"-24"31,0-26-15,0 75 47,0 24-63,0-24 15,0 25-15,0-1 16,0 26-16,0-26 15,0 1-15,0 0 16,0-26-16,0 1 16,0 25-1,0-75 32,0-25-47</inkml:trace>
  <inkml:trace contextRef="#ctx0" brushRef="#br0" timeOffset="44709.2193">12774 5135 0,'-24'0'31,"48"-50"1,-24 25-17,75-24 1,-26 49-16,-24-50 0,25 50 16,-25 0-16,-1-25 15,51 25 1,-50 0-1,-1 0 1</inkml:trace>
  <inkml:trace contextRef="#ctx0" brushRef="#br0" timeOffset="45053.2202">12824 5631 0,'25'0'78,"49"0"-78,-24 0 16,-1-25-16,1 25 16,0-50-16,-1 50 15,1 0-15,-50-25 63</inkml:trace>
  <inkml:trace contextRef="#ctx0" brushRef="#br0" timeOffset="47289.7962">13519 5011 0,'-50'0'31,"100"0"63,-26 0-94,1 0 15,0 0-15,25 0 16,-26 0-16,1 0 16,25 0-16,-25 0 15,-25 24 1,0 1-1,-25 25-15,-25 24 16,25-49-16,-24 25 16,24-26-16,-25 1 15,26-25-15,-1 99 16,-50-49 0,75-25-1,50-25 32,-25 0-47,24 0 16,1 0-16,0 0 15,-1 0-15,1 0 0,-1 0 16,-24 0 15,0-50-15</inkml:trace>
  <inkml:trace contextRef="#ctx0" brushRef="#br0" timeOffset="47791.7977">14039 5407 0,'-24'0'16,"24"-24"46,24 24-46,26 0 0,-25 0-1,24 0 1,-49 49-1,0-24-15,0 25 16,-49-26-16,49 26 16,-75-25-16,51-25 0,24 49 15,-25-49-15,50 0 47,-1 0-31,26-24-16,-25 24 15,0 0-15,24 0 16,1 0 0,-25 0-1,-25-50 48</inkml:trace>
  <inkml:trace contextRef="#ctx0" brushRef="#br0" timeOffset="54933.9012">11112 7913 0,'0'-50'15,"0"75"63,0 24-62,0 1-16,0 0 16,50 24-16,-50-24 15,25 24-15,-25-49 16,50 0-16,-26 24 16,1-49 15,-25-24-31,50-1 15,-50-25-15,25-24 16,-25-50-16,0 24 16,0 26-16,0 24 15,0 26-15,0-1 16,74 25 46</inkml:trace>
  <inkml:trace contextRef="#ctx0" brushRef="#br0" timeOffset="55462.9027">11708 8260 0,'0'0'0,"0"-25"16,0 0 0,25 25 30,24 0-14,-49 25-32,0 0 15,-25 25 1,1-1 0,48-49 62,26 25-63,-25-25 1,-25 50-16,0-1 16,0-24-1,-25 0 1,-49-25-1,24 0 1,0 0 0,50-25-16</inkml:trace>
  <inkml:trace contextRef="#ctx0" brushRef="#br0" timeOffset="55932.9035">12254 8062 0,'0'0'0,"49"-50"79,-24 50-79,25 0 15,-26 0 1,1-25-1</inkml:trace>
  <inkml:trace contextRef="#ctx0" brushRef="#br0" timeOffset="56171.585">12229 8210 0,'0'25'32,"25"-25"-17,49 0 1,-24 0 0,-26 0-1,1 0 1,-25-49-1</inkml:trace>
  <inkml:trace contextRef="#ctx0" brushRef="#br0" timeOffset="56761.5838">13122 7764 0,'0'25'79,"0"-1"-79,0 26 15,0-25-15,0 24 16,0 1-16,0 0 15,-50-1-15,50-24 16,0 0-16,0 25 16</inkml:trace>
  <inkml:trace contextRef="#ctx0" brushRef="#br0" timeOffset="57076.5822">12849 7863 0,'-25'0'16,"25"-25"-1,0-24 32,50 49-47,-1-25 16,1 25-16,-1 0 0,1 0 16,0 0-16,-26 0 15,1 0-15,0 0 16,50 0-1,-51 0 1</inkml:trace>
  <inkml:trace contextRef="#ctx0" brushRef="#br0" timeOffset="57404.5865">12700 8285 0,'0'25'16,"25"-25"31,0 0-47,24 0 16,26 0-1,-26 0-15,1 0 0,-1 0 16,1 0-16,-25 0 15,49 0 1,-49-75 47,25 50-48</inkml:trace>
  <inkml:trace contextRef="#ctx0" brushRef="#br0" timeOffset="57946.5816">13519 7962 0,'-50'0'0,"25"0"16,25-25 0,25 25 46,25 0-46,24 0-16,-24 0 15,-26 0-15,1 0 16,0 0 0,-25 50 15,0 0-31,-25-25 0,-49-1 16,24 26-16,1-25 15,-1 24-15,25-24 16,25 25 15,25-50 0,0 0-15,49 0-16,-24 0 16,-25 0-16,-1-25 15,26 25-15,-25 0 16,-25-25-16,25 25 15,24 0 1</inkml:trace>
  <inkml:trace contextRef="#ctx0" brushRef="#br0" timeOffset="58433.5854">13990 8210 0,'0'0'0,"0"-49"79,25 49-79,-1 0 15,1 0 1,-25 25 15,0 24-15,0 1-1,-49-25 1,49 24 0,24-49 46,26 0-62,-25 0 16,0 0-16,-25 25 0,49-25 15,1 25 1,-50 24 0,-50 1-1,1-50 1,-51 50-16,26-50 15,0 0-15,-50-25 16</inkml:trace>
  <inkml:trace contextRef="#ctx0" brushRef="#br0" timeOffset="61702.792">14660 3076 0,'-25'0'16,"25"25"140,74-25-140,1 0-1,-51 0-15,1 0 16,50 0-1,-51 0-15,26 0 16,-25 0-16,-25-25 16</inkml:trace>
  <inkml:trace contextRef="#ctx0" brushRef="#br0" timeOffset="61995.7865">14734 3299 0,'25'0'47,"0"0"-31,24 0-16,-24 0 15,0 0 1,-25 25 47</inkml:trace>
  <inkml:trace contextRef="#ctx0" brushRef="#br0" timeOffset="63264.7867">15602 2902 0,'0'-25'16,"-49"25"31,-1 0-32,0 50 1,50-25-1,-49 24-15,49 1 0,-50 0 16,50-1-16,0 1 16,0-1-16,0 1 15,0-25-15,25-25 16,-25 49-16,50-49 16,-26 0-16,1 0 15,25 0-15,-1 0 16,-49-24 15,0-26-15,-24 50-16,24-25 15,-25 25-15,0 0 16</inkml:trace>
  <inkml:trace contextRef="#ctx0" brushRef="#br0" timeOffset="63469.7878">15875 3150 0,'0'-25'78</inkml:trace>
  <inkml:trace contextRef="#ctx0" brushRef="#br0" timeOffset="63942.7876">16073 2927 0,'0'-50'0,"25"50"93,25 0-77,-25 0 0,24 0-1,-49 25 32,0 50-31,0-51-1,0 26-15,-49 24 16,49-24-16,-25-25 16,25 0-16,0 24 15,-25-49-15,25 25 16,0 0-1</inkml:trace>
  <inkml:trace contextRef="#ctx0" brushRef="#br0" timeOffset="64435.7948">16446 3051 0,'0'0'0,"-25"0"16,25-25-1,25 25 48,49 0-48,-24 0 1,-50 50 15,0-25-31,0-1 16,-50 26-16,25-25 16,-24 24-16,24-49 15,25 50-15,-50-50 16,50 25-16,-25-25 15,75 0 79,0 0-78,24 0-1,-24 0-15</inkml:trace>
  <inkml:trace contextRef="#ctx0" brushRef="#br0" timeOffset="64899.7866">16892 2902 0,'-25'50'0,"25"-1"16,-74 26-16,74-26 0,-25 1 16,25-25-16,0 24 15,-50-24-15,50 0 16,0 25-1,25-50-15,25 49 16,-25-49 0,24 0-16,-24 0 15,0 0-15,24 0 16,1 0 0,-25-49-1</inkml:trace>
  <inkml:trace contextRef="#ctx0" brushRef="#br0" timeOffset="65275.7883">17115 2952 0,'0'0'0,"0"25"94,0-1-94,0 26 16,0-25-16,0 0 15,0 49 1,0-24 0,50-50-1,-1 0-15,-24 0 0</inkml:trace>
  <inkml:trace contextRef="#ctx0" brushRef="#br0" timeOffset="65401.7869">17562 2927 0</inkml:trace>
  <inkml:trace contextRef="#ctx0" brushRef="#br0" timeOffset="65854.7859">17562 2927 0,'-25'25'0,"-25"0"16,50-1-1,0 26 16,50-50-15,0-25 0,-50 0 15,0 1-15,24 24 46,-24 49-46,25 1-16,-25-25 15,0-1-15,0 26 16,0-25-16,0 0 16,0-1-16,0 26 15,-25-25 16,-24-25-15,-1 0 0,50-50-1,25 1-15</inkml:trace>
  <inkml:trace contextRef="#ctx0" brushRef="#br0" timeOffset="66083.7876">17934 3125 0,'0'0'0</inkml:trace>
  <inkml:trace contextRef="#ctx0" brushRef="#br0" timeOffset="67772.7859">18405 2977 0,'0'0'0,"0"-50"16,0 25-1,0 0 1,-25 25-16,-24 0 31,-1 0-15,25 0-16,-24 50 16,24-25-16,-25 24 15,50-24-15,-49 0 16,49 25-16,0-26 15,0 1 1,0 0-16,24 49 16,51-74-1,-50 25 1,-1-25 0,-24-25 30,0-24-30,-24 24 0,-26 25-1,75 0 17</inkml:trace>
  <inkml:trace contextRef="#ctx0" brushRef="#br0" timeOffset="68054.7871">18728 2952 0,'0'-25'15,"0"0"64,49 25-79,-24 0 0,25 0 15,-26 0-15,26 0 16</inkml:trace>
  <inkml:trace contextRef="#ctx0" brushRef="#br0" timeOffset="68422.7862">18703 2902 0,'0'0'0,"0"50"15,-25-50 1,25 25 0,0-1-1,0 26 1,25-50 0,24 25-1,26-25 1,-75 25-16,49-25 15,-24 49 1,25-24 0,-50 0 15,-50 24-15,25-49-16,-24 0 15,-26 50-15,-24-50 0,-25 0 16,50 0-16</inkml:trace>
  <inkml:trace contextRef="#ctx0" brushRef="#br0" timeOffset="69142.7245">14635 3944 0,'0'25'62,"25"0"-62,-1 24 16,26-24-16,-25 25 16,-25-26-16,49-24 15,-49 50-15,50-50 16,-50 25-16,25-25 16,-25 49-1</inkml:trace>
  <inkml:trace contextRef="#ctx0" brushRef="#br0" timeOffset="69447.7318">14957 3969 0,'-49'-25'15,"24"25"16,-25 25-15,1 0-16,24 24 16,-25-24-16,25 25 0,25-26 15,-49-24-15,49 50 16,-50-50-16,50 50 16,-25-50-1,75 0 16,0 0-15</inkml:trace>
  <inkml:trace contextRef="#ctx0" brushRef="#br0" timeOffset="86433.2911">15478 3894 0,'-49'-24'15,"73"24"32,51 0-47,-50 0 16,-1 0-16,1 0 16,50-25-16,-51 25 15,1 0-15,25 0 16</inkml:trace>
  <inkml:trace contextRef="#ctx0" brushRef="#br0" timeOffset="86853.2948">15577 3894 0,'0'0'16,"-49"0"-1,49 25-15,-50-25 16,50 25-16,-25 25 16,25-26-1,0 1 1,0 25 0,0-25 15,25-25-31,0 0 15,25 0-15,-1 0 16,1 0-16,-1 0 16,1 0-16,-25 0 15,24 49-15,-24 1 16,-25-1 0,0-24-16,0 0 15,0 0-15,0 24 16,-74-24-1,24-25-15,25 0 16,-24 0-16,-1 0 16,1 0-16,-1 0 15,0 0-15,-24-25 0</inkml:trace>
  <inkml:trace contextRef="#ctx0" brushRef="#br0" timeOffset="89747.2961">16570 3795 0,'-25'50'78,"25"-25"-78,-50-1 16,50 26-16,-25 24 16,25-24-16,-74 0 15,74-26-15,-25 26 16,25-25-16,-50 24 15,50-24-15,-24 25 16,24-25 0,0 24 31,74-49-32,1 0 1,-51 0-1,1 0-15,0 0 16,25 0 0,-1 0-1,-24-25 1</inkml:trace>
  <inkml:trace contextRef="#ctx0" brushRef="#br0" timeOffset="90367.2924">16694 4043 0,'0'0'0,"0"-25"31,49-24 16,-24 49-47,0 0 16,24 0-16,1 0 15,-25 25 16,-25 24-15,0 1 0,-25-50-16,25 25 15,-50-25 1,75 0 46,50 0-46,-75 49 0,49-49-16,-24 50 15,-25-25 1,0 24 0,0-24-1,-74-25 1,49 0-16,-25 25 15,25-25-15,1 0 16,-51 0 0,50 0-1,25-50 1</inkml:trace>
  <inkml:trace contextRef="#ctx0" brushRef="#br0" timeOffset="90869.2914">17512 3894 0,'-25'0'47,"0"0"-32,-49 25 1,74 0 0,-50 25-16,50-26 15,-49 26-15,49-25 16,0 0-16,0-1 15,0 26-15,0-25 16,0 24 0,49 1-16,-24-50 31,0 0-31,25-25 31,-50 0-31,0 1 16,0-26 15,-25 50-31,-25 0 16</inkml:trace>
  <inkml:trace contextRef="#ctx0" brushRef="#br0" timeOffset="91131.2898">17587 4167 0,'24'0'110</inkml:trace>
  <inkml:trace contextRef="#ctx0" brushRef="#br0" timeOffset="96099.0736">18256 3969 0,'0'-50'16,"0"25"15,-49 25 0,-1 0-15,25 0-16,0 25 16,-24 0-1,49 0 1,0 24-1,0-24 1,49 0-16,-24-25 16,25 50-16,-25-50 15,-1 24-15,26-24 16,-50 50 0,0 0-1,0 24 1,-25-74-16,0 25 15,1-25 1,-26 0 0,25 0 15,25-50-15,0 1-16,0 24 0,25-25 15,25 25-15,-26 1 16,26-26-16,-25 50 15,-25-50-15,49 50 16,-49-24-16,25 24 16,25 0-16,-50-25 15</inkml:trace>
  <inkml:trace contextRef="#ctx0" brushRef="#br0" timeOffset="96557.0754">18728 3894 0,'-25'0'0,"25"-49"32,-25 49-17,0 0 16,25 49-31,-49-24 16,49 0-16,-50 25 16,50-26-16,-25 1 15,25 25-15,0-25 16,0 24-16,0 1 0,0-1 16,25-24-16,0-25 15,24 50-15,-24-50 16,0 0-16,0 0 15,-25-25 17,0 0-17,-25 25 17,0 0-17,-24 0 1,49 50-1</inkml:trace>
  <inkml:trace contextRef="#ctx0" brushRef="#br0" timeOffset="99564.1921">19571 9203 0,'0'24'109,"-25"26"-109,25 24 16,0 1-16,0-1 15,-25 25-15,25 25 16,0 50-16,0 25 0,0 24 16,-49 25-16,49-25 15,0 0-15,0 50 16,24 50-16,-24-26 16,0-24-16,0 25 15,0-1-15,0-49 16,-24 25-16,24-25 15,0-49-15,-50-1 16</inkml:trace>
  <inkml:trace contextRef="#ctx0" brushRef="#br0" timeOffset="100813.1941">19422 13915 0,'0'50'78,"0"0"-62,0-1-16,0 1 15,0 24-15,0 25 16,0 1-16,0 24 15,0 25-15,0-1 16,0 26-16,0 0 16,0-1-16,-50 1 0,50-25 15,-49 0-15,49-50 16,-50 50-16,50-25 16,-49 0-16,49-25 15,0 0-15,0-24 16,0-1-16,0-24 15,0-1-15,0-24 16,0 0 0,0 0 31,0-75 15</inkml:trace>
  <inkml:trace contextRef="#ctx0" brushRef="#br0" timeOffset="174799.5319">20365 10021 0,'0'-50'16,"-25"50"-16,25-24 16,0 48 30,0 26-30,0 0-16,0 49 16,0-25-16,0-24 15,49 24-15,-49-24 16,25 0 0,50-100 15,-75 0-16,49-24-15,-49 0 16,50-1-16,-50 1 16,0-26-16,0 26 15,25-25-15,-25 74 0,0 75 78</inkml:trace>
  <inkml:trace contextRef="#ctx0" brushRef="#br0" timeOffset="175170.5263">20786 10294 0,'0'50'125,"0"-26"-125,0 1 15,-24 25-15,24-25 16,0-1-16,0 1 16,0 25-1</inkml:trace>
  <inkml:trace contextRef="#ctx0" brushRef="#br0" timeOffset="175489.5258">21183 10071 0,'-25'0'31,"50"0"47,0 0-62,25 0-16,-1 0 15,-24 0 1</inkml:trace>
  <inkml:trace contextRef="#ctx0" brushRef="#br0" timeOffset="175705.5295">21084 10269 0,'50'0'47,"-26"0"-47,1 0 0,50 0 31,-26 25-31,1-25 0,-1 0 16,1 0-16,0 0 16</inkml:trace>
  <inkml:trace contextRef="#ctx0" brushRef="#br0" timeOffset="176364.5258">21927 10096 0,'0'-50'15,"-49"25"17,49 0-17,25 25 1,-25-49 0,49 49-16,1 0 15,-1 0 1,-49 49-16,25-49 15,-25 50-15,0-25 16,0 0-16,-25 24 16,-24 1-1,49-25 1,-50-25 0,75 0 15,0 0-16,0 49 1,24 1 0,-49-25-1,25 49 1,-25-24-16,0-26 31,-74-24-31,24 0 16,0 0-16,26 0 15,-26 0-15,0 0 16,50-49 15,0-1-15,0 25-16</inkml:trace>
  <inkml:trace contextRef="#ctx0" brushRef="#br0" timeOffset="176963.5271">22275 10096 0,'0'-25'15,"-25"25"1,25-25 15,49 25 0,1-50-15,0 50-16,-1 25 16,-49 0-1,25-25 1,-25 25-16,0 24 15,-25-24-15,-24 25 16,-26-50 0,75 49-1,25-49 48,0 0-48,0 0-15,24 0 16,1 50 0,-50-25-1,0 24 1,0-24 0,-25-25-16,-25 0 15,50 25-15,-49-25 16,-1 0-1,25 0 1,25-50 0</inkml:trace>
  <inkml:trace contextRef="#ctx0" brushRef="#br0" timeOffset="177276.5306">22771 10244 0,'0'-24'16,"0"-1"77</inkml:trace>
  <inkml:trace contextRef="#ctx0" brushRef="#br0" timeOffset="177667.5268">23143 10021 0,'25'0'15,"-25"-25"-15,0 0 94,49 25-78,1 0-16,-25 0 15,24 0-15,1 0 16,-25 0-16,-1 0 16</inkml:trace>
  <inkml:trace contextRef="#ctx0" brushRef="#br0" timeOffset="178143.5253">23242 9971 0,'-25'0'15,"25"25"-15,0 25 16,-49-25-1,49 0 1,0 24 0,0-24-1,0 0 17,24-25-32,26 49 15,-25-49-15,0 0 16,24 0-1,-24 25-15,25-25 16,-50 25-16,24-25 16,-24 50-1,0-26 1,0 1 0,-24-25-1,-26 0-15,0 50 16,1-50-16,-1 0 15,1 0-15,-1 0 16,0 0-16,1 0 16,49-25 15,25-25-31,24 50 16,-24-24-16</inkml:trace>
  <inkml:trace contextRef="#ctx0" brushRef="#br0" timeOffset="178643.5264">23837 10071 0,'0'-25'0,"0"-25"31,-25 100 48,-49 24-64,74-49 1,-25 25-16,25-25 15,0-1-15,-49 26 16,49-25-16,0 0 16,0 24-1,24 1-15,1-50 16,0 0-16,25 0 16,-26 0-16,1 0 15,-25-50 16,0 25-15,-49 25 0,24 0-16,25-24 15,-50 24-15,25 0 16</inkml:trace>
  <inkml:trace contextRef="#ctx0" brushRef="#br0" timeOffset="179200.5253">24383 9996 0,'0'-25'15,"0"-24"1,0 74 62,0-1-78,0 26 16,0 0-16,-50 24 15,50-24-15,-74-1 16,74-24-16,-25 50 16,25-51-16,0 1 15,-49-25-15,49 50 16,0-1 0,0-24-1,24-25 1,26 0-16,0 0 15,-1 25-15,1-25 16,24 0-16,-24 0 16,-1 0-16,1 0 15,0 0-15,-26 0 16</inkml:trace>
  <inkml:trace contextRef="#ctx0" brushRef="#br0" timeOffset="180793.5266">24854 10071 0,'-49'-50'0,"24"50"31,25-25-15,-25 25-1,50 0 32,24 0-31,26 0-16,-25 0 16,-26 0-16,1 0 15,25-25-15,-25 25 16</inkml:trace>
  <inkml:trace contextRef="#ctx0" brushRef="#br0" timeOffset="181282.5275">24780 9996 0,'0'50'15,"-25"-50"1,25 25 0,-50 24-1,50 1 1,0 0 0,0-1-1,0-24 1,50-25-1,0 0 1,-1 0 0,-24 0-16,0 0 15,25 0 17,-50 25-32,0 0 31,0 24-16,-25-49-15,25 25 16,-50-25-16,50 25 16,-50-25-16,1 0 15,24 0 1,-25 0-16,26 0 31,24-50-31,0 1 16</inkml:trace>
  <inkml:trace contextRef="#ctx0" brushRef="#br0" timeOffset="181813.5256">25350 10071 0,'0'0'0,"-24"0"78,-1 25-47,25 24-15,0-24-1,0 25-15,-50-26 16,50 1-16,0 25 16,0-1-16,25-49 15,-25 25-15,25-25 16,0 0-1,24 0 1,-49-49 15,0 24 1,-25 25-17,1 0 1,-1 0-1</inkml:trace>
  <inkml:trace contextRef="#ctx0" brushRef="#br0" timeOffset="182044.5289">25598 10244 0,'0'-24'31</inkml:trace>
  <inkml:trace contextRef="#ctx0" brushRef="#br0" timeOffset="182344.5238">25871 10120 0,'-25'0'0,"25"-24"31,0-1 0,25 25-15,0 0-1,25 0-15,-25 0 0,-1 0 16,26 0 0,0 0-1</inkml:trace>
  <inkml:trace contextRef="#ctx0" brushRef="#br0" timeOffset="182842.5304">25971 10021 0,'-25'0'0,"25"25"16,0 0-1,-25-25 1,25 25-16,0-1 15,0 51 1,0-50 0,0-1-1,74-24 32,-49 0-47,0 0 16,49 0-1,-49 50 1,0-50 0,-25 25-16,0 0 15,0 24 1,0 1 0,-74-1-1,24-49 1,25 0-16,-24 0 0,24 0 15,-25 0-15,25 0 16,-49 0 0,74-24-16</inkml:trace>
  <inkml:trace contextRef="#ctx0" brushRef="#br0" timeOffset="184196.6209">20290 12179 0,'0'-25'16,"0"50"46,25 0-62,-25 49 16,0-24-16,0 0 15,50-1-15,-50-24 16,0 25-16,24-50 16,-24 24-16,25-24 31,-25-49-16,75-1 1,-75-24-16,49-1 16,-49 1-16,50-1 15,-50 1-15,0 49 16,0 0 0</inkml:trace>
  <inkml:trace contextRef="#ctx0" brushRef="#br0" timeOffset="184691.6174">20613 12254 0,'-25'0'16,"25"-50"46,25 25-30,-1 25-17,26 0 16</inkml:trace>
  <inkml:trace contextRef="#ctx0" brushRef="#br0" timeOffset="185753.6963">20786 12675 0,'-49'0'15,"98"0"110,-24 0-125,0 0 16,0 0-16,24 0 16,-49 75-1,0-1 1,-24-49-16,-26-25 15,25 49-15,0-49 16,-24 75 0,-1-75-16,50 25 15,-25-25-15,50 0 78,0 0-78,0 0 16,24 0-16,-24 0 16,0-25-16,25 25 0,-26 0 15,1 0 17</inkml:trace>
  <inkml:trace contextRef="#ctx0" brushRef="#br0" timeOffset="186152.6898">21208 12378 0,'50'0'62,"-26"0"-62,1-25 0,25 25 16,-25 0-16,-1 0 16</inkml:trace>
  <inkml:trace contextRef="#ctx0" brushRef="#br0" timeOffset="186416.6914">21183 12551 0,'0'25'47,"75"-25"-31,-51 0-1,1 0-15,25 0 0,-1 0 16,-24 0-16,0 0 16</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7T04:27:19.327"/>
    </inkml:context>
    <inkml:brush xml:id="br0">
      <inkml:brushProperty name="width" value="0.05292" units="cm"/>
      <inkml:brushProperty name="height" value="0.05292" units="cm"/>
    </inkml:brush>
  </inkml:definitions>
  <inkml:trace contextRef="#ctx0" brushRef="#br0">20414 14610 0,'0'0'0,"0"-25"16,0 0 15,0 75 16,0 24-32,0 1-15,50-1 16,-50 1-16,0-1 16,25-24-16,-25 24 15,0-49-15,49 0 16,-49-1-1,25-24-15,0 0 32,-25-24-17,0-26-15,49-24 0,-49-1 16,25 1-16,-25-25 16,50-1-16,-50 26 15,0 49 1,50 50 62</inkml:trace>
  <inkml:trace contextRef="#ctx0" brushRef="#br0" timeOffset="753.9974">20836 15255 0,'0'0'0,"0"-25"15,-50 25 1,50-25 0,25 25 15,25-49-15,-1 49-1,-24 24 1,-25 26-1,0 0 1,0-1 0,-49 26-1,24-50 1,50-25 46,-1 0-46,26 0-16,-25 0 16,0 0-16,24 0 15,-49 49-15,50-49 16,-50 50-16,0-1 16,-50-49-1,25 50-15,1-50 16,-26 0-16,25 0 15,0 0-15,1 0 16,-26-25-16,25 25 16,-24-49-16,49-1 15,0 25 1</inkml:trace>
  <inkml:trace contextRef="#ctx0" brushRef="#br0" timeOffset="1203.9971">21431 14957 0,'25'0'79,"0"0"-79,0-49 15,24 49 1,-24 0-16,25 0 15</inkml:trace>
  <inkml:trace contextRef="#ctx0" brushRef="#br0" timeOffset="1414.9987">21357 15081 0,'-25'0'16,"25"50"30,25-50-30,0 0-16,24 0 16,-24 0-16,0 0 15,0 0-15,24 0 0,-49 25 32,25-25-17</inkml:trace>
  <inkml:trace contextRef="#ctx0" brushRef="#br0" timeOffset="12181.168">24681 12080 0,'-25'25'94,"25"24"-94,-75 1 16,51 0-16,-26-1 15,50 26-15,-50-1 16,50-24-16,0-1 16,-49 1-16,49-25 15,0 24-15,0 26 16,49-26 0,1-24-1,-25-25 1,24 0-16,1 50 0,24-50 15,1 0 1,-26 0-16,-24 0 0,0 0 16,25 0-1</inkml:trace>
  <inkml:trace contextRef="#ctx0" brushRef="#br0" timeOffset="12896.1625">24854 12452 0,'-25'0'16,"75"0"46,-25 0-62,0 0 16,0 0-16,24 0 15,-24 0 17</inkml:trace>
  <inkml:trace contextRef="#ctx0" brushRef="#br0" timeOffset="13527.1619">25549 12278 0,'-50'0'0,"50"-49"16,0 24 31,50 25-16,-25 0-16,24 0-15,-49 25 32,0 24-17,-25 1-15,-24-50 16,24 50-16,-25-1 16,75-49 62,25 0-63,-1 0-15,-24 0 16,0 0-16,49 25 16,-74 0-1,0 49 1,-24-74-16,-1 25 15,0-25-15,-49 0 16,49 0-16,0 0 16,0 0-16,-24 0 15,24 0 1,50 0 0,24-74-1</inkml:trace>
  <inkml:trace contextRef="#ctx0" brushRef="#br0" timeOffset="14120.1616">26144 12254 0,'0'-25'15,"-25"25"1,50-50 31,25 50-31,-25 0-1,24 25 1,-49 0-1,0 24 1,-49-49 0,24 50-16,0-50 0,25 50 15,-50-50-15,75 0 63,0 0-48,25 0-15,-26 0 0,1 24 16,25-24-16,-1 25 16,-49 25-1,0-25 1,-24-1 0,-1-24-1,0 0-15,-25 50 16,1-50-16,-1 0 15,25 0-15,1 0 16,48-25 31</inkml:trace>
  <inkml:trace contextRef="#ctx0" brushRef="#br0" timeOffset="14373.174">26665 12502 0,'0'0'0,"0"-50"94,25 50-63</inkml:trace>
  <inkml:trace contextRef="#ctx0" brushRef="#br0" timeOffset="14997.1624">26963 12328 0,'0'-25'0,"-25"25"16,25-25-1,0-24 32,49 49-31,-24 0 0,0 0-16,25 0 15,-50 25 1,49-25-16,-49 49 15,0 1-15,-49-25 16,24-25 0,0 49-16,-25-49 15,26 0-15,24 25 16,-25-25 0,50 0 15,24 0-16,1 0-15,-25 0 16,24 0 0,1 50-1,0-26 1,-50 26 15,-25-50-31,-25 50 0,25-50 16,1 24-16,-26-24 15,25 0 1,25-49 31</inkml:trace>
  <inkml:trace contextRef="#ctx0" brushRef="#br0" timeOffset="15471.1671">27608 12328 0,'0'0'0,"-25"0"31,25-25-16,25 25 32,-1 0-47,26 0 16,24 0 0,-74 25-16,25-25 15,-25 50-15,0-26 16,0 26-16,-25-25 15,1 24-15,-1-49 16,-25 50-16,25-50 16,-24 25-16,24-25 15,75 0 32,-1 0-47,1 0 16,24 0-16,-49 0 15,0 0-15,0 0 0,24 0 16,1 0 0</inkml:trace>
  <inkml:trace contextRef="#ctx0" brushRef="#br0" timeOffset="20976.0503">22647 12204 0,'-25'0'16,"74"0"62,26 0-78,-1 0 16,-24 0-16,0 0 15,-26 0-15,1 25 16,25-25 0,-1 25-1,-49 24 16,0 26-15,-49-26-16,49-24 16,-75 49-16,75-49 15,-49 0-15,49 25 0,-25-26 16,25 1-16,-50 25 16,50-25-1,-24-1 1,48-24 31,26 0-47</inkml:trace>
  <inkml:trace contextRef="#ctx0" brushRef="#br0" timeOffset="21243.0504">23366 12650 0,'-25'-49'16,"25"24"15</inkml:trace>
  <inkml:trace contextRef="#ctx0" brushRef="#br0" timeOffset="21775.0498">23614 12452 0,'-25'-50'15,"25"26"-15,0-1 47,50 25-15,24 0-17,-74 49 1,25-24-16,-25 0 15,0 25-15,0-26 16,0 1-16,-25 25 16,-24-25-16,-1 24 15,25-24-15,-24-25 16,49 50-16,-50-50 0,50 24 16,50-24 15,-1 0-16,-24 0-15,0 0 16,0 0-16,24 0 16,-24 50-16,0-50 15,24 0 1,-24 0 0,25 0-1</inkml:trace>
  <inkml:trace contextRef="#ctx0" brushRef="#br0" timeOffset="22356.0518">24209 12427 0,'0'-49'15,"0"-1"16,-49 50-31,-1 0 16,1 0 0,24 0-16,-25 0 31,50 25-31,-25-25 16,25 25-16,0-1 15,0 26 1,25-50-16,25 74 15,-25-74-15,24 25 16,-24-25-16,0 25 16,24-25-1,-49 50-15,0-26 16,0 1 0,-49-25-1,49 50-15,-50-50 16,1 0-1,24 0 1,25-50 0,0 25-16,0 1 15,25-26-15,24-24 16,-24 49-16,25 0 16,-26-25-1,-24 26 16,-24 24 16</inkml:trace>
  <inkml:trace contextRef="#ctx0" brushRef="#br0" timeOffset="26119.0529">22349 12154 0,'0'-25'0,"-25"25"16,25-24-16,-25 24 16,1 0-1,-26 0 1,0 0-1,1 24 1,49 26-16,-50-25 16,50 25-16,-49-1 15,49-24-15,0 0 16,0 24-16,0-24 16,0 0-16,0 25 15,0-26-15,0 1 16,0 25-16,49-50 15,-49 25-15,50-25 0,-1 0 16,1-25 0,-25 25-16,-25-50 15,25 50-15,-25-49 16,0 24 0,-25 25-1,0 0-15,-25 0 16,26 0-16,-26 0 15,25 0 17</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7T04:28:34.724"/>
    </inkml:context>
    <inkml:brush xml:id="br0">
      <inkml:brushProperty name="width" value="0.05292" units="cm"/>
      <inkml:brushProperty name="height" value="0.05292" units="cm"/>
    </inkml:brush>
  </inkml:definitions>
  <inkml:trace contextRef="#ctx0" brushRef="#br0">22275 14784 0,'0'-25'78,"0"-25"-62,49 50-16,-24 0 16,0 0-1,-25 25 1,0 25-16,49-26 15,-49 1-15,0 25 16,-24-1-16,-51 1 16,26 0-16,-1-26 15,0 26-15,-24-25 16,49-25 0,25 49-1,25-49 48,0 0-63,49-24 15,-24 24-15,-1 0 16,1 0-16,0 0 16,-1 0-16</inkml:trace>
  <inkml:trace contextRef="#ctx0" brushRef="#br0" timeOffset="430.0026">22820 14858 0,'0'-50'16,"0"26"15,-49 24 0,-1 99-15,50-74-1,-25-1-15,25 26 16,0 24-16,0-49 16,0 0-16,0 0 15,0 49-15,25-74 16,25 0-1,-25 0-15,-1 0 0,1 0 16,-25-25 0,0 1-1,0-1 1,-25 25-16,1 0 16,24-25-16,-50 25 15,25 0 1</inkml:trace>
  <inkml:trace contextRef="#ctx0" brushRef="#br0" timeOffset="619.9985">23217 15007 0,'-25'0'32</inkml:trace>
  <inkml:trace contextRef="#ctx0" brushRef="#br0" timeOffset="1148.0001">23639 14908 0,'0'-50'15,"-25"50"32,-25 0-47,26 0 16,-1 25-16,25 0 15,0-1 1,25 26 0,24-50-1,-24 0-15,0 0 16,24 25-16,1-25 15,-50 49 1,25 1 0,-25 24-1,0-24 1,-75 0 0,51-50-16,-26 0 15,25 0 1,25-75-1,0 50 1,0-24-16,0-1 16,50 50-1,-1-49-15,-24 49 16,0-50-16,49 50 16,-49-50-16,0 50 15,25 0-15,-1-24 16</inkml:trace>
  <inkml:trace contextRef="#ctx0" brushRef="#br0" timeOffset="1583.0003">24036 14858 0,'49'-25'16,"-73"0"15,-1 25-15,0 0-1,-25 25 16,50 25-15,25-25 0,50 24-1,-51-49-15,26 25 16,-25-25-16,0 25 16,24-25-16,-49 74 15,25-74-15,-25 25 16,0 0-16,-50 24 31,26-49-15,-1 0-1,25-24-15,-50 24 16,50-50-16,0-24 16,0 49-1,25-25-15,-25 25 16,50 1-16,-1-26 15,1 50 1,-25 0 0,-25-25-16</inkml:trace>
  <inkml:trace contextRef="#ctx0" brushRef="#br0" timeOffset="2040.9975">24854 14660 0,'-25'24'78,"25"1"-78,-24 50 15,24-26-15,-75 26 16,50-26-16,25 1 16,-49-1-16,49-24 15,0 0-15,0 25 16,0-1 0,25-49-16,24 25 15,1-25 1,24 0-16,1 0 15,-1 0-15,-24 0 16,-1 0-16,26 0 16,-75-25 77</inkml:trace>
  <inkml:trace contextRef="#ctx0" brushRef="#br0" timeOffset="3016.024">25425 14660 0,'0'0'0,"0"-25"0,0 74 78,0 1-78,0 0 15,0-1-15,0 1 16,0 24-16,0-49 0,0 0 16,0 0-1,25-25 32,24-25-47</inkml:trace>
  <inkml:trace contextRef="#ctx0" brushRef="#br0" timeOffset="3593.0156">25896 14734 0,'0'-25'15,"0"0"-15,0 1 16,0-26 15,-74 50-15,49 0-1,-25 25 1,1 24 0,49 1-1,0 0 1,24-50-1,1 0-15,0 0 16,25 0-16,-26 0 16,-24-25-16,25 0 15,-25 0 17,0 75 30,0-25-62,0-1 16,0 1-16,0 25 15,0-25-15,0-1 16,50-24-16,-50 50 16,0 0-16,-50-50 31,25 24-31,1-24 15,-26 0-15,0 0 16,1 0-16,24 0 16</inkml:trace>
  <inkml:trace contextRef="#ctx0" brushRef="#br0" timeOffset="3811.0164">26268 14908 0,'0'0'0,"0"-25"0,0-25 32,-25 50 30</inkml:trace>
  <inkml:trace contextRef="#ctx0" brushRef="#br0" timeOffset="4221.0154">26715 14660 0,'0'-25'16,"-25"25"15,-25 25-15,50-1 0,-99 26-16,74-25 15,0 0-15,25 24 16,-49-24-16,49 0 15,0 24-15,0-24 16,0 0-16,25-25 16,24 50-16,-24-50 0,0 0 15,24 0-15,1 0 16,-50-50 0,0 25-1,0-49 1,0 49-1,-74 25-15,49 0 16,-25 0 0,25 0-1</inkml:trace>
  <inkml:trace contextRef="#ctx0" brushRef="#br0" timeOffset="4471.0177">26987 14684 0,'0'-24'31,"25"24"16,0 0-32,0 0-15,25-25 0,-26 25 16,26 0 0</inkml:trace>
  <inkml:trace contextRef="#ctx0" brushRef="#br0" timeOffset="4764.0172">27062 14660 0,'-50'0'16,"50"49"-1,-25-49-15,25 25 16,0 0 15,0 24-15,25-49 0,50 0-16,-26 25 15,1-25-15,0 50 0,-26-50 16,-24 25-16,50-25 15,-50 24-15,0 1 16,-25-25 0,0 50-16,-24-50 15,-1 0-15,-24 0 16,-1 0-16,26 0 16,49-25-1</inkml:trace>
  <inkml:trace contextRef="#ctx0" brushRef="#br0" timeOffset="5050.0172">27360 14486 0,'0'-25'16,"24"25"31,1 50-47,25-1 15,-1 26-15,1 74 16,-50 49-16,50 50 16,-50-49-16,0-51 0,0-24 15,-75-49-15,-49 24 16,0 0-16,0-24 15,-25-26-15</inkml:trace>
  <inkml:trace contextRef="#ctx0" brushRef="#br0" timeOffset="5783.0153">22051 14486 0,'0'-25'32,"-49"25"-1,24 0-15,0 75-16,-24-1 15,24-24-15,-25 49 16,50 0-16,-74 25 15,74-25-15,0 25 16,0 25-16,0-50 16,0-24-16,0-1 15,49-24-15,26-1 16,-26-49-16,1 25 16,-25-25-16,24 0 15</inkml:trace>
  <inkml:trace contextRef="#ctx0" brushRef="#br0" timeOffset="6805.0184">27955 14635 0,'0'-50'16,"0"25"-16,25 75 62,-25 0-46,24-1-16,-24 1 15,50-1-15,-50 1 16,0 0-16,25 24 16,-25-49-16,25 0 15,-25-50 32,0-50-47,49 1 16,-49-25-16,50-25 15,-50 25-15,50-25 16,-50 49-16,0 50 16,0 0-1,0 100 16,0-25-15</inkml:trace>
  <inkml:trace contextRef="#ctx0" brushRef="#br0" timeOffset="7502.0251">27955 11981 0,'49'0'47,"-24"0"-47,0 24 16,50 26-16,-26 49 15,26-24-15,-26-1 16,-24 50-16,25-49 15,-50-1-15,24-24 0,-24 24 16,0-24-16,-74-1 16,0 26-16,-26-1 15,26-49-15,-1 24 16,1-24-16,49-25 16</inkml:trace>
  <inkml:trace contextRef="#ctx0" brushRef="#br0" timeOffset="8529.0196">21530 12154 0,'0'-49'16,"50"49"-16,-50-50 15,25 50-15,-50 50 110,25-1-110,0 26 15,-25-1-15,25 1 0,0-1 16,0 0-1,0 1-15,0-1 0,0 1 16,75-1-16,-75-24 16,74-26-16,-49 26 15,25-50-15,-26 25 16,1-25-16,50 0 16</inkml:trace>
  <inkml:trace contextRef="#ctx0" brushRef="#br0" timeOffset="9694.017">28674 12303 0,'0'-49'31,"0"73"31,25 26-46,-25-25-16,0 0 16,50 24-16,-50-24 0,49 25 15,26-1 1,-51-49-1,1 0 1,-25-25 0,50-24-1,-50-26-15,0-24 16,25-25-16,-25 50 16,0 24-16,0 25 15,0-24 16,0 73-15</inkml:trace>
  <inkml:trace contextRef="#ctx0" brushRef="#br0" timeOffset="10513.5687">26343 9872 0,'0'-25'0,"74"50"62,-49 25-62,24 24 16,1 75-16,0 0 15,-50-25-15,24 0 0,-24-25 16,0-24-16,0-26 16,0 1-16,-49-1 15,-1-24-15,1 50 16,24-75 0,25 49-16,-75-24 15</inkml:trace>
  <inkml:trace contextRef="#ctx0" brushRef="#br0" timeOffset="11618.5852">21704 9748 0,'0'-25'0,"0"1"16,-50 48 30,26 26-46,-26 0 16,50-1-16,-25 26 16,25-26-16,0 1 15,-49 24-15,49 26 16,0-26-16,0 25 16,0 0-16,0 1 15,0-26-15,0 0 16,0 1-16,24-50 15,26 24-15,-25-24 16,0-25-16,-25 25 16,74-25-16,-49 0 15,-25 49 1</inkml:trace>
  <inkml:trace contextRef="#ctx0" brushRef="#br0" timeOffset="13373.5795">26715 10021 0,'0'0'0,"0"-50"16,0 26 0,24 24 31,26 49-32,-50-24-15,25 0 16,-25 25-16,49-1 15,-49 1-15,25-1 16,-25-24-16,25-25 16,-25 25-16,50-25 47,-50-50-47,0 1 15,24-1-15,-24 1 16,0-1-16,0-25 15,50 26-15,-50-1 16,25 50-16,-50 50 47</inkml:trace>
  <inkml:trace contextRef="#ctx0" brushRef="#br0" timeOffset="35584.3865">17314 11559 0,'0'-25'16,"49"25"46,26 99-46,-26-24-1,-49-1-15,50 1 16,-50-1-16,0 0 16,0 26-16,0-26 15,0-24-15,-25 24 16,-25 1-16,26-26 15,-26 1-15,-49-1 16,49-24-16,-49 25 16,-25-1-16,50-49 15</inkml:trace>
  <inkml:trace contextRef="#ctx0" brushRef="#br0" timeOffset="36366.3869">12105 11658 0,'0'0'0,"-25"0"16,0 0 15,25 25-31,0 0 16,-50 49 0,50 1-16,0-1 0,-49 50 15,49-25-15,-25 25 16,25-24-16,0-1 15,0 0-15,0-25 16,0 1-16,50-1 16,-1 25-16,50-49 15,-24 24-15,24-24 16,0-50-16,-49 0 0</inkml:trace>
  <inkml:trace contextRef="#ctx0" brushRef="#br0" timeOffset="37442.3794">18132 12055 0,'0'-50'0,"0"26"15,0 73 63,-25 26-78,25-1 16,0 1-16,-24-1 16,24-24-16,0-26 15,0 1-15,0-50 63,0-49-63,0 0 15,49-26-15,-49-49 16,50 75-16,-50 0 16,25 24-16,-25 25 15,49 25-15,-49-49 16,25 49-16,0 0 15,-25 24 1,49 1-16,-49 25 16,50-1-16,-50 26 15,0-1-15,0 1 16,0-26-16,0 26 16,0-50-16,0-1 15,0 1 1,-25 25 15</inkml:trace>
  <inkml:trace contextRef="#ctx0" brushRef="#br0" timeOffset="37636.3839">18058 12154 0,'0'-25'16,"49"25"0,-24-24-16,25 24 15,-25 0-15,-1 0 16,26-50-16,-25 50 16,0 0-16,24 0 15</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1T07:00:29.594"/>
    </inkml:context>
    <inkml:brush xml:id="br0">
      <inkml:brushProperty name="width" value="0.05292" units="cm"/>
      <inkml:brushProperty name="height" value="0.05292" units="cm"/>
    </inkml:brush>
  </inkml:definitions>
  <inkml:trace contextRef="#ctx0" brushRef="#br0">26591 1860 0,'49'0'204,"50"0"-189,-24 0-15,-26 0 16,51-24-16,-26-1 15,-49 25-15,0 0 16,0 0-16,24-25 31,-24 25-15</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17T04:31:14.291"/>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446 4911 0,'0'0'0,"0"-24"15,-24 24-15,24 24 63,0 1-48,0 25-15,0 24 16,0-24-16,0-1 16,0 1-16,0 0 15,0-1-15,0 1 16,0-25 0</inkml:trace>
  <inkml:trace contextRef="#ctx0" brushRef="#br0" timeOffset="302.0005">198 4986 0,'-24'0'15,"24"-25"1,0 0 0,24 25-1,26-49-15,-25 49 16,0 0-16,24-25 15,-24 25-15,25 0 0,-1 0 16,-24 0 0,50 0-16,-51-25 0,1 25 15,0 0 1,-25 25-16</inkml:trace>
  <inkml:trace contextRef="#ctx0" brushRef="#br0" timeOffset="612.9841">149 5457 0,'74'0'47,"-49"0"-47,0 0 16,24-50-16,-24 50 15,0 0-15,0 0 16,24 0-16,1 0 16</inkml:trace>
  <inkml:trace contextRef="#ctx0" brushRef="#br0" timeOffset="959.9838">670 5308 0,'0'-25'0,"0"50"94,0 25-79,0 24 1,0-49 0,0 25-1</inkml:trace>
  <inkml:trace contextRef="#ctx0" brushRef="#br0" timeOffset="1739.9854">422 6127 0,'0'-50'0,"0"100"78,0-1-62,0 1-16,0 0 16,0-1-16,0 1 15,0-1-15,0-24 16,0 0-16</inkml:trace>
  <inkml:trace contextRef="#ctx0" brushRef="#br0" timeOffset="2023.983">198 6201 0,'0'-25'0,"0"1"31,0-26 1,50 50-32,0 0 15,-1-25-15,1 25 16,-25 0-16,24 0 15,1 0 1,0 0 0,-1 0-1</inkml:trace>
  <inkml:trace contextRef="#ctx0" brushRef="#br0" timeOffset="2309.9847">174 6598 0,'-25'0'16,"99"0"30,-24 0-30,-25-50-16,-1 50 16,1 0-16,25 0 0,-50-24 15,49 24-15,1 0 16,-25 0 0</inkml:trace>
  <inkml:trace contextRef="#ctx0" brushRef="#br0" timeOffset="2818.9832">620 6499 0,'0'0'0,"0"-25"31,75 25 31,-51 0-46,-24 25 0,0 24-1,0 1 1,0-25-16,-49 24 15,24-24 17,50-25 15,0 0-32,-1 0-15,26 0 16,0-25-1,-1 25 1</inkml:trace>
  <inkml:trace contextRef="#ctx0" brushRef="#br0" timeOffset="4007.9839">446 7243 0,'-24'-50'0,"24"1"16,0 24-1,0 75 48,0-1-48,0 26-15,0-1 16,49 25-16,-49-24 16,0-26-16,25-24 15,25 25 1,-25-50 15,-25-25-31,49-50 16,-49 26-16,0-26 15,25 1-15,-25 0 16,0 24-16,0 0 16,0 26-16,0 48 78</inkml:trace>
  <inkml:trace contextRef="#ctx0" brushRef="#br0" timeOffset="6481.0111">595 8186 0,'-24'-25'16,"24"50"78,0-1-79,0 51-15,0-26 16,0 1-16,0 0 15,0-1-15,0 1 16,0-1-16,0-24 16,0 25-1,0-25 1</inkml:trace>
  <inkml:trace contextRef="#ctx0" brushRef="#br0" timeOffset="6835.0137">372 8310 0,'0'0'0,"0"-50"0,0 25 31,0-24 0,25 49-31,49-50 16,-24 50-16,0-25 16,-26 25-16,26 0 15,-25 0-15,0 0 16,-1 0 0</inkml:trace>
  <inkml:trace contextRef="#ctx0" brushRef="#br0" timeOffset="7201.0134">397 8682 0,'-25'0'0,"50"0"47,24 0-31,26-25-16,-1 25 15,1 0-15,-26-25 16,26 25-16,-50 0 16,-1 0-16,26 0 15</inkml:trace>
  <inkml:trace contextRef="#ctx0" brushRef="#br0" timeOffset="16084.0557">20960 4564 0,'0'-25'16,"0"75"31,0-1-47,0 1 15,0 24-15,0 1 16,0-1-16,0-24 16,0 24-16,0-49 15,0 0-15,0 0 16,25-25 15</inkml:trace>
  <inkml:trace contextRef="#ctx0" brushRef="#br0" timeOffset="16484.0577">20960 4663 0,'0'-25'16,"-25"25"46,-24 25-62,-1 74 16,50-74 0,-50 25-16,50-25 15,-49-25-15,49 49 16,-25-24-1,50-25 48,0 0-63,24 0 16,1 0-16,-1 0 15,1 0-15,0-49 16,-26 49-16,1 0 0,25 0 15</inkml:trace>
  <inkml:trace contextRef="#ctx0" brushRef="#br0" timeOffset="16745.0629">21208 4787 0,'0'0'0,"0"-25"63,25-24-48,0 49-15,24 0 16,-24 0-1,25 0 1</inkml:trace>
  <inkml:trace contextRef="#ctx0" brushRef="#br0" timeOffset="17238.6914">21258 4738 0,'0'24'16,"-25"-24"0,25 25-1,-25-25-15,25 50 16,-50 0-1,50-26 1,0 1 15,25-25-15,25 0 0,-25 0-16,-1 0 0,26 0 15,0 0-15,-1 0 16,1 50-1,-50-25 17,0-1-17,-25-24-15,-25 50 16,26-50-16,-1 25 16,-25-25-16,25 0 15,1 0 1</inkml:trace>
  <inkml:trace contextRef="#ctx0" brushRef="#br0" timeOffset="17662.6944">21704 4738 0,'0'0'0,"0"-25"15,0 74 63,25 26-78,-25-50 16,25 0-16,-25 24 16,49-49-16,-49 25 15,25-25-15,0 0 16,25 0 0,-50-50-1,74 1-15,-74 24 16,25-25-16,-25-24 15,0-1-15,0 26 16,0-1-16,0 1 16</inkml:trace>
  <inkml:trace contextRef="#ctx0" brushRef="#br0" timeOffset="196991.2513">1265 6449 0,'0'25'93,"0"0"-77,25-25 0,-25 25-16,25 24 15,-25 1 1,24-50-1,-24 25 1,50-25 15,-25 0-15,0-50-16,49 0 0,-24 1 16,24-26-16,25 1 15,25 24-15,-74-24 16,0 24-16,24 1 15,-49 24-15,24-25 16,-24 50 78,25 0-63,-25 0-31</inkml:trace>
  <inkml:trace contextRef="#ctx0" brushRef="#br0" timeOffset="240945.2751">29592 595 0,'0'0'0,"-50"0"32,50-24 30,25 24-46,0 0-1,25 0 1,-50 24-16,49 1 16,-49 50-1,0-26-15,0-24 16,0 0-16,-49 24 15,49-24-15,-50 25 16,0-25-16,1-25 16,49 24-1,-50-24-15,100 0 94,-1 0-78,26 0-1,-50 0 1,49 0 0,-49 0-16,0 0 0</inkml:trace>
  <inkml:trace contextRef="#ctx0" brushRef="#br0" timeOffset="241349.2769">29914 843 0,'-24'0'16,"24"-49"-1,0 74 48,0-1-63,0 1 16,24 50-16,-24-26 15,0 1-15,0-25 16,25 24-16,-25 26 15,0-51-15,0 1 16,0 0-16,0 25 16,0-1-1,-49-24 17,-1-25-17,25 0 1,-24-50-16,49 26 15</inkml:trace>
  <inkml:trace contextRef="#ctx0" brushRef="#br0" timeOffset="241781.2765">29914 571 0,'0'-25'31,"0"50"78,0 24-93,-24-49 31,24-25-32,0 1 1,24 24 15</inkml:trace>
  <inkml:trace contextRef="#ctx0" brushRef="#br0" timeOffset="242969.2767">30162 893 0,'-24'0'15,"-1"0"1,25 25 62,25-25-62,49 0-1,-24 0-15,-25 0 16,-1 0-16,1 0 16,25 0-16,-25 0 0,-1 0 31,-24-50 16,-49 25-32,24-24 1,-25-26 0,50 51-1,-24 24 1,24-25-1,49-25 1,1 50 0,-25 0-16,24 0 15,-24 0-15,25 0 16,-26 0 0,-24 25-1,50 0 1,-50 24-1,0 1 1,0 0 0,0 24-1,0-49 1,25-25 15,24 0 0,-24 0-31,25-25 16,-25 25-16,-1 0 16,-24-25-16,50 25 15,0 0 1</inkml:trace>
  <inkml:trace contextRef="#ctx0" brushRef="#br0" timeOffset="244383.3057">32271 521 0,'-50'0'31,"50"-25"-15,25 0-1,25-24 1</inkml:trace>
  <inkml:trace contextRef="#ctx0" brushRef="#br0" timeOffset="244700.2995">32321 422 0,'0'0'0,"74"24"0,-49 26 16,-25-25 0,0 49-16,0-24 15,0 0-15,-75-1 16,51 26-16,24-51 15,-50 1-15,0 25 16,25-50 15,50 0 63,0 0-94,25 0 16,-1 0-16,-24 0 15,0 0-15,0 0 16,24 0-16,-24 0 16,0 0-16</inkml:trace>
  <inkml:trace contextRef="#ctx0" brushRef="#br0" timeOffset="245437.3051">32593 819 0,'-24'0'16,"48"0"31,51 49-31,-50-49-16,-1 0 15,26 0-15,-25 0 16,-25-25-16,49 25 0,-49-24 15,25 24 1,-25-25-16,0 0 16,-25-25-1,-24 26 1,49-26 0,-25 50-1,25-25 1,0 0-1,50-24 17,-1 49-17,1 0 1,-50 25-16,74-25 16,-49 24-1,0 26 1,-25 0-1,0 24 1,0-24 0,-25-26-1,50-24 32,0 0-31,-1 0-16,26 0 15,0 0 1,-75 0 47</inkml:trace>
  <inkml:trace contextRef="#ctx0" brushRef="#br0" timeOffset="247953.9888">31874 819 0,'0'0'0,"50"0"94,-1 0-78,26 0-1</inkml:trace>
  <inkml:trace contextRef="#ctx0" brushRef="#br0" timeOffset="248167.9898">31849 918 0,'0'0'0,"25"0"47,25 0-32,-1 0-15,1 0 16</inkml:trace>
  <inkml:trace contextRef="#ctx0" brushRef="#br0" timeOffset="248680.9872">31006 521 0,'25'25'93,"24"24"-93,-49-24 0,50 25 16,-1-25-16,-24-1 16,-25 26-16,50-25 15,0 24 1</inkml:trace>
  <inkml:trace contextRef="#ctx0" brushRef="#br0" timeOffset="248973.9875">31304 496 0,'0'-25'16,"-25"25"15,-25 25 0,50 0-31,-25 25 16,25-26-16,-74 26 16,74 0-16,-50 24 15,50-24-15,-25-1 16,25-24-16,-49-25 16,49 50-16,25-50 31</inkml:trace>
  <inkml:trace contextRef="#ctx0" brushRef="#br0" timeOffset="249348.992">31552 744 0,'-25'0'16,"25"-25"-16,0 50 78,0 0-63,-50 25 1,50-26-16,0 1 0,0 50 16,0-51-16,0 26 15,25-25 17,25-25-17,-1 0-15,-24 0 16,49 0-16,-74-25 15</inkml:trace>
  <inkml:trace contextRef="#ctx0" brushRef="#br0" timeOffset="251917.9895">32122 1687 0,'0'49'62,"0"-24"-46,0 0-16,0 0 16,0 49-16,0-24 15,0-25-15,-50 24 16,50-24-16,0 0 15,0 0-15,0 49 16,25-49 0,0-25 15,0 0-15,0 0-1,24 0 16,-24 0-15,25 0 31</inkml:trace>
  <inkml:trace contextRef="#ctx0" brushRef="#br0" timeOffset="261801.616">31204 1811 0,'0'-50'16,"50"75"46,-50 0-62,50 24 16,-50 1-16,49-25 15,-24 24-15,-25-24 16,74 0-16,-74 25 0,25-50 16,-25 49-16,0-24 15</inkml:trace>
  <inkml:trace contextRef="#ctx0" brushRef="#br0" timeOffset="262116.6171">31502 1811 0,'0'0'0,"0"-50"16,-25 50 30,-24 75-30,24-51-16,-25 26 16,25 0-16,-24 24 15,24-24-15,25-26 16,-50 26-16,50-25 16,-49-25-16,49 25 15,0 24 16,24-49-31,26 0 16</inkml:trace>
  <inkml:trace contextRef="#ctx0" brushRef="#br0" timeOffset="262484.615">31750 2208 0,'0'0'0,"-25"0"16,25-50-16,-49 50 31,24 0-15,0 0-1,-25 25 1,26 24-1,24-24-15,-25-25 16,25 50-16,0-1 16,0 1-1,25-50 1,-25 25 0,49-25-16,1 0 15,-1 0 1,-24 0-16,0 0 15</inkml:trace>
  <inkml:trace contextRef="#ctx0" brushRef="#br0" timeOffset="262790.616">31874 2009 0,'-25'0'16,"50"0"62,25 0-63,24 0 1</inkml:trace>
  <inkml:trace contextRef="#ctx0" brushRef="#br0" timeOffset="263008.6162">31924 2108 0,'24'0'78,"1"0"-78</inkml:trace>
  <inkml:trace contextRef="#ctx0" brushRef="#br0" timeOffset="264135.6193">32717 1935 0,'-24'0'0,"24"-50"16,-25 50 0,25-25 46,25 25-46,24 0-16,-24 0 15,0 0-15,24 25 16,-49 25 0,0-25-16,0-1 15,0 26-15,-49-50 16,49 50-16,-50-50 15,50 24-15,-49-24 16,73 0 62,26 0-62,0 0-1,-50 25-15,24-25 16,-24 50-16,0-25 16,0-1-1,0 26 1,-49-50 0,24 0-16,0 0 15,-24 0-15,-1 0 16,50-25 15,25 25-15</inkml:trace>
  <inkml:trace contextRef="#ctx0" brushRef="#br0" timeOffset="264821.6182">33189 2208 0,'-25'0'16,"25"24"46,49-24-15,1 0-31,-50-24 15,0-26-15,0 0-1,0 26 1,-25 24-16,25-25 0,0-25 31,0 25 0,50 25-15,-1 0 0,26 25-1,-50 0 1,-25 25 0,0-1-1,0 1 1,0-25-1,25-25 32,24 0-47,1 0 16,24 0-16,-24-25 16,-25 25-16,-25-50 15</inkml:trace>
  <inkml:trace contextRef="#ctx0" brushRef="#br0" timeOffset="335314.5437">22771 3746 0,'0'-50'15,"0"25"1,0 0 0,49 25-16,-24 0 31,0 0-15,25 0-1,-1 0 1,-49 100-1,25-51 1,-25 26-16,0-26 0,0 1 16,0-1-16,0 26 15,0-1-15,0 1 16,0 24-16,0-25 16,0 25-16,0 1 15,0-1-15,0 0 16,0-24-16,0-1 15,0 75-15,0-25 16,0-25-16,0 0 16,0 50-16,0-25 15,0-25-15,0 1 16,0-1-16,0-25 16,0 1-16,0-1 0,0-24 15,25-26-15,24 26 16,-24-25-16,25 0 15,-25 24-15,-1-49 16,26 50-16,-25-50 16,0 0 15,-25-25-15,0-25-1,0 1 1,0-1-1,-25 50 1,0 0 0,-25 0-1,26 50 1,-26-1 0,25 26-1,25-50 1,-49 24-16,49-24 15,0 0-15,-25 24 16,25-24-16,0 0 16,-25 25-16,25-26 15,0 26-15,0 0 16,0-1-16,0 1 0,-50-25 16,50 0-1,0 24-15,0 1 0,0-25 16,0-1-16,0 51 15,0-1-15,0-24 16,0-25-16,0 24 16,0 1-16,0-1 15,0 26-15,0-50 16,0-1-16,0 1 16,0 25-16,0-25 15,0-1-15,0 26 16,0 0-16,0-1 15,0 51-15,0-51 16,0 1-16,0 24 0,0-24 16,0-1-16,0 1 15,0 24-15,0-24 16,0 24-16,0-49 16,0 25-16,0-1 15,-24 1-15,24 24 16,0 1-16,0-26 15,0 1-15,0 0 16,0 49-16,-50-49 16,50-1-16,0 26 15,0-26-15,-25 1 16,25-1-16,0 1 16,0 49-16,-49-49 0,49-1 15,0-24-15,-25 0 16,25 25-16,0-26 15,-50-24-15,50 50 16,-25-50-16,25 50 16,-74-50-16,49 0 15,-25 49-15,-24-49 16,0 0-16,-1 0 16,26 25-16,-26-25 15</inkml:trace>
  <inkml:trace contextRef="#ctx0" brushRef="#br0" timeOffset="340067.62">23713 6201 0,'0'0'0,"0"-49"16,0 24-1,0 50 48,0 24-48,0 1-15,0-1 16,0 26-16,50-1 16,-50-24-16,0-1 15,0 1-15,0 24 16,25-24-16,-25-25 0,0 0 16,49-25-1,-49 49-15,25-49 31,-25-25-31,50-24 16,-1-26-16,-24-24 16,50 25-16,-26-50 15,1 25-15,-1-25 16,-49 24-16,50 1 16,-50 25-16,50 49 15,-26 25 63</inkml:trace>
  <inkml:trace contextRef="#ctx0" brushRef="#br0" timeOffset="348417.6316">1513 7293 0,'-50'0'16,"50"-50"-16,0 75 94,0 0-79,25-1 1,-25 26 0,25-50-1,0 0 1,49 0-1,-49 0 1,25-50-16,74 26 16,-25-51-16,50 1 15,24-1-15,26 1 16,-75 24-16,25 1 16,-25-1-16,-75 50 0,-49-25 15,0 50 79,25-25-94</inkml:trace>
  <inkml:trace contextRef="#ctx0" brushRef="#br0" timeOffset="365632.9769">1513 8334 0,'25'0'266,"-25"25"-251,0 0 1,25-25 0,-25 50-1,24-50 16,-24 24-15,25-24 15,50 0-15,-50 0-16,24-24 16,26-26-16,24-24 15,25 24-15,25-49 0,-25 24 16,49-24-16,-49 25 15,0-1-15,0 26 16,-74 49-16,0-50 16,-26 50-16,26 0 125</inkml:trace>
  <inkml:trace contextRef="#ctx0" brushRef="#br0" timeOffset="369186.0608">1339 5085 0,'0'25'62,"75"0"-62,-26 49 16,-24-49-1,25-25 1,-25 0 0,24 0-16,26-50 15,49 1-15,25-51 16,-1 26-16,1-25 16,0 24-16,-50 26 15,0-26-15,-74 75 16,-25-25-1</inkml:trace>
  <inkml:trace contextRef="#ctx0" brushRef="#br0" timeOffset="397024.6077">1984 11683 0,'0'25'125,"0"49"-109,0-24-16,0-1 16,0 1-16,50-25 15,-50 49-15,0-49 0,0 0 16,0 0-16,0 24 16,0-24-1,0 0 16</inkml:trace>
  <inkml:trace contextRef="#ctx0" brushRef="#br0" timeOffset="397557.6095">1736 11782 0,'-49'0'16,"49"-25"31,25 1-16,-1 24-15,26-75-16,0 75 15,24-25-15,-24 25 16,-1 0-16,-24 0 16,0 0-16,24 0 15,-24-24-15,25 24 16,-1 0-1</inkml:trace>
  <inkml:trace contextRef="#ctx0" brushRef="#br0" timeOffset="398413.6114">1786 12254 0,'50'0'109,"-26"-25"-93,1 25-16,50 0 16,-26-25-16,1 25 15,-25 0-15,-1 0 16,26 0 0,-25 0 93</inkml:trace>
  <inkml:trace contextRef="#ctx0" brushRef="#br0" timeOffset="399146.6068">2381 12105 0,'0'0'0,"0"-25"47,0-25-16,50 50-15,-25 0-1,24 0 1,-49 25 0,0 25-1,0-26 1,-25 1-16,-24 50 15,-1-50 1,1-25 0,49 24-1,-25-24 1,74 0 46,1 0-46,0 0-16,-1 0 16,1 0-16,-1 0 15,1 0-15,-25-24 16,0 24 0</inkml:trace>
  <inkml:trace contextRef="#ctx0" brushRef="#br0" timeOffset="400236.6067">2828 11857 0,'-25'0'0,"75"0"78,-1 0-78,1-25 16,-25 25-16,-1 0 16,26 0-1,24 0 1,-49 0-1</inkml:trace>
  <inkml:trace contextRef="#ctx0" brushRef="#br0" timeOffset="400537.6086">2977 11981 0,'0'24'16,"49"-24"62,26 0-62,-51 0-1,1 0 1</inkml:trace>
  <inkml:trace contextRef="#ctx0" brushRef="#br0" timeOffset="402030.6107">3572 11509 0,'-50'-24'16,"50"48"62,50 26-78,-50 0 15,25-26-15,-25 1 16,0 25-16,49-25 16,-49 24-1,25-49-15,-25 50 16,25-50 15,-25-25 0,50 0-31,-50-24 16,24-26-16,-24 26 0,0-1 16,50-24-16,-50 24 15,0 25-15,0-24 16,0 24 15,25 25 47</inkml:trace>
  <inkml:trace contextRef="#ctx0" brushRef="#br0" timeOffset="402753.6112">3299 12105 0,'74'0'62,"1"0"-62,49-25 0,-25 25 16,25-50-16,-49 50 15,-1 0-15,-24-49 16,-26 49-16,1 0 16</inkml:trace>
  <inkml:trace contextRef="#ctx0" brushRef="#br0" timeOffset="403689.6116">3721 12378 0,'-25'0'16,"25"-50"-16,0 25 31,0 50 32,0 25-63,0-26 15,0 1-15,0 0 16,0 25-16,0-26 15,0 1-15,0 25 16,0-25-16,0-1 16,0 1-16,0-50 62,0 1-62,0-1 16,0 0-16,0-25 15,0 1-15,0-1 16,0 1-16,0-1 16,0-24-16,0 24 15,0 25-15,0-25 16,25 50 0,0-49-16,-1 49 15,51-25-15,-26 25 16,-24 0-16,0 0 15,-25 25-15,50-25 16,-50 49-16,0 1 0,0-25 16,-50 0-16,25 24 15,-24-24-15,24-25 16,0 50-16,-25-50 16,26 49-16,-1-49 15,74 0 63,1 0-62,0 0-16,-26 0 16,1 50-16,25-50 15,-25 50-15,-1-50 16,-24 49-16,75-49 15,-75 75-15,49-75 16,-49 24 0,25-24-16,0 0 47,-25-24-32</inkml:trace>
  <inkml:trace contextRef="#ctx0" brushRef="#br0" timeOffset="404868.6427">4266 11683 0,'50'-25'94,"-25"25"-78,24 0-1,26 0 1,-26 0-1</inkml:trace>
  <inkml:trace contextRef="#ctx0" brushRef="#br0" timeOffset="405136.6082">4242 11832 0,'24'0'47,"1"0"-47,25 0 16,-1 0-16,1-25 0,0 25 15,-26 0 1</inkml:trace>
  <inkml:trace contextRef="#ctx0" brushRef="#br0" timeOffset="405932.8077">5184 11361 0,'0'0'0,"50"0"16,-50-25-16,0-25 16,0 25 15,0 75 31,0-25-46,0 24-16,0 1 16,0 0-16,0-1 0,25 26 15,-25-26-15,0 1 16,0-25-1,0-1-15,0-73 79,0 24-79</inkml:trace>
  <inkml:trace contextRef="#ctx0" brushRef="#br0" timeOffset="406405.793">5234 11261 0,'-25'0'78,"-25"0"-62,50 75-16,-24-75 16,24 49-16,-50-49 15,50 50-15,-25-50 16,25 25-16,-49-25 16,49 25-1,-25-25 1,74 0 31,-24 0-47,25 0 15,-1 0-15,1 0 16,0 0-16,-1 0 16,1 0-16,-25 0 15,-25-25 63</inkml:trace>
  <inkml:trace contextRef="#ctx0" brushRef="#br0" timeOffset="406704.7932">5581 11286 0,'-25'0'0,"75"0"78,-1 0-78,-24 0 16,0 0-16,49-49 16,-49 49-1</inkml:trace>
  <inkml:trace contextRef="#ctx0" brushRef="#br0" timeOffset="407198.7956">5655 11261 0,'0'25'15,"-49"-25"1,49 50-16,-50-1 15,50-24 1,0 0 0,0 0 15,0 24 0,75-49 0,-51 0-31,1 0 16,0 0-16,25 0 16,-26 0-16,26 25 15,0-25 1,-50 25 0,0 49-1,0 1 1,0-50-1,-50 24 1,0-49-16,26 0 16,-1 0-16,0 0 0,-25 0 15,26-25-15,-1 25 16,25-24 15</inkml:trace>
  <inkml:trace contextRef="#ctx0" brushRef="#br0" timeOffset="408071.7977">5085 11931 0,'-25'0'15,"-24"0"17,49 50-17,24-50 48,1 0-63,25 0 15,24 0-15,1 0 16,24-25-16,50 25 16,-50 0-16,0 0 15,-49-50-15,-1 50 16,-24 0-16,25 0 15,-50-25 1,25 25 47</inkml:trace>
  <inkml:trace contextRef="#ctx0" brushRef="#br0" timeOffset="409156.7914">5358 12353 0,'-50'0'0,"50"-50"16,-25 50-1,50-25 17,0 25-17,0 0-15,0 0 16,24 0-16,-24 0 15,0 0-15,0 0 16,-25 50 15,0 24-15,-25-24 0,0-50-16,-25 50 0,26-50 15,24 24-15,-25-24 16,74 0 62,1 0-62,0 0-16,-26 0 15,1 0-15,25 0 16,-1 25-1,-49 0 1,0 49 0,0-24-1,-24-50-15,-26 25 16,25-25-16,0 0 0,1 0 16,-26 0-16,25 0 15,0 0-15,-24 0 16,-26 0-1,51 0 17,24-50-17,0 25 1</inkml:trace>
  <inkml:trace contextRef="#ctx0" brushRef="#br0" timeOffset="409974.7917">6424 11683 0,'0'0'0,"-24"0"15,48 0 48,26 0-48,0 0 1,-26 0-16,1 0 16,25 0-1,-1 0-15,1 0 16</inkml:trace>
  <inkml:trace contextRef="#ctx0" brushRef="#br0" timeOffset="410245.7967">6499 11832 0,'25'0'47,"24"0"-32,1 0-15,-1 0 16,1 0-16,0 0 16,-1 0-16,-24 0 15,-50 0 32,0 0-47</inkml:trace>
  <inkml:trace contextRef="#ctx0" brushRef="#br0" timeOffset="417302.9494">7218 11410 0,'0'-25'31,"0"100"47,0-26-62,0-24 0,0 25-16,0-25 0,0 24 15,0-24-15,0 0 16,0 24-1,0 1 1,0-25 31</inkml:trace>
  <inkml:trace contextRef="#ctx0" brushRef="#br0" timeOffset="417669.9496">7541 11460 0,'0'-25'15,"0"-25"32,49 50 31,-24 0-78,0 0 16,0 0-16,24-24 16,-24 24-16,0 0 15</inkml:trace>
  <inkml:trace contextRef="#ctx0" brushRef="#br0" timeOffset="418164.9509">7516 11410 0,'-25'0'0,"-25"25"16,26 25 0,24-26-1,-25-24 1,25 25-16,0 25 15,0-1 1,25-49 15,24 0-15,1 0 0,-50 25-16,74-25 15,-49 0-15,0 0 16,-25 25-16,49-25 15,1 0 1,-50 25-16,0 24 16,-25-24 15,-24-25-15,24 50-16,-25-50 15,25 0-15,-49 0 16,24 0-1,26 0 1,24-25 0</inkml:trace>
  <inkml:trace contextRef="#ctx0" brushRef="#br0" timeOffset="419059.9515">8086 11460 0,'0'-25'0,"0"75"94,0-26-94,0 26 0,0 0 15,-24-1-15,24 26 16,0-26-16,0 1 16,0-100 62,0 25-63,0-49-15,0 0 16,0 24-16,0 0 16,24 26-16,-24-1 15,25-50 1,0 75 15,25 0-15,-26 0-1,-24 25-15,25 25 16,-25-25-16,0-1 16,0 26-16,0-25 15,50 0-15,-50 24 16,0-24-16,0 0 16,25 24-16,-25-24 0,0 25 31,0-25-16</inkml:trace>
  <inkml:trace contextRef="#ctx0" brushRef="#br0" timeOffset="419344.953">8111 11708 0,'0'0'0,"50"0"78,-25 0-63,-1 0-15,1 0 16,25 0-16,-25 0 16</inkml:trace>
  <inkml:trace contextRef="#ctx0" brushRef="#br0" timeOffset="423643.1047">1563 6127 0,'0'-50'47,"0"100"47,24-50-94,-24 49 15,50-24-15,-50 0 16,50-25-16,-50 74 16,25-74-16,-25 50 15,74-50-15,-24 50 16,-26-50-16,-24 24 15,50-24-15,-50 50 16,74-50-16,-74 25 16,50-25-16,-50 25 15,25-25 1</inkml:trace>
  <inkml:trace contextRef="#ctx0" brushRef="#br0" timeOffset="460264.05">1067 14312 0,'-25'0'47,"74"0"31,1 0-78,24 0 16,1 0-16,-1 0 16,1 0-16,-26 0 15,1 0-15,24 0 16,-49 0-16,0 0 15,-25 50 1,-25-50 0,0 25-1,-49-25-15,49 49 0,0-49 16,-24 50-16,-1-50 16,0 25-16,1-25 15,-26 74-15,26-74 16,-1 50-16,1-50 15,-1 49-15,25-49 16,25 25-16,-25-25 16,25 50 46,50-50-46,-25 0-16,24 0 15,1 0-15,0 0 16,24 0-16,-24 0 16,-26 0-16,1 0 15,25 0 1,-25 0-16,-25-25 94,24 25-94</inkml:trace>
  <inkml:trace contextRef="#ctx0" brushRef="#br0" timeOffset="460874.0543">1662 14759 0,'-25'0'0,"25"-25"31,25 0 16,25 25-32,-1 0 1,-24 0 0,-25 50-1,0-25 1,-25 24-1,-24 1 1,-1-50 0,50 25-1,-50-25-15,25 0 16,25 24 46,25-24-62,25 0 16,0 0-16,-1 0 16,1 0-16,-1 0 15,-24 0-15,25 0 16</inkml:trace>
  <inkml:trace contextRef="#ctx0" brushRef="#br0" timeOffset="461366.052">2059 14511 0,'49'0'79,"1"0"-64,0 0-15,-1 0 16,1 0-16,-1 0 15</inkml:trace>
  <inkml:trace contextRef="#ctx0" brushRef="#br0" timeOffset="461721.0551">2084 14709 0,'49'25'31,"1"-25"-31,-1 0 16,-24 0-16,0 0 15,0 0-15,49 0 16,-49 0 0,25 0-1,-26 0 1,-48 0 46</inkml:trace>
  <inkml:trace contextRef="#ctx0" brushRef="#br0" timeOffset="463035.047">3001 14362 0,'0'-25'109,"50"-25"-77,-25 50-32,24 0 15,-24 0 1,25 0-16,-1 0 16,-49 50-1,0 25 1,0-51-1,-24 26 1,-26 0 0,0-50-1,50 49-15,-49-49 16,74 0 46,24 0-46,-24 0 0,25 0-1,-1 0 1,-49 25-16,50-25 16,-50 25-16,0 24 15,0 1 1,0-25-1,-25-25 1,-25 0 0,26 25-16,-26-25 15,25 0-15,0 0 0,1 0 16,-26 0-16,25 0 16,0 0-1,1 0 48,-26-25-48</inkml:trace>
  <inkml:trace contextRef="#ctx0" brushRef="#br0" timeOffset="464525.049">3671 14585 0,'50'0'156,"-25"0"-140,49 0-16,-24 0 15,-26 0 1</inkml:trace>
  <inkml:trace contextRef="#ctx0" brushRef="#br0" timeOffset="465773.0466">4217 14387 0,'0'0'0,"0"-25"31,0-25 47,25 50-46,-1 0-17,26 0 1,-25 0 0,24 0-1,-49 25-15,25 25 16,-25-1-1,-25-49-15,25 50 16,-74-50-16,74 50 16,-50-50-16,26 0 15,48 0 79,26 0-78,0 0-1,-50 24-15,24-24 16,26 50 0,-50-25-1,0 24 1,0-24-1,0 0 1,-25-25 0,-24 50-16,-26-50 15,50 0-15,1 0 16,-26 0-16,25 0 16,0-25-16,-24 25 15,49-25 48</inkml:trace>
  <inkml:trace contextRef="#ctx0" brushRef="#br0" timeOffset="466909.0506">4713 14585 0,'0'0'0,"0"-25"63,0 75-1,0 24-30,0-49-32,0 25 0,0-1 15,0 1-15,0 0 16,0-26-16,0 26 16,0-25-16,0 24 15,0-24 1,-25 25-16,25-25 15,0 24 1,-25-49-16,25 25 16,0 25 15,-25-50 0,-24 0-31,24 0 16,0 0-16,0 0 15,-24-25-15,24 25 16,0 0-16,25-50 16,0-24-1,0 49-15,0-25 16</inkml:trace>
  <inkml:trace contextRef="#ctx0" brushRef="#br0" timeOffset="467480.0513">4762 14337 0,'25'0'47,"-25"-25"-16,50 25-16,-25 0 17,-25 25-17,0 0 1,-50-25 15,50-25 47,25 25-46,-50 0 14</inkml:trace>
  <inkml:trace contextRef="#ctx0" brushRef="#br0" timeOffset="485509.0632">5308 14461 0,'50'0'79,"-25"0"-64,-1 0-15,26 0 16,24 0-16,-24 0 15,-25 0-15,0 0 16</inkml:trace>
  <inkml:trace contextRef="#ctx0" brushRef="#br0" timeOffset="485780.0607">5259 14759 0,'24'0'32,"1"0"-17,0 0-15,25 0 16,-26 0-16,1 0 15,0 0-15,25 0 16</inkml:trace>
  <inkml:trace contextRef="#ctx0" brushRef="#br0" timeOffset="494317.9975">6077 14263 0,'0'24'78,"0"1"-78,0 0 16,0 25-16,0-1 15,0 26-15,0-1 16,0 1-16,0-26 15,0 1-15,0-1 16,25-49 0,-25-49 31,0 24-32</inkml:trace>
  <inkml:trace contextRef="#ctx0" brushRef="#br0" timeOffset="494691.0007">6052 14362 0,'-49'0'62,"49"50"-46,-50-50-16,50 74 16,-25-49-16,-24 24 15,49-24 1,-25-25 0,50 0 30,0 0-46,24 0 16,-24 0-16,0 0 0,24 0 16,-24-25-16,0 25 15,25 0 1,-1 0 0</inkml:trace>
  <inkml:trace contextRef="#ctx0" brushRef="#br0" timeOffset="494959.006">6325 14486 0,'25'0'16,"0"0"93,24 0-109</inkml:trace>
  <inkml:trace contextRef="#ctx0" brushRef="#br0" timeOffset="495967.9984">6722 14436 0,'0'-49'16,"0"24"62,0 0-47,25 25-31,24 0 16,-49-25 0,50 25-16,-25 0 15,-25 25 1,25-25-1,-25 50-15,0-1 16,0 1 0,-25-50-1,25 50-15,-50-1 16,-24 1 0,49-25-1,50-25 63,24 0-78,-24 0 16,25 0-16,0 0 16,-26 0-16,1 0 15,0 0 1,-50 0 109,25-25-125,-25 25 15</inkml:trace>
  <inkml:trace contextRef="#ctx0" brushRef="#br0" timeOffset="496718.999">7243 14362 0,'0'0'0,"0"-25"16,0-25-1,0 75 48,25 0-63,-25 0 15,0 25-15,0-26 16,0 26-16,0-25 16,0 24-16,0-24 15,0 0 1,0-50 31,0 0-32</inkml:trace>
  <inkml:trace contextRef="#ctx0" brushRef="#br0" timeOffset="497003.9996">7218 14287 0,'0'0'0,"-25"25"62,25 0-62,-74 25 0,74-25 16,-25-25-16,25 49 15,75-49 32,-26 0-31,1 0-16,-1 0 15,1-74-15,0 74 16,-50-25-16,49 25 16</inkml:trace>
  <inkml:trace contextRef="#ctx0" brushRef="#br0" timeOffset="499742.0113">8062 14089 0,'0'-25'0,"-25"75"63,-25-1-48,25 1-15,-24 24 16,24-24-16,25 25 15,-75-26-15,75 1 16,0-25-16,-24-1 16,24 26-16,0 0 15,0-26 1,0 1 15,49-25-15,26 0-1,-51 0-15,26 0 16,0 0-16,-25 0 16,49 0-1</inkml:trace>
  <inkml:trace contextRef="#ctx0" brushRef="#br0" timeOffset="500402.0111">8235 14436 0,'-25'0'31,"50"0"79,25 0-95,-25 0 1,-25-24 93</inkml:trace>
  <inkml:trace contextRef="#ctx0" brushRef="#br0" timeOffset="502164.0126">8830 14263 0,'0'0'0,"0"-50"16,0 0-1,0 26 16,0 73 16,0-24-47,0 25 16,0-1-16,0 26 16,0-26-16,0 1 15,0 0-15,0-1 16,0-24-16,0 0 15,0-50 32,0 0-31</inkml:trace>
  <inkml:trace contextRef="#ctx0" brushRef="#br0" timeOffset="502494.0112">8781 14188 0,'-25'0'63,"-25"25"-48,50 25 1,-49-26-16,49 1 15,-50 25-15,50 0 16,25-50 47,25 0-63,-26 0 15,1 0-15,25 0 16,-25 0-16,-1 0 15,1 0-15,25-50 16</inkml:trace>
  <inkml:trace contextRef="#ctx0" brushRef="#br0" timeOffset="503027.0178">9004 14263 0,'0'-25'63,"50"25"-47,-1-50-16,-24 50 15,-74 0 48,24 25-63,-50 0 15,50 24 1,25 1 0,0-25-1,0 0 1,0 0-1,50-25 1,-25 0-16,25 49 16,-26-49-16,26 25 15,0 25 1,-50-26 0,0 1 15,-25-25-16,-25 0-15,25 0 16,1 0-16,-1 0 16,25-25-1,0-24-15</inkml:trace>
  <inkml:trace contextRef="#ctx0" brushRef="#br0" timeOffset="503343.0104">9277 13990 0,'0'-25'15,"0"75"48,50-50-16,-50-25-16,-25 25 0,0 0-15</inkml:trace>
  <inkml:trace contextRef="#ctx0" brushRef="#br0" timeOffset="504458.0116">9723 10914 0,'0'25'47,"0"49"-31,0-24-1,0 24-15,0 50 16,0 25-16,0 25 15,0-25-15,0 24 16,0 1-16,0-25 16,0 24-16,0 1 15,0 24-15,0 1 16,-24 74-16,24-75 16,0 1-16,-50-1 15,50 0-15,0 1 16,0 24-16,0 25 0,0-25 15,25 25-15,-25-99 16,0 0 0,49 0-16,-49-25 0,0-25 15,0 0-15,0-24 16,0-1-16,0 1 16,0-1-16,0-24 15,0 24-15,0-24 16,0-1-16,0-24 15,0 0-15,0 25 16,-24-50-16,24 49 16,0-74 31,0-24-47,0-1 15,0 25-15,0-24 16</inkml:trace>
  <inkml:trace contextRef="#ctx0" brushRef="#br0" timeOffset="507624.9933">10046 11286 0,'0'0'0,"50"0"93,-50 25-93,0 25 16,0-1-16,24-24 0,-24 0 16,0 24-16,25-49 15,-25 50-15,75-75 63,-75-49-48,49 24-15,-49 1 16,50-26-16,-50 1 16,0 24-16,0 0 15,0 26-15,0-26 16,0 100 62</inkml:trace>
  <inkml:trace contextRef="#ctx0" brushRef="#br0" timeOffset="507908.9959">10567 11311 0,'0'0'0,"25"0"78,-1 0-62,26 0 0,-25 0-1</inkml:trace>
  <inkml:trace contextRef="#ctx0" brushRef="#br0" timeOffset="508093.9958">10517 11534 0,'50'0'31,"24"0"-15,-49 0-1</inkml:trace>
  <inkml:trace contextRef="#ctx0" brushRef="#br0" timeOffset="524412.367">11311 11137 0,'0'-49'15,"0"98"63,0 1-78,0-25 16,0 0-16,0 24 0,0 26 16,0-26-1,0 1-15,0-25 0,0-1 16,0 26-1,0-75 48</inkml:trace>
  <inkml:trace contextRef="#ctx0" brushRef="#br0" timeOffset="524713.3623">11088 11162 0,'0'0'0,"0"-25"16,0 0 30,24 25-46,26-49 16,25 49-16,-1-25 16,0 25-16,-24 0 15,-25 0-15,0 0 16,-1 0-16,26 0 16,0 0-16,-50 50 31</inkml:trace>
  <inkml:trace contextRef="#ctx0" brushRef="#br0" timeOffset="525007.3594">11088 11708 0,'0'25'0,"24"-25"47,26 0-31,0 0-16,-1 0 16,-24 0-16,25 0 15,-25 0-15,24-50 16,1 50-1,24 0 1,-24 0 0</inkml:trace>
  <inkml:trace contextRef="#ctx0" brushRef="#br0" timeOffset="525442.3626">11708 11683 0,'0'0'0,"0"-25"16,0 0 15,25 25-15,-25-49-1,49 49-15,-24 0 16,-25 25 15,0 49-15,0-49-16,-25 0 15,25 24-15,-74-49 16,74 50-16,-25-50 16,25 25-16,25-25 78,24 0-78,1 0 15,-25 0-15,0 0 16,24-50-16,1 50 16,-25 0-1</inkml:trace>
  <inkml:trace contextRef="#ctx0" brushRef="#br0" timeOffset="525804.3603">12005 11237 0,'-24'0'0,"73"24"63,-24 26-48,25-25-15,-1 74 16,1-49 0,-50-26-1,25-24 1,-25 25-16,25-25 0</inkml:trace>
  <inkml:trace contextRef="#ctx0" brushRef="#br0" timeOffset="526066.3651">12254 11261 0,'-25'0'32,"-25"0"-1,50 25-31,-50 0 15,50 49 1,-49-24-16,49 0 0,-50-26 16,50 26-16,0 0 15,25-26 17,0-24-17</inkml:trace>
  <inkml:trace contextRef="#ctx0" brushRef="#br0" timeOffset="526613.3608">12626 11112 0,'-25'0'16,"99"0"62,-24 0-63,-25 0-15,-1 0 16,26 0-16,-25 0 0,0 0 16,-25 50 15,-25 0-31,0-1 16,-49 1-16,24 49 15,-24-49-15,49-1 16,-25 1-16,25-25 15,25 0 1,-24-25-16,48 0 47,26 0-47,24 0 16,-24 0-1,24 0-15,-49 0 0,25 0 16,-1 0-1</inkml:trace>
  <inkml:trace contextRef="#ctx0" brushRef="#br0" timeOffset="527072.3662">13072 11534 0,'0'0'0,"0"-25"16,0 1 15,25 24-31,24 0 16,1 0-1,-50 49 16,-25-49-15,25 50-16,-74-50 16,74 49-16,-25-49 15,25 50-15,50-50 63,-1 0-63,1 0 15,24-25-15,-49 25 16,0 0-16,0 0 16,-75 0 46</inkml:trace>
  <inkml:trace contextRef="#ctx0" brushRef="#br0" timeOffset="527828.4428">10542 12502 0,'50'0'78,"-26"0"-78,26 0 15,-25 0-15,0 0 16,49 0 0,-49 0-1</inkml:trace>
  <inkml:trace contextRef="#ctx0" brushRef="#br0" timeOffset="528046.4451">10616 12675 0,'0'0'0,"50"0"62,-25 0-62,0 0 16,24 0-16,-24 0 16,25 0-16,-50-25 15,24 25-15</inkml:trace>
  <inkml:trace contextRef="#ctx0" brushRef="#br0" timeOffset="529373.444">11212 12378 0,'0'-50'16,"0"25"-1,0 75 63,0-1-78,0 1 16,0 24-16,0-24 16,0-25-16,0 24 15,0-24 1,49-25 15</inkml:trace>
  <inkml:trace contextRef="#ctx0" brushRef="#br0" timeOffset="529634.4417">11509 12353 0,'0'-25'31,"25"0"16,25 25-31,-25-49-1,-1 49 1,26 0 0</inkml:trace>
  <inkml:trace contextRef="#ctx0" brushRef="#br0" timeOffset="530003.4448">11485 12353 0,'-50'0'15,"50"25"1,0-1-16,-25-24 16,25 50-1,0-25 1,50-25 0,-1 0-1,26 0 1,-50 25-1,24-25-15,1 49 16,-25-49-16,-25 25 16,24-25-1,-24 50 1,-24-1-16,-51-24 16,50-25-1,-24 0-15,24 0 16,0 0-16,-24 0 15,24 0 1</inkml:trace>
  <inkml:trace contextRef="#ctx0" brushRef="#br0" timeOffset="530453.4444">12179 12278 0,'0'-24'15,"0"48"79,0 1-94,-50 0 16,50 25-16,-24 24 15,24-24-15,-50-1 0,50 1 16,-25-1-16,25 1 16,0-25-16,0 24 15,0-24 16,25-25 1,0 0-32,0 0 15,24 0-15,-24 0 16,0 0-16,0 0 16,24 0-16,-24 0 15,25 0-15</inkml:trace>
  <inkml:trace contextRef="#ctx0" brushRef="#br0" timeOffset="530857.445">12402 12402 0,'0'0'0,"-24"-24"16,-26 24 46,50 49-62,0-24 16,0 0-16,-25 24 0,25-24 16,0 0-16,0 25 15,50-50 1,24 0-1,-49 0 1,0 0-16,24-25 16,-49-25-16,0 25 15,0 1-15,0-26 16,0 0 0,-49 26-1,-1 24 1,25 0-1</inkml:trace>
  <inkml:trace contextRef="#ctx0" brushRef="#br0" timeOffset="531479.4477">13097 12353 0,'0'0'0,"0"-50"0,0 75 93,25 25-93,-1-26 16,26 26-16,-25-25 0,25 24 16,-50-24-16,24-25 15,-24 25-15,50 25 31</inkml:trace>
  <inkml:trace contextRef="#ctx0" brushRef="#br0" timeOffset="531748.4417">13320 12303 0,'-25'0'15,"1"0"1,24 25 0,-50 0-16,50 0 15,-50 24-15,50-24 16,-49 25-16,49-26 16,-75-24-16,75 50 15,-25-50 1,25 25-16</inkml:trace>
  <inkml:trace contextRef="#ctx0" brushRef="#br0" timeOffset="532546.4459">13990 12204 0,'0'0'0,"0"-50"47,0 75-15,0 50-32,0-26 15,0 1-15,0-1 16,0 1-16,0 0 15,0-1-15,0-24 16,0 0-16,0 0 16,0 24-1</inkml:trace>
  <inkml:trace contextRef="#ctx0" brushRef="#br0" timeOffset="532879.4425">13990 12254 0,'-50'0'63,"25"49"-63,25-24 15,-49 25 1,49-26-16,-75 26 0,75-25 16,-24 24-1,48-49 32,26 0-47,0 0 16,-1-24-16,-24 24 15,0-25-15,24 25 16,1 0-16,-25 0 16</inkml:trace>
  <inkml:trace contextRef="#ctx0" brushRef="#br0" timeOffset="533068.441">14362 12427 0,'0'0'0,"0"-25"32,-25 25-17</inkml:trace>
  <inkml:trace contextRef="#ctx0" brushRef="#br0" timeOffset="533526.4441">14536 12278 0,'0'0'0,"0"-24"15,0-26 17,24 50-32,1 0 15,0 0-15,25 0 0,-26 0 16,26 50 0,-50-1-1,0-24-15,0 0 16,0 24-16,0-24 15,-50 0-15,1 25 16,-1-26-16,25-24 16,25 50-16,-49-50 15,74 0 32,24 0-47,-49-25 16,50 25-16,-1 0 15,-24-25 1,25 25-16,-25 0 0,-1 0 16,26 0-16,-25 0 15</inkml:trace>
  <inkml:trace contextRef="#ctx0" brushRef="#br0" timeOffset="533805.446">15131 12204 0,'0'-50'16,"0"100"31,0-25-32,0 0-15,0-1 16,0 26-16,0-25 16,0 0-16,0 24 15,0-24-15,0 25 16</inkml:trace>
  <inkml:trace contextRef="#ctx0" brushRef="#br0" timeOffset="534135.4448">15131 12129 0,'0'25'63,"-75"25"-63,75-25 15,-74 24-15,49-24 16,-24 0-16,-1 49 16,25-49-1,50-25 32,0 0-47,24 0 16,-24 0-16,0 0 15,25 0-15,-1 0 16,1 0-16,24 0 16,-24-49-16</inkml:trace>
  <inkml:trace contextRef="#ctx0" brushRef="#br0" timeOffset="534631.4498">15726 11981 0,'0'-25'15,"0"50"48,-25 24-48,25 1-15,-49 49 16,49-49-16,-75 24 0,75-24 16,-24-1-16,24 26 15,0-50-15,0-1 16,0 1-16,0 25 15,24-50 17,1 0-32,0 0 15,25 0-15,-26 0 16,1 0-16,25 0 16,-1 0-1,-49-25 1,25 25-1,0 0 1,-25-50-16</inkml:trace>
  <inkml:trace contextRef="#ctx0" brushRef="#br0" timeOffset="535064.4421">15974 12254 0,'-25'0'0,"1"0"31,48 0 31,26 0-46,-25 0-16,49 0 16,-24 0-1</inkml:trace>
  <inkml:trace contextRef="#ctx0" brushRef="#br0" timeOffset="535583.4671">16470 12080 0,'0'-50'16,"0"100"62,0-1-62,0 1-1,0 25-15,0-26 0,0 26 16,0-26-16,0-24 16,0 0-16,0 24 15,25-49 17</inkml:trace>
  <inkml:trace contextRef="#ctx0" brushRef="#br0" timeOffset="535952.4665">16495 12105 0,'0'-25'15,"-49"50"32,-1 49-31,-25-24-1,1-1 1,49 26 0,25-50-1,50-25 32,24 0-31,-24 0-16,0 0 15,-1-25-15,-24 25 16,0 0-16,-25-25 0,74 25 16,-49 0-1,25 0-15,-50-50 0</inkml:trace>
  <inkml:trace contextRef="#ctx0" brushRef="#br0" timeOffset="536535.4686">16793 12055 0,'0'0'0,"49"-25"62,-24 25-62,0 0 16,25 0-1,-1-25 1,-123 25 62,74 25-62,-50-25-16,50 50 15,-49-50-15,49 49 0,-25-49 16,25 25-16,-25 0 16,25 25-1,0-25 16,50-25-15,-26 0-16,26 24 16,-25-24-16,24 50 15,1-25 1,-50 24 0,0-24-1,-50 0 1,26-25-16,-1 0 15,0 50-15,-49-50 16,74-75 15,0 50-15</inkml:trace>
  <inkml:trace contextRef="#ctx0" brushRef="#br0" timeOffset="536865.4693">17264 11906 0,'0'-25'0,"0"100"78,0-50-62,25-25 15,0 0-15,-25-50 31,-25 50-47,-25 0 15</inkml:trace>
  <inkml:trace contextRef="#ctx0" brushRef="#br0" timeOffset="537785.5628">10864 13593 0,'-24'0'16,"48"0"46,1 0-46,25 0-16,-1 0 16,1 0-1</inkml:trace>
  <inkml:trace contextRef="#ctx0" brushRef="#br0" timeOffset="537997.5624">10864 13742 0,'0'0'0,"25"0"47,0 0-47,25 0 15,-1 0 1,1 0-1,-25 0 1</inkml:trace>
  <inkml:trace contextRef="#ctx0" brushRef="#br0" timeOffset="550877.0546">18355 10592 0,'0'49'125,"0"-24"-125,0 25 15,50-1-15,-50 1 16,0 24-16,0 1 16,0-1-16,25 0 15,-25 26-15,0 49 16,49 24-16,-49-49 15,0 25-15,0 0 16,0 24-16,0-24 16,0-25-16,0 0 0,0 25 15,0-25 1,0 25-16,0 0 0,0 25 16,-24-1-16,24-24 15,0-25-15,0-25 16,0 0-16,0-24 15,0 24-15,24-25 16,-24 1-16,0-1 16,0 1-16,25-26 15,-25 1-15,0 24 16,0-24-16,0-25 16,0 24-16,0-24 15,0 0 16,0 25-31,0-26 32,-25 1-1,25 0-15,0 25 109,0-26-94,0 1-16,0 25-15,0-1 16,0 26-16,0 49 16,0-25-16,0 0 15,0-24-15,0-1 16,0 1-16,0-1 16,0-24-16,0-1 15,0 1-15,0 24 16,0 1-16,0-1 0,0 0 15,0 1-15,0-1 16,0 1-16,0-1 16,0-24-16,0-1 15,0 1-15,0 0 16,0-1-16,0-24 16,0 49-16,-49-49 15,49 0-15,0 25 16,-25-1-1</inkml:trace>
  <inkml:trace contextRef="#ctx0" brushRef="#br0" timeOffset="555906.4867">19050 11212 0,'0'-50'0,"0"25"15,0 0 1,0-24-1,0 74 32,0-1-31,25 26-16,-25 0 16,25 24-16,-25-24 15,49-1-15,-49-24 0,25 25 16,-25-25-1,50-25-15,-26 0 32,-24-25-17,25-25-15,-25-24 16,0-1-16,50 1 16,-50-1-16,0 26 15,0 24-15,0 0 16,0-24 15,0 73-15,0 1-1</inkml:trace>
  <inkml:trace contextRef="#ctx0" brushRef="#br0" timeOffset="556383.4794">19571 11559 0,'0'0'0,"0"-25"31,-50 50 16,50 25-31,-25-26-16,25 1 15,0 25-15,0-1 16,0-24 0,75 25-1,-25-50 1,-1 0-1,-24-25 1</inkml:trace>
  <inkml:trace contextRef="#ctx0" brushRef="#br0" timeOffset="556745.48">19844 11385 0,'25'-49'63,"24"49"-48,-24 0-15,0 0 16,24 0-1</inkml:trace>
  <inkml:trace contextRef="#ctx0" brushRef="#br0" timeOffset="556963.4798">19893 11509 0,'25'0'47,"0"0"-32,0 0-15,24 0 16,1-24 0</inkml:trace>
  <inkml:trace contextRef="#ctx0" brushRef="#br0" timeOffset="558153.4828">20786 11088 0,'50'-25'63,"-50"74"46,25 1-109,-25 0 16,0-1-16,0 1 16,0 24-16,0-49 15,0 0-15,49-25 16,-49 25-16</inkml:trace>
  <inkml:trace contextRef="#ctx0" brushRef="#br0" timeOffset="558484.4804">20563 11212 0,'0'-25'16,"0"0"15,0 0 0,50-49-15,-1 49-16,26-25 15,-26 50-15,1-24 16,0 24-16,-26 0 16,26-50-16,-25 50 15,24 0 1</inkml:trace>
  <inkml:trace contextRef="#ctx0" brushRef="#br0" timeOffset="558791.4792">20687 11534 0,'25'0'78,"0"0"-78,49-25 0,-24 25 16,-1-24-16,1 24 15,0-50-15,-1 50 16,-24 0 0</inkml:trace>
  <inkml:trace contextRef="#ctx0" brushRef="#br0" timeOffset="559293.4804">21233 11460 0,'0'-25'47,"49"0"-31,-24 25-1,0 0-15,0 0 16,-25 50 31,0-1-31,-50-24-16,1 25 15,-1-1 1,25-49-1,50 0 48,0 0-47,24 0-16,-24 0 15,0-24-15,25 24 16,-26 0-16,1 0 15,-50 0 48,1 0-63</inkml:trace>
  <inkml:trace contextRef="#ctx0" brushRef="#br0" timeOffset="559893.4798">21654 11063 0,'0'-25'16,"0"50"47,0 0-63,50 24 15,-25-24-15,25 25 16,-26-25-16,1-25 15,25 24-15,-25 26 16</inkml:trace>
  <inkml:trace contextRef="#ctx0" brushRef="#br0" timeOffset="560187.4852">21903 11038 0,'0'25'79,"-50"24"-79,25 1 15,-24 0-15,24-1 16,25 1-16,-75-25 15,75 0-15,-25-25 16,25 49-16,25-74 47,0 1-31</inkml:trace>
  <inkml:trace contextRef="#ctx0" brushRef="#br0" timeOffset="560642.4809">22349 10964 0,'50'49'79,"-1"1"-79,1-1 0,24 1 15,25 25-15,1-51 16,-51 26-16,-24-50 15,-25 50-15,25-50 16,-25 49 0</inkml:trace>
  <inkml:trace contextRef="#ctx0" brushRef="#br0" timeOffset="560951.482">22746 10939 0,'-25'0'63,"-49"49"-48,49 26 1,-25-26-16,25 26 15,-24-1-15,-1 26 16,50-51-16,-49-24 16,49 25-1</inkml:trace>
  <inkml:trace contextRef="#ctx0" brushRef="#br0" timeOffset="561357.4822">23143 11385 0,'0'-49'15,"25"49"1,-25 25 62,-50-25-78,50 74 16,0-49-16,-25-25 15,25 49-15,0-24 16,0 25-1,75-50 1,-51 0-16,26 0 16,24 0-16,-49 0 15,0-25-15,25 25 16,-50-25 15,-50 25-15,25 0-1</inkml:trace>
  <inkml:trace contextRef="#ctx0" brushRef="#br0" timeOffset="562143.4802">20166 12402 0,'25'0'63,"0"0"-48,0 0 1,-1 0-16,26 0 16</inkml:trace>
  <inkml:trace contextRef="#ctx0" brushRef="#br0" timeOffset="562361.4826">20166 12601 0,'25'0'47,"25"0"-32,-26 0 1</inkml:trace>
  <inkml:trace contextRef="#ctx0" brushRef="#br0" timeOffset="563470.4232">20637 12328 0,'0'-50'16,"25"-24"-1,-25 49 1,0 100 46,0-1-46,0 0-16,0 1 16,0-26-16,0-24 15,0 25-15,25-25 16,-25-1 15,50-24-15</inkml:trace>
  <inkml:trace contextRef="#ctx0" brushRef="#br0" timeOffset="563749.4229">20910 12303 0,'0'0'0,"0"-25"31,0 1 1,50-26-1,0 50-15,-50-25-16,49 25 15</inkml:trace>
  <inkml:trace contextRef="#ctx0" brushRef="#br0" timeOffset="564178.4219">20960 12229 0,'-25'25'0,"25"-1"31,0 26-15,-49-50-16,49 25 15,0 0 1,0 24 0,0-24 15,24-25-16,-24 25-15,50-25 16,-25 0-16,0 0 0,24 0 16,-24 49-1,25-24-15,-26-25 16,-24 25 0,0 25-1,0-1 1,-24-49-1,-1 25 1,0-25-16,-25 0 16,26 0-16,-26 0 15,25 0 1</inkml:trace>
  <inkml:trace contextRef="#ctx0" brushRef="#br0" timeOffset="566030.4392">21605 12129 0,'0'25'62,"0"25"-62,-50 24 16,50-24-16,-49 0 16,49-1-16,-25 26 0,25-26 15,-50 1-15,50-1 16,0-24-16,0 25 16,0-1-1,50-24 1,-25-25-1,-1 0-15,26 0 16,-25 0-16,0 0 16</inkml:trace>
  <inkml:trace contextRef="#ctx0" brushRef="#br0" timeOffset="566457.4374">21754 12328 0,'-25'50'78,"25"-26"-78,0 1 16,0 0-16,0 49 16,0-49-1,25-25 1,24 0-1,1 0 1,-50-74 0,0 49-1,0-25 1,-25 50-16,-24-24 0,-1 24 31,25 0-31</inkml:trace>
  <inkml:trace contextRef="#ctx0" brushRef="#br0" timeOffset="567199.475">22523 12328 0,'49'0'94,"-49"74"-94,50-74 15,-50 50-15,49-50 16,-49 25-16,50 0 16,-50 24-1</inkml:trace>
  <inkml:trace contextRef="#ctx0" brushRef="#br0" timeOffset="567449.476">22721 12303 0,'-25'0'62,"-24"50"-46,24-25 0,25 24-16,-50-24 0,50 0 15,-49-25-15,49 49 16,0 1 0,-25-25-1</inkml:trace>
  <inkml:trace contextRef="#ctx0" brushRef="#br0" timeOffset="571424.4756">23168 12055 0,'0'0'0,"0"25"125,-50 49-125,50-24 0,-25 0 15,25 24-15,0 0 16,0 1-16,0-26 15,0 1-15,0 0 16,25-1-16,0-24 16,24 25-16,-24-26 15,25 26-15,-1-50 16</inkml:trace>
  <inkml:trace contextRef="#ctx0" brushRef="#br0" timeOffset="571872.476">23589 12303 0,'0'0'0,"-25"0"62,1 0-30,24 75-17,-25-26 1,25-24-16,0 0 0,0 24 16,0-24-1,49-25-15,-24 0 16,25 0-16,-25 0 15,-1 0-15,26-49 16,-50 24 0,0 0-16,0-25 15,0 26-15,0-1 16,0 0-16,-25 25 16,0-50-16,-24 50 15,-1 0 1,25 0 15</inkml:trace>
  <inkml:trace contextRef="#ctx0" brushRef="#br0" timeOffset="572502.4761">24160 12452 0,'0'0'0,"74"0"125,-24 0-125,-1 0 16,-24-50-1,25 50-15</inkml:trace>
  <inkml:trace contextRef="#ctx0" brushRef="#br0" timeOffset="573072.4748">24606 12229 0,'0'0'0,"0"-25"16,0 0 31,25 25-32,49 0 1,-49 0-1,25 0 1,-50 50 0,0-1-1,0-24-15,0 0 16,-50 49 0,25-74-16,25 25 15,25-25 48,0-25-63,25 25 15,24 0 1,-74 25 0,25-25-16,-25 25 15,0 0 1,0 24-1,0 26 1,-75-75-16,26 25 0,24-25 16,0 0-16,-24 0 15,-1 0 1,25 0 0,25-50-1</inkml:trace>
  <inkml:trace contextRef="#ctx0" brushRef="#br0" timeOffset="573489.4744">25276 12303 0,'0'-25'16,"0"50"78,0 0-94,0 0 15,0 24-15,0 26 16,0-50-16,0-1 0,0 1 15,0 25 1,0-25-16,0 24 16,-25-24-16,0 25 15,1-50 17,-26 0-17,-49 0 1,49-25-16,1 25 15,-1-50-15,0 25 16</inkml:trace>
  <inkml:trace contextRef="#ctx0" brushRef="#br0" timeOffset="573877.4769">25177 12030 0,'0'0'0,"25"0"15,-1 0 17,1 0-17,-25 50 32,-25-25-16,1-25-15,24-25 46,24-25-30</inkml:trace>
  <inkml:trace contextRef="#ctx0" brushRef="#br0" timeOffset="574190.4986">25375 11906 0,'50'0'63,"24"0"-48,-49 50-15,25-1 16,-26 1-16,26 24 0,-25 1 15,-25-1 1,74 1-16,-74-1 16,0 1-16,0-26 0,-25 1 15,25-25-15,-49-1 16,24 26-16,-25-50 16,1 25-1</inkml:trace>
  <inkml:trace contextRef="#ctx0" brushRef="#br0" timeOffset="574927.5011">20365 13469 0,'49'0'78,"1"0"-78,-25 0 15,-1 0-15,26 0 16,0-25 0</inkml:trace>
  <inkml:trace contextRef="#ctx0" brushRef="#br0" timeOffset="575121.5031">20389 13643 0,'50'0'47,"-25"0"-31,24 0-16,1 0 15,0 0-15,49-50 16,-49 50-16</inkml:trace>
  <inkml:trace contextRef="#ctx0" brushRef="#br0" timeOffset="575413.5013">21158 13320 0,'0'-49'16,"0"98"47,0 1-48,0-1-15,0 1 16,-49 0-16,49-1 15,0 1-15,0-1 16,0-24-16,0 25 16,25-50 15</inkml:trace>
  <inkml:trace contextRef="#ctx0" brushRef="#br0" timeOffset="575951.4967">21233 13444 0,'0'-25'0,"25"25"16,49-49 15,-49 49-31,0 0 16,24-25-16,-24 25 0,0 0 15,24 0 1,-73 0 15,-1 0-15,0 0-16,-25 0 16,26 50-16,-26-1 15,50-24 16,0 0 1,25-25-1,24 49-15,-24-49-16,0 0 0,49 25 15,-24 25 1,-50-25-1,0-1 1,0 26 0,-50-50-1,1 0-15,-1 0 16,1 0-16,24 0 16,0 0-1,25-25-15,0 0 16</inkml:trace>
  <inkml:trace contextRef="#ctx0" brushRef="#br0" timeOffset="576381.4981">22126 13271 0,'0'-25'15,"0"50"32,0-1-31,0 26-16,-25 0 0,25-1 16,-74 1-1,74 24-15,-25 25 0,25-49 16,0 0-16,-50-26 15,50 26-15,0-25 16,0 0 0,25-25 15,25 0-15,-26 0-1,26 0 1,0 0-1,-1 0 1,1 0 0</inkml:trace>
  <inkml:trace contextRef="#ctx0" brushRef="#br0" timeOffset="576794.4986">22473 13519 0,'-50'-25'16,"26"25"31,24 25-32,-25-1-15,25 1 16,0 25-16,0-25 15,0-1-15,0 26 16,25 0 0,-1-50-1,1 0-15,25 0 16,-1 0 0,-49-50-16,0 0 15,25 26-15,-25-26 16,0 0-16,-25 26 15,1-1-15,-26 25 0,25-50 16,0 50-16,-24 0 16,-1 0-1</inkml:trace>
  <inkml:trace contextRef="#ctx0" brushRef="#br0" timeOffset="577168.5017">23044 13469 0,'49'50'63,"-24"-26"-63,25 26 15,-26-25-15,26 0 16,-25-25-16,0 74 0,24-49 16,-49 0 15</inkml:trace>
  <inkml:trace contextRef="#ctx0" brushRef="#br0" timeOffset="577418.4982">23341 13419 0,'0'50'47,"-74"-25"-47,74 0 15,-50 24-15,50-24 16,-49 25-16,49-1 15,-50 1-15,50-25 16</inkml:trace>
  <inkml:trace contextRef="#ctx0" brushRef="#br0" timeOffset="585162.0756">23763 13519 0,'0'-25'16,"0"0"15,0 0 1,25 25-32,-25-25 15,74 25-15,-24 0 16,-25 25-1,-25 0 1,0 0-16,0 24 16,0-24-16,-25 0 15,25 25-15,-50-26 16,0 26 0,75-75 46,0 25-62,0 0 16,49 0-16,-49 0 15,0 0-15,0 0 16,-25 25 0,0 25-1,0 24 1,-25-24-1,-25-50-15,1 49 16,24-49-16,0 0 16,-25 0-16,26 0 15,-1 50-15,-25-50 16</inkml:trace>
  <inkml:trace contextRef="#ctx0" brushRef="#br0" timeOffset="588235.075">24681 13246 0,'0'49'47,"0"1"-32,-25-25 1,25 24-16,0 26 0,-75-26 15,75 1-15,-49 0 16,49-1-16,-50 26 0,50-51 16,-49 1-16,49 25 15,0-25 1,0-1 0,24 26 15,26-50-16,-25 0-15,24 25 16,26-25-16,-1 0 16,1 0-16,-26 0 15,-24 0-15,0 0 16,-50-50 46</inkml:trace>
  <inkml:trace contextRef="#ctx0" brushRef="#br0" timeOffset="588586.0773">24780 13692 0,'25'-25'109,"24"25"-93,-24 0-16,0 0 15,0 0-15,24 0 16,-24-24 0</inkml:trace>
  <inkml:trace contextRef="#ctx0" brushRef="#br0" timeOffset="589260.0752">25524 13494 0,'0'-50'15,"0"-24"1,0 24 0,0 25-1,0 1 17,-25 24-17,-24 0 1,24 24-16,25 1 15,-50-25-15,50 75 16,0-26 0,0 1-1,25-50 1,0 0 0,0-25-1,24-25 1,-49 1-1,0 24 1,0 50 47,25 24-48,-25-24-15,0 0 16,0 0-16,0 24 15,0-24-15,0 25 16,0-1 0,0 1-1,0-25 17,-50-25-32,26 0 15,-26 0-15,0 0 16,1 0-16,24-25 15,-25 25 1,50-25 0,25 25-16</inkml:trace>
  <inkml:trace contextRef="#ctx0" brushRef="#br0" timeOffset="589656.0765">25896 13370 0,'0'-25'16,"0"75"62,0-26-63,0 1-15,0 25 16,0-25-16,0-1 0,25 26 16,25-50-1,-26 0 1,51-25 0,-1-24-1,-74 24-15,0-25 16,0 25-16,0 1 15,-25-26 1,1 50-16,-26-25 16,0 25-1,-24 0 1</inkml:trace>
  <inkml:trace contextRef="#ctx0" brushRef="#br0" timeOffset="590447.0793">20588 14660 0,'49'0'63,"1"0"-48,0 0-15,-25 0 16,24 0-16,-24-25 16</inkml:trace>
  <inkml:trace contextRef="#ctx0" brushRef="#br0" timeOffset="590721.0778">20687 14784 0,'25'0'46,"25"0"-46,-1 0 0,-24 0 16,25 0 0,-26 0-16,-24-25 0</inkml:trace>
  <inkml:trace contextRef="#ctx0" brushRef="#br0" timeOffset="599340.1976">21654 14511 0,'-49'-50'16,"49"1"15,0 98 32,0 26-48,0-1-15,0 0 16,0-24-16,0 24 0,0-49 16,0 0-16,0 0 31</inkml:trace>
  <inkml:trace contextRef="#ctx0" brushRef="#br0" timeOffset="599730.1992">21630 14536 0,'0'0'0,"0"-25"16,0 0 15,-25 25-31,0 25 47,-25 0-47,50 24 15,-49-49-15,49 50 16,-25-50-16,25 25 16,-25-25-16,25 24 15,25-24 63,0 0-62,0 0-16,24 0 16,1 0-16,-1 0 15,1 0-15,-25 0 16,49 0-16,-49-49 15,0 49-15</inkml:trace>
  <inkml:trace contextRef="#ctx0" brushRef="#br0" timeOffset="600383.2004">22076 14536 0,'0'0'0,"50"-25"79,-25 25-79,-1 0 15,26 0 1,0-50-16,-26 50 15,1 0-15,-74 0 79,24 0-79,0 0 15,-25 25-15,1 0 16,49 0 15,-25-25-31,25 49 16,0-24 15,25-25-15,-25 25-16,25-25 0,24 0 31,-49 49-31,50-49 0,-50 25 15,49-25 1,-49 25 0,-24 25-1,-1-50 1,25 24 0,-50-24-16,1 0 15,-1 0 1,0 0 15,75 0-15,-25-49-16</inkml:trace>
  <inkml:trace contextRef="#ctx0" brushRef="#br0" timeOffset="601854.1984">22796 14287 0,'0'0'0,"-75"50"79,75-25-64,-50 25-15,50-1 16,-49 1-16,49-1 15,-25 1-15,25-25 16,0 24-16,-25-24 16,25 0-16,0 25 15,0-26 1,0 1 15,50-25-15,-1 0-16,1 0 0,0 0 15,24 0 1,-24 0-16,-25 0 16,24 0-16,-24 0 93</inkml:trace>
  <inkml:trace contextRef="#ctx0" brushRef="#br0" timeOffset="602806.202">22845 14585 0,'-25'0'0,"-24"0"31,74 0 32,24 0-48,-24 0-15,0 0 16,0 0 15,49 0-15,-49 0 0</inkml:trace>
  <inkml:trace contextRef="#ctx0" brushRef="#br0" timeOffset="603443.1992">23540 14412 0,'0'0'0,"0"-25"31,-25 25-16,25-50 1,-25 50 0,-25 0-16,1 0 15,-1 0 1,25 50 0,25-25-1,-49 24 1,49 1-1,25-1 1,-1-49 0,26 0-1,0-24 1,-1-1 0,-49-25-16,0 1 31,0 98 31,25-49-62,-25 75 16,0-51-16,0 1 16,25 25-16,-25-25 15,0-1-15,0 26 16,0 0-1,-25-50 1,25 24 0,-50-24-16,1 0 15,24 0-15,0 0 16,-24 0-16,24 0 16</inkml:trace>
  <inkml:trace contextRef="#ctx0" brushRef="#br0" timeOffset="603856.1997">24061 14511 0,'0'0'0,"0"-50"0,-25 50 16,-25 0 31,50 25-32,-25 0-15,25 0 16,0 24-16,0-24 16,0 0-16,0 0 15,0 24 1,50-49-16,-25 0 15,24 0-15,-24 0 16,0 0-16,-25-25 0,25 25 16,-25-49-16,0 24 15,0 0-15,0-24 16,0 24-16,-50 25 16,50-25-16,-25 25 15</inkml:trace>
  <inkml:trace contextRef="#ctx0" brushRef="#br0" timeOffset="604576.2067">24755 14635 0,'0'0'0,"25"0"78,24 0-78,-24 0 16,0 0-16,0 0 16,25 0-1</inkml:trace>
  <inkml:trace contextRef="#ctx0" brushRef="#br0" timeOffset="604830.2008">24656 14808 0,'25'0'47,"-1"0"-47,1 0 15,0 0-15,25 0 16,-26 0-16,1 0 16,25 0-1</inkml:trace>
  <inkml:trace contextRef="#ctx0" brushRef="#br0" timeOffset="611567.316">25598 14610 0,'-24'0'15,"-1"0"1,50 0 109,-1 0-125,26 0 15,-25 0-15,0 0 0,24 0 16,1 0 0,-75 0 46</inkml:trace>
  <inkml:trace contextRef="#ctx0" brushRef="#br0" timeOffset="611989.3136">26070 14436 0,'0'0'0,"0"-49"15,0 24 17,0 50 46,0 0-78,0 24 15,0 1 1,0-1-16,0 1 0,0 0 16,0-1-16,0 1 15,0-25-15,0-1 16,0 1 0,0-74 46</inkml:trace>
  <inkml:trace contextRef="#ctx0" brushRef="#br0" timeOffset="612390.3114">26070 14436 0,'0'-24'16,"-50"24"46,1 0-46,24 24-16,-25 26 16,0 0-1,50-1 1,25-49 46,0 0-46,25 0-16,-1 0 16,1 0-16,0-25 15,-1 25-15,26 0 16,-51-24-16,1 24 15,0 0 17</inkml:trace>
  <inkml:trace contextRef="#ctx0" brushRef="#br0" timeOffset="612670.3138">26417 14362 0,'0'0'0,"-50"0"31,75-25 32,0 25-63,0 0 0,24 0 15,-24-25 1,0 25-16,25 0 16</inkml:trace>
  <inkml:trace contextRef="#ctx0" brushRef="#br0" timeOffset="613071.3122">26467 14337 0,'-25'0'16,"25"25"15,-25-25-15,25 50-16,0-26 16,0 1-1,0 25 1,0-25-1,50 24 1,24-49 0,-49 25-1,0-25-15,-25 25 16,49-25-16,-49 49 16,25-49-1,-25 50 1,0-25-1,-50 0 1,26-25-16,-1 0 16,-25 0-16,1 0 15,24 0 1</inkml:trace>
  <inkml:trace contextRef="#ctx0" brushRef="#br0" timeOffset="613461.3129">26863 14560 0,'0'-24'31,"0"48"63,0 51-78,0-50-16,0 24 0,0-24 15,0 0 1,0 24-16,0 1 16,25-50 15,25 0 0,-50-25-31,49 25 16,-49-49-16</inkml:trace>
  <inkml:trace contextRef="#ctx0" brushRef="#br0" timeOffset="614031.3162">26987 14362 0,'0'-50'16,"0"75"77,0 0-77,0 0 0,-49-25-1,24 49 1,-25-73 15,50-1-15,25 0 15,0 25-15,0 0 15,0 0-15</inkml:trace>
  <inkml:trace contextRef="#ctx0" brushRef="#br0" timeOffset="620354.3121">19248 15875 0,'0'-74'0,"0"49"31,0 99 1,25 1-17,-25 49 1,50-25-16,-50 0 0,0-25 15,0-24-15,49 25 16,-49-51-16,0 26 16,25-50-1,0 0 32,-25-74-47,74-1 16,-24-24-16,-50-75 15,50 25-15,-50 50 16,49-25-16,-49 75 0,0-1 16,0 25-16,0-24 15,75 98 48,-50-24-48</inkml:trace>
  <inkml:trace contextRef="#ctx0" brushRef="#br0" timeOffset="620916.3139">19918 16024 0,'0'-25'16,"25"25"46,25 0-62,-1 0 16,-24 0-16,0 0 16,0 0-16,49 0 15</inkml:trace>
  <inkml:trace contextRef="#ctx0" brushRef="#br0" timeOffset="621171.3113">19943 16247 0,'-50'0'15,"75"0"32,0 0-47,25 0 16,-1 0-16,26 0 15,-26 0-15,-24 0 16,0 0 0</inkml:trace>
  <inkml:trace contextRef="#ctx0" brushRef="#br0" timeOffset="622220.3113">20613 15801 0,'0'0'0,"0"-50"31,-25 50-31,25-25 31,0 100 16,25 24-31,-25 0-16,0-25 15,24-24-15,-24 0 16,50-26-16,-25 26 16,0-50 31,-25-50-32,49 1-15,-49-26 16,25-24-16,-25 25 15,0-25-15,0 24 16,0 26-16,0 24 16,0-25-1,50 100 48,-50-25-63,25 24 0</inkml:trace>
  <inkml:trace contextRef="#ctx0" brushRef="#br0" timeOffset="623046.3104">20985 16073 0,'0'-49'0,"0"-1"16,0 100 62,0-25-78,0-1 15,0 26-15,0-25 16,0 0-16,0-1 16,0 26-1,0-75 32,0 0-31,0-24-16,0-1 15,0-24-15,0 24 16,0 1-16,0-1 16,0 0-1,25 50 1,-25-24 0,49 24-16,-24 0 15,-25 74 1,0-49-1,0 24-15,0-24 16,0 0-16,0 25 16,-50-50-16,50 24 0,-49-24 15,74 0 95,24 0-95,26 50 1,-51-50-16,1 50 16,25-26-1,-50 26 1,25-75 62</inkml:trace>
  <inkml:trace contextRef="#ctx0" brushRef="#br0" timeOffset="623380.3113">21530 15925 0,'0'-25'16,"0"50"62,0 24-78,0-24 16,0 0-16,0 24 15,0-24-15,0 0 0,0 25 16,50-50 15</inkml:trace>
  <inkml:trace contextRef="#ctx0" brushRef="#br0" timeOffset="623596.3092">21456 16024 0,'25'0'63,"24"0"-63,-24-25 16,0 25-16,25 0 15,-26 0-15,26 0 16,0 0-16</inkml:trace>
  <inkml:trace contextRef="#ctx0" brushRef="#br0" timeOffset="624100.3111">21977 15776 0,'0'-25'16,"-25"25"-16,25-50 15,0 75 63,0 25-78,0 24 16,0 1-16,0-26 16,50 1-16,-50-1 15,25 1-15,24 0 16,-24-50 31,-25-25-47,50 0 15,-50-25-15,0 1 16,24-26-16,-24-24 16,0 0-16,50 25 15,-50 24-15,0 0 16</inkml:trace>
  <inkml:trace contextRef="#ctx0" brushRef="#br0" timeOffset="624525.3083">22498 15900 0,'0'-25'47,"-25"25"-16,25 25-15,-50-25-16,50 49 15,-49-49-15,49 75 16,0-50-16,0 24 16,0-24-16,0 25 15,49-50 1,-24 0-16,0 0 16,0 0-16,49 0 15,-49 0-15,0 0 16,24 0-16</inkml:trace>
  <inkml:trace contextRef="#ctx0" brushRef="#br0" timeOffset="625270.3105">20811 16867 0,'-25'0'16,"25"25"31,50-25-16,0 0-31,-26 0 0,26 0 15,-25 0-15,24 0 16,-24 0-16,0 0 16</inkml:trace>
  <inkml:trace contextRef="#ctx0" brushRef="#br0" timeOffset="625515.3117">20886 16991 0,'24'0'47,"1"0"-32,25 0-15,-1 0 16,-24 0-16</inkml:trace>
  <inkml:trace contextRef="#ctx0" brushRef="#br0" timeOffset="627311.3086">21555 16793 0,'0'0'0,"0"-25"31,0 50 32,0 24-63,0 1 15,0 0-15,0 24 16,0 0-16,0-49 15,0 0-15,0 25 16,0-75 47,0 0-48</inkml:trace>
  <inkml:trace contextRef="#ctx0" brushRef="#br0" timeOffset="627677.3092">21555 16743 0,'0'-25'32,"0"50"-1,-49 0-16,49 0-15,-50 24 16,50-24-16,-50 25 0,1-1 16,49-24-1,-50-25 1,100 0 31,-25 0-32,-1 0-15,1 0 16,25 0-16,-1 0 16,1 0-16,-25 0 15,24 0-15,-24 0 16,0 0-16,25-49 16</inkml:trace>
  <inkml:trace contextRef="#ctx0" brushRef="#br0" timeOffset="628279.3108">21903 16842 0,'0'0'0,"0"-24"47,49-26-32,-24 50 1,0 0-16,-25-25 16,49 25-16,26-49 15,-100 49 32,0 24-31,0-24-16,-24 25 15,24-25-15,25 25 16,-50-25-16,50 50 16,-49-50-16,49 24 15,0 1 1,0 25 15,49-50-31,26 0 16,-50 25-1,-1-25 1,26 0-16,-25 24 16,24 26-16,-49-25 15,0 24 17,-24-49-32,-1 0 15,0 0-15,-25 0 16,26 0-16,-1 0 15,-25 0 1,1 0 0,49-24-1</inkml:trace>
  <inkml:trace contextRef="#ctx0" brushRef="#br0" timeOffset="628793.3121">22622 16942 0,'-50'0'15,"25"0"16,50 0 32,25 0-63,-25 0 16,24 0-16,1 0 15</inkml:trace>
  <inkml:trace contextRef="#ctx0" brushRef="#br0" timeOffset="629212.3125">23391 16594 0,'0'-24'15,"0"73"64,0-24-64,0 25-15,0 24 16,0-24-16,0-1 15,0-24-15,0 0 16,0 49 0,0-99 46,0 1-62</inkml:trace>
  <inkml:trace contextRef="#ctx0" brushRef="#br0" timeOffset="629646.3106">23440 16619 0,'0'0'0,"0"-49"32,-49 98 30,24 1-46,-49-1-16,49 1 15,-25 0 1,50-26 0,-25-24-1,25 25 1,50-25 46,-25 0-62,49 0 16,-24 0-16,-1 0 16,-24-49-16,25 49 0,-25 0 15,-1 0-15,1 0 16,-25-25-1,50 25 17</inkml:trace>
  <inkml:trace contextRef="#ctx0" brushRef="#br0" timeOffset="629905.3104">23788 16570 0,'0'0'0,"-25"0"16,50 0 46,-1 0-62,26-25 16,-25 25-16,0 0 15,24 0 1</inkml:trace>
  <inkml:trace contextRef="#ctx0" brushRef="#br0" timeOffset="630237.3103">23862 16545 0,'0'0'16,"-50"25"-16,1-25 15,49 49 1,0-24 0,0 0 15,49-25-31,-24 0 16,25 0-16,-25 49 15,24-49-15,-24 0 16,-25 50-16,50-50 15,-50 50-15,0-26 16,0 1 0,0 25-1,-50-25 1,1-25 0,24 0-16,0 0 15,-25 0 1,50-25 15</inkml:trace>
  <inkml:trace contextRef="#ctx0" brushRef="#br0" timeOffset="630568.3186">24284 16743 0,'0'0'0,"0"-49"16,0 73 31,0 51-32,0-50 1,0-1-16,0 1 15,0 50 1,0-51-16,25-24 63,-25-24-48</inkml:trace>
  <inkml:trace contextRef="#ctx0" brushRef="#br0" timeOffset="631102.3236">24284 16520 0,'0'-50'15,"25"50"79,-25 25-94,0 0 31,-25-25-15,-25 0-16,25 0 16,25-50 62,50 50-47,-50 50 63</inkml:trace>
  <inkml:trace contextRef="#ctx0" brushRef="#br0" timeOffset="632155.3113">24606 16272 0,'50'0'78,"-25"25"-78,24 49 16,-24 25-16,25 50 16,-1-50-16,1 25 15,-50-24-15,50-1 16,-50-25-16,0 1 15,-25-26-15,0-24 16,-50 25-16,1-26 16,0-24-16,-1 75 15,50-75-15</inkml:trace>
  <inkml:trace contextRef="#ctx0" brushRef="#br0" timeOffset="632967.3195">21406 16421 0,'0'-25'0,"-24"25"63,-1 0-47,25 50-16,-25-26 15,25 26-15,-50 24 16,50 1-16,-24-1 15,24-24-15,-50-1 16,50 1-16,0 0 16,0 24-16,0 0 0,0-24 15,25 24-15,24-24 16,1-50 15,0 0-31,-1 0 16,1 0-16</inkml:trace>
  <inkml:trace contextRef="#ctx0" brushRef="#br0" timeOffset="633934.3171">25251 16570 0,'0'-50'0,"0"25"31,0 50 16,0 25-47,0 24 16,75 25-16,-75-49 15,24-1-15,-24 1 16,50 0-16,-50-1 16,25-49-1,0 0 17,-25-25-17,49-49-15,-49 24 16,50-24-16,-50 0 0,49-1 15,-49 26-15,0-26 16,0 100 47</inkml:trace>
  <inkml:trace contextRef="#ctx0" brushRef="#br0" timeOffset="634748.3334">27335 14089 0,'0'-25'31,"0"0"0,25 25-15,74 75 0,-50 49-1,-49-25-15,50 25 16,-50-25-16,50 1 16,-50-1-16,0-25 15,0 1-15,-25-1 16,-25-24-16,25-1 15,-24 1-15,-1-1 0,1-24 16,-1-25-16</inkml:trace>
  <inkml:trace contextRef="#ctx0" brushRef="#br0" timeOffset="635430.3307">25549 14139 0,'0'-25'0,"-50"50"47,50-1-47,-25 26 15,25 49-15,0 50 16,0-25-16,0-25 15,0-24-15,0-1 16,0 1-16,0-26 16,0 1-16,0-1 15,0-24-15,50 0 16,0 49-16,24-49 16,25-25-16</inkml:trace>
  <inkml:trace contextRef="#ctx0" brushRef="#br0" timeOffset="636179.3362">27955 14412 0,'-25'-25'0,"25"0"32,0 75 15,0 24-47,0 25 15,25 25-15,-25-25 16,25-24-16,-25-26 15,0-24-15,24-25 16,-24 25-16,50-25 31,-50-25-15,75 0-16,-75-24 16,24-26-16,-24-24 15,0 0-15,50-50 16,-50 100-16,0 24 15,0 0 1,0 0 31</inkml:trace>
  <inkml:trace contextRef="#ctx0" brushRef="#br0" timeOffset="641237.9933">11757 13345 0,'0'50'78,"0"-1"-78,0 26 16,0-51-16,0 26 16,0-25-16,0 49 15,0-49-15,0 0 16,0 0-16,-24-25 47,24-25-32,0 0 1</inkml:trace>
  <inkml:trace contextRef="#ctx0" brushRef="#br0" timeOffset="641605.9974">11733 13295 0,'0'-24'16,"-25"73"31,-25-24-47,25 25 15,1-26-15,-26 1 16,25 25-16,-49-1 16,49 1 15,99-50 31,-24 0-62,-25 0 16,0 0 0,-1 0-16,26 0 0,-25-25 15,24 25 1,-24 0-16,25 0 15</inkml:trace>
  <inkml:trace contextRef="#ctx0" brushRef="#br0" timeOffset="641855.996">12030 13469 0,'-25'0'16,"75"0"31,0-25-47,-26 25 16,1 0-16,50 0 15,-50 0 1</inkml:trace>
  <inkml:trace contextRef="#ctx0" brushRef="#br0" timeOffset="642212.993">11981 13469 0,'0'25'0,"-50"-25"15,25 49 1,25-24 15,25-25 0,-25 25-31,74-25 16,-49 0-16,0 0 16,-25 50-16,50-50 15,-1 24 1,-49 1-16,0 25 31,-49-25-15,24-25-16,0 0 15,0 0-15,-49 0 16,49 0 0,25-50 15</inkml:trace>
  <inkml:trace contextRef="#ctx0" brushRef="#br0" timeOffset="642556.9926">12526 13643 0,'25'0'79,"0"0"-64,0 0-15,24 0 16,-24 0-16,0 0 15,25 0 1,-75 0 47</inkml:trace>
  <inkml:trace contextRef="#ctx0" brushRef="#br0" timeOffset="642942.996">13221 13519 0,'0'-25'15,"0"-25"1,0 75 47,0 25-48,0-26 1,0 1-16,0 25 15,0-25-15,0-1 16,0 26-16,0-25 16,0 0 15</inkml:trace>
  <inkml:trace contextRef="#ctx0" brushRef="#br0" timeOffset="643293.9924">13271 13419 0,'0'-24'32,"-75"48"-1,50 1-16,-24 25-15,24-25 16,0 24-16,25-24 16,-74-25-16,74 25 15,24-25 48,1 0-48,25 0-15,-1 0 0,1 0 16,0-50-16,-25 50 16,-1 0-16,26 0 15,0 0 1</inkml:trace>
  <inkml:trace contextRef="#ctx0" brushRef="#br0" timeOffset="643818.9952">13543 13444 0,'0'0'0,"0"-25"31,25 25 0,0 0-31,49 0 16,-24 0-1,-25-49-15,0 49 16,-50 0 31,-25 0-47,1 25 16,-1-25-16,-24 24 15,49-24-15,25 25 16,-25-25-16,25 50 0,0-25 31,0-1-15,50-24-1,-26 0-15,1 50 16,25-50-16,-1 25 16,-24-25-16,-25 49 15,50-49-15,-50 25 16,0 0-1,-25-25-15,0 0 16,-24 50-16,-26-50 16,50 0-16,1 0 15,-1 0-15,-25-25 0,25 25 32,25-50-17</inkml:trace>
  <inkml:trace contextRef="#ctx0" brushRef="#br0" timeOffset="644191.9922">13891 13494 0,'0'0'0,"24"0"0,-24-25 15,0 75 79,0-1-78,0 1-16,0-25 15,25-25 1,25 0 31,-25 0-31,-25-75-1</inkml:trace>
  <inkml:trace contextRef="#ctx0" brushRef="#br0" timeOffset="644476.99">14015 13295 0,'0'-24'31,"0"73"32,-25-49-16</inkml:trace>
  <inkml:trace contextRef="#ctx0" brushRef="#br0" timeOffset="644799.9956">14312 13122 0,'0'0'0,"0"-25"16,0 50 15,50-1-15,-50 51-16,50-25 15,-50 24-15,49 0 16,-49 1-16,0-1 15,0 1-15,0-1 16,0-24-16,-25-1 16,-24 26-16,-1-51 0,-24 26 15,-26-25-15,26 24 16,0 1-16,-1-50 16</inkml:trace>
  <inkml:trace contextRef="#ctx0" brushRef="#br0" timeOffset="645557.9917">11584 13171 0,'-50'-49'16,"25"24"15,1 25-15,-51 49-1,75-24 1,-49 0-16,49 25 16,-50-25-16,50 24 15,-50 26-15,50-1 16,-49 0-16,49 1 15,0-1-15,0-24 0,0-1 16,0-24-16,0 25 16,49-25-1,-24-25-15,0 0 16,25 24-16,-1-24 16,-24 0-16</inkml:trace>
  <inkml:trace contextRef="#ctx0" brushRef="#br0" timeOffset="646668.997">14808 13171 0,'0'-49'16,"0"24"0,0 74 30,25 1-30,-25 0-16,50-1 16,-50 26-16,25-1 15,-25-24-15,0-1 16,24-24-16,-24 25 16,50-50-1,-50-50 1,50 25-1,-50-24-15,49-26 16,1 1-16,-50 0 16,49 24-16,-49 25 15,0-25 1</inkml:trace>
  <inkml:trace contextRef="#ctx0" brushRef="#br0" timeOffset="647525.9988">10443 10269 0,'-25'0'0,"25"50"16,-25-50 0</inkml:trace>
  <inkml:trace contextRef="#ctx0" brushRef="#br0" timeOffset="648180.9933">10393 10319 0,'0'-25'15,"-49"25"-15,49-25 16,0 0-1,0 50 32,0 25-31,0-1-16,0 1 16,0 24-16,0-49 15,0 0-15,0 0 16,24-25 15,-24-50-15,0 25-1,0 1-15,0-1 16,0-50-16,0 26 16,0 24-16,0 0 15,0-24 1,0 98 15,25 1-31,-25-1 16,0-24-16,50 25 15,-50-1 1,25-49 0,-1 0 15,-24-49-31,50-1 15,-50 1-15,25-1 16,-25 25-16,0-24 16,0 24-1,49 50 32,-49 24-47,0-24 16,0 25-16,25-1 0,-25 1 15,0-25-15,0-1 16,0 26-16,25-50 16,-25 25-16,0 0 15,0-1 1</inkml:trace>
  <inkml:trace contextRef="#ctx0" brushRef="#br0" timeOffset="648811.9942">10740 10468 0,'0'0'0,"50"0"63,-25 0-63,0 0 15,-1-25-15,51 25 16,-75-25 0,-25 25 31,-49 0-32,49 50 1,25-1-1,0 1-15,0-25 16,25-25 0,-1 0-1,1 0-15,25 0 16,24 0-16,-24-25 16,-1 25-16,1-50 15,25 1-15,-51 24 16,-24-25-16,0 1 15,0 24-15,0-25 16,0 1-16,0 24 16,-49-25-1,49 75 32,0 49-31,0-24-16,0 0 15,0-1-15,0-24 16,0 0-16,0 49 16,0-49-1,0 0 1,25 24 0</inkml:trace>
  <inkml:trace contextRef="#ctx0" brushRef="#br0" timeOffset="649697.9942">11013 10344 0,'0'-25'16,"-25"25"-16,25-25 31,25 25-31,25 0 16,24 0-16,1-50 15,-26 50-15,1 0 16,0-49-16,-1 49 16,-49-50-16,0 1 15,0 24 17,-25 25-17,25 25 1,0 24-16,0 1 15,0-1-15,0 26 16,0-1-16,0-24 16,0-1-16,0-24 15,0 25-15,25-25 16,0-50 31,-25 0-32,50-25-15,-50 26 0,24 24 16,-24-50 0,25 50-16,25 0 47,-50 50-32,0 24 1,25-74-16,-25 50 15,24-1 1,26-49 15,-25 0-15,-25-74-16,0 49 16,25 0-16,-25-24 15,0 73 48,0 26-48,49-50-15,-49 50 16,25-26 0,0-24-1,24 0 1,-49-74-1,0 49 1,0-24 0,-49-1-1,24 50-15,0 0 16,-24 0 0</inkml:trace>
  <inkml:trace contextRef="#ctx0" brushRef="#br0" timeOffset="650234.9936">12154 10468 0,'0'-25'31,"-49"25"16,-1 0-31,25 49-1,25 1 1,0 24 0,0-49-1,50-25 16,-25-25-31,-25 1 16,74-1-16,-74-25 0,25 25 16,-25-24-16,0-1 15,0 1-15,0-26 16,0 50-16,-25 1 16,25-26-1,0 75 32,0 49-31,0-24-16,0-1 15,0 1-15,0 0 16,0-1-16,0-24 0,0 0 16,0 0-16,25-25 15,-25 74 1,50-24-16,-50-26 15,49-24-15</inkml:trace>
  <inkml:trace contextRef="#ctx0" brushRef="#br0" timeOffset="650559.9939">12874 10319 0,'-50'-25'16,"50"75"62,0-1-63,0 1-15,0-25 16,0 24-16,0-24 16,0 0-16,0 24 15,0 26 17,0-100-32</inkml:trace>
  <inkml:trace contextRef="#ctx0" brushRef="#br0" timeOffset="650807.9946">12576 10393 0,'0'0'0,"-25"0"16,25-49-16,50 24 31,-1 25-31,1 0 15,0-50-15,-1 50 0,-24 0 16,25 0-16,-26 0 16,1-25-16,50 25 15,-75 50 17</inkml:trace>
  <inkml:trace contextRef="#ctx0" brushRef="#br0" timeOffset="651071.9946">12576 10740 0,'25'0'31,"0"0"-31,24 0 16,1 0-16,-1-24 15,26 24-15,-26-25 16,-24 25-16,0 0 16,25 0-1,-75 0 32</inkml:trace>
  <inkml:trace contextRef="#ctx0" brushRef="#br0" timeOffset="652526.9965">19025 10220 0,'0'-50'16,"0"25"-1,0 50 32,0 49-47,0-24 0,0 24 16,0 1-16,0-1 15,25 1-15,-25-51 16,0 1-16,0 0 31,0-50 0,0-49-15,0-1-16,0 1 16,0 0-16,0-1 15,0 1-15,0 49 16,0 75 31,0-1-47,50-24 0,-50 0 15,24 24-15,-24-24 16,50-25-16,-50 25 16,25-25-1,0 0 1,-25-25-16,49 0 16,-49 1-16,0-26 15,0 0-15,0 1 16,0 24-16,0 0 15,0 75 32,0-1-31,25 1-16,-25 0 16,0 24-16,0 0 15,0 1-15,0-1 16,0-24-16,0-25 15,25-1 1,49 26 0,-49-50-1,0 0-15</inkml:trace>
  <inkml:trace contextRef="#ctx0" brushRef="#br0" timeOffset="653132.9916">19521 10542 0,'75'-25'79,"-50"25"-64,-25-25-15,49 25 16,-49-49-16,0 24 15,-49 25 32,24 0-47,0 50 16,25-26-16,-50 26 16,50 0-16,0-1 15,50-24 1,0-25-1,24 0-15,0 0 16,1 0-16,-1 0 16,-24-50-16,-1 1 15,1-26-15,-50 1 16,0 24-16,0-24 16,0 24-16,0 1 0,-25-1 15,25 1 1,-25-1-16,25 75 47,0 49-32,0-24-15,0 24 16,0-24-16,0 24 16,0 1-16,0-26 15,0 1-15,0-25 16,0 49-1,0-49 1</inkml:trace>
  <inkml:trace contextRef="#ctx0" brushRef="#br0" timeOffset="653993.993">19819 10418 0,'50'-25'32,"24"25"-17,-24 0-15,-1 0 16,26-74-16,-1 74 16,-24-50-16,-50 25 15,49 25-15,-49-74 0,0 49 16,-25 0 15,25 75 16,0 0-47,0 24 16,0 0-16,0 1 15,0-1-15,0 1 16,0-1-16,0-49 15,25 24 1,-25-73 0,25-1-1,-25-25-15,50-24 16,-50 49-16,24 0 16,-24-24-1,25 49-15,25 49 47,-50 26-31,25-51-1,-25 1-15,49 50 16,-24-75 0,25 0 15,24-50-31,-74 25 15,25 0-15,-25-24 16,0-1-16,0 25 16,0 1-1,0 73 32,0-24-31,0 25-16,0-26 15,25-24-15,-25 25 0,25-25 16,24 0 0,-24 0-1,-25-49 1,0-1-16,0 0 16,0 1-1,0 24 1,-50 25 15</inkml:trace>
  <inkml:trace contextRef="#ctx0" brushRef="#br0" timeOffset="654538.9985">21134 10443 0,'0'-25'31,"-50"25"32,0 25-48,50 0-15,-49 24 16,49-24-16,0 25 15,0-26 1,74-24-16,-49 0 16,0 0-16,24-24 15,-24-1-15,-25-50 16,50 26-16,-50-1 16,0-24-16,0-1 15,0 26-15,0-26 16,0 26-16,0-1 15,-50 25-15,50 0 16,0 50 31,0 25-47,0 24 16,0 1-16,0-1 0,0 1 15,0-26 1,0 1-16,0-1 0,25-24 15,-25 25-15,0-25 16,25-25 0,-25 49-1,49-49-15,1 0 16</inkml:trace>
  <inkml:trace contextRef="#ctx0" brushRef="#br0" timeOffset="654846.9933">21803 10294 0,'0'-74'16,"0"49"0,0 0 15,0 50 16,0 24-32,0 1-15,0 0 16,0 24-16,0-24 16,0-1-16,0 1 15,0-25-15,0 49 16,0-49-1</inkml:trace>
  <inkml:trace contextRef="#ctx0" brushRef="#br0" timeOffset="655089.9913">22051 10269 0,'0'-25'15,"0"75"32,0 0-31,0-1-16,0 1 15,0-1-15,0 1 16,0-25-16,0 0 16,0-1-16,0 26 15</inkml:trace>
  <inkml:trace contextRef="#ctx0" brushRef="#br0" timeOffset="655335.9932">21605 10244 0,'0'-24'0,"25"24"15,24-50-15,1 50 16,24 0-16,1-25 16,-1 25-16,1 0 15,-1-49-15,-24 49 16,-26 0-16,1 0 16,-25 24-1</inkml:trace>
  <inkml:trace contextRef="#ctx0" brushRef="#br0" timeOffset="655560.9916">21853 10592 0,'25'0'31,"24"0"-16,1 0-15,0 0 16,-1 0-16,26 0 16,-51 0-16,1 0 15,-50 0 32</inkml:trace>
  <inkml:trace contextRef="#ctx0" brushRef="#br0" timeOffset="657910.9907">26888 14635 0,'0'-25'31,"-25"25"0,25-25-15,0 50 109,0 25-110,0 24-15,0-24 16,0-1 0,0 1-16,0-1 0,0 1 15,0-25-15,0 0 16,0 24-1,0 26 1,0-51-16,0 51 16,0-50-1,0-1 17,0 1 14,-24-25-30,-1 0 31,-25 0-31,25 0-1,1 0 1,-26 0 31,25 0-47</inkml:trace>
  <inkml:trace contextRef="#ctx0" brushRef="#br0" timeOffset="659573.9926">24309 16768 0,'0'-25'16,"0"50"93,0 0-109,0 24 16,0 1-16,0 0 15,0-1-15,0 1 16,0-25-16,0 24 16,0 1-16,0-25 15,0-1-15,0 51 16,0-26 0,0-24 15,-75-25-16,50 0 1,-49 0 0,49 0-16,0 0 15,-24 0-15,24-49 16,-25 24 0,75-25-1</inkml:trace>
  <inkml:trace contextRef="#ctx0" brushRef="#br0" timeOffset="660135.9928">24284 16545 0,'0'0'0,"0"-75"0,0 100 93,0 0-77,0 0 0,25-25-1,-1 0 1,-24-25 0,0 0-1,0 0 1,0 75 15</inkml:trace>
  <inkml:trace contextRef="#ctx0" brushRef="#br0" timeOffset="662237.6176">13990 13494 0,'0'-25'15,"0"0"1,-50 25 31,50 25 0,0 0-32,0 0-15,0 24 0,0 1 16,0-1 0,25-49-1,-25 75-15,0-26 16,0 1-16,0 0 16,0-1-16,0-24 15,0 0-15,0 24 16,0 1-1,0-25 1,0 0 0,-25-25-1,25 24-15,-25-24 16,1 0 0,-1 50-16,-25-50 15,25 0-15,1 0 16,-26 25-16,25-25 15</inkml:trace>
  <inkml:trace contextRef="#ctx0" brushRef="#br0" timeOffset="701806.982">2183 6821 0,'0'-25'47,"25"50"31,-25 50-78,74-1 15,-24 1-15,-50 24 16,74 0-16,-74-25 16,74 1-16,-74-26 15,25 1-15,-25 0 16</inkml:trace>
  <inkml:trace contextRef="#ctx0" brushRef="#br0" timeOffset="706291.0144">24532 2927 0,'0'50'94,"0"-1"-94,0 1 15,0 24-15,0 1 16,0 24-16,0 25 15,0-25-15,0 0 16,0 25-16,0 25 0,0-25 16,49 50-16,-49 24 15,0 25-15,0 1 16,0-75-16,0-1 16,0-24-16,0-24 15,0-1-15,0 50 16,0-25-16,0 25 15,0-25-15,0 74 16,0-74-16,0 50 16,0-75-16,0 0 15,0-25-15,0 1 16,0-1-16,0 1 0,0-1 16,0 1-16,0-1 15,50 25-15,-50-49 16,0-1-16,0 1 15,0 24-15,0 1 16,0-1-16,50 1 16,-50 24-16,0 0 15,0 25-15,0 0 16,0-49-16,0-1 16,0-24-16,0 24 15,0-24-15,0-1 16,0 1-16,0 24 15,-25-24-15,25-1 0,0 1 16,0 0 0,0-1-16,0-24 0,0 25 15,0 24-15,0 1 16,0-1-16,0 0 16,-25 1-16,25-50 15,0 24-15,-50-24 16,50 25-1,0-1-15,0-24 16,-24 0-16,24 0 16,0 24-16,0 1 15,-50-50-15,50 49 16,0 1 0,0-25-16,0 49 15,0 26-15,0-51 16,0 1-16,0-1 15,0-24-15,0 25 16,0-75 31</inkml:trace>
  <inkml:trace contextRef="#ctx0" brushRef="#br0" timeOffset="709643.0379">24581 10319 0,'0'74'109,"0"-49"-109,-49 25 0,49 24 16,0 25-16,0 50 16,0-25-16,0-25 15,0 50-15,0-25 16,0-25-16,0-24 16,0-26-16,0 1 15,0-25-15,0 24 16,0-24 15,25-25 63,24 0-79,1 0 1,-25 0-16,24 0 16,26 0-16,-26 0 15,26 0-15,-1 0 16,25 0-16,1 0 16,-1 0-16,-25 0 15,-24 0-15,-1 0 16,1 0-16,24 0 15,-24 0-15,0 0 16,-1 0-16,-24 0 0,25 0 16,-26 0-16,1 50 15,25-50 17,-50 25-1,0-1-16,0 26-15,25 0 16,-25-1-16,0 26 16,49-1-16,-49 25 15,0 25-15,0-49 16,0-1-16,25 1 16,-25-1-16,0 0 15,0 1-15,50-26 0,-50 26 16,0-1-16,0-24 15,25-1-15,-25 1 16,0 24-16,0-24 16,0 0-16,0-25 15,0-1 1,0 26 0,0-25 15,49-25 0,-49 25-15,25 24 109,25-49-110,-26 0 1,51-25-16,-50 25 0,24 0 16,26 0-16,24 0 15,-25 0-15,25 0 16,1 0-16,-1 0 15,0 0-15,0 0 16,-24 0-16,-1 0 16,1 0-16,-51 0 15,1 0-15,25 0 16,-1 25 0,-24-25-1,0 0 1,25 0-1,-26 0 1,1 25 0,25-25-1,-25 0-15,49 0 16,-49 0 0,0 0-16,24 0 15,1 0 1,-1 0 15,-24 0-31,0 0 16,50 0-16,-26 0 15,1 0-15,-25 0 16,-1 0-16,26 0 16,-25 50-1,-25-26 16,49 1-15,-49 25 0,0-1-16,0-24 15,0 0-15,0 25 16,0-26-16,0 26 16,0 0-16,25-1 15,-25 1-15,0 24 16,0 1-16,0-1 15,0 0-15,0 26 0,0-1 16,0-49 0,0-1-16,50 26 15,-50 24-15,0 50 16,0-75-16,0-24 0,0-1 16,0-24-16,0 25 15,0-1 141,0-24-140,0 0 0,0 24-1,0 1 1,0 25 0,0-26-1,0-24 1,-50 0-16,25 24 15,25 1 1,-74 0 0,74-1-16,0-24 15,-25 0-15,25 24 16,-25-49 15,-24 0-15,-26 0-1,26 0 1,24 0-16,-25 0 16,1 0-16,-26 0 15,1 0-15,-25 0 16,-1 0-16,-24 0 16,75 0-16,-26 50 0,26-50 15,-26 0-15,1 50 16,0-50-16,-1 0 15,1 49-15,-26-49 16,1 75-16,50-75 16,24 24-16,-50-24 15,75 25 1,-24-25-16,-26 50 31,25-50-15,25 49-16,-49-49 15,49 50-15,-25 0 16,25-1-16,0-24 16,0 0-16,0 0 15,-50 24-15,50 1 16,0 0-16,0 24 16,0-24-16,0 24 15,0-24-15,0 24 16,0 0-16,25 26 15,-25-26-15,0 0 16,0 1-16,0-1 16,0 1-16,0-1 15,0 1-15,0-1 16,-25 25-16,25-49 0,0-1 16,0 1-16,0-25 15,25-75 32,-25 25-31,0 1-16</inkml:trace>
  <inkml:trace contextRef="#ctx0" brushRef="#br0" timeOffset="712157.0352">25226 2505 0,'0'0'0,"25"0"62,0 0-62,0 0 16,0 0-16,49 0 16,-24 0-16,24 0 15,0 0-15,50 0 16,0 0-16,25 0 15,0 0-15,25 0 16,-1 50-16,1-50 16,-25 0-16,74 0 15,-24 0-15,-1 49 16,0-49-16,1 0 0,-1 0 16,1 0-16,-26 0 15,1 50-15,-50-50 16,50 0-16,-1 0 15,-24 0-15,25 0 16,-1 0-16,-24 0 16,0 0-16,-25 0 15,-25 0-15,50 0 16,-50 0-16,1 0 16,48 0-16,1 0 15,25 0-15,-1 0 16,-24 0-16,25 0 15,0 0-15,-50 0 16,24 0-16,-24 0 16,25 0-16,0 0 0,50 0 15,-26 0-15,1 0 16,-1-25-16,-49 25 16,-24 0-16,-26 0 15,0 0-15,-24 0 16,-25 0-16</inkml:trace>
  <inkml:trace contextRef="#ctx0" brushRef="#br0" timeOffset="718681.2167">25251 3150 0,'0'0'0,"25"0"62,25 0-62,24 0 16,-24 0-16,24 0 15,0 0-15,-24 0 16,-25 0-16,-25 25 31,-50 25-15,1-1-1,-1-24-15,25 25 16,-24-50-16,-1 74 16,25-74-16,25 50 15,-49-50-15,49 24 16,0 26 0,49-50 15,-24 0-16,25 0 1,-1 0-16,-24 0 0,25-25 16,-26 25-16,1 0 15,25 0 1,-25 0 0</inkml:trace>
  <inkml:trace contextRef="#ctx0" brushRef="#br0" timeOffset="718975.2163">25871 3423 0,'0'0'0,"0"-25"16,0 75 46,0 24-46,0-49-1,0 0-15,0 24 16,0 1 15,50-50-15,0-25-16,-1 0 15</inkml:trace>
  <inkml:trace contextRef="#ctx0" brushRef="#br0" timeOffset="719303.2166">26293 3249 0,'0'0'0,"-25"0"47,25-24-31,25 24 15,25 0-15,-26 0-16,1 0 15,25 0 1,-25 0 0</inkml:trace>
  <inkml:trace contextRef="#ctx0" brushRef="#br0" timeOffset="719566.2156">26293 3373 0,'25'0'47,"24"0"-47,1 0 15,0 0-15,-1-24 16,-24 24-16,-25-25 78</inkml:trace>
  <inkml:trace contextRef="#ctx0" brushRef="#br0" timeOffset="722236.2139">27186 3001 0,'-25'0'31,"75"0"31,-1 0-46,1-49-16,0 49 16,-1 0-16,-24 0 15,0 0-15,0 0 31</inkml:trace>
  <inkml:trace contextRef="#ctx0" brushRef="#br0" timeOffset="722805.2165">27260 2977 0,'0'0'0,"-49"24"31,49 1-15,-25-25-16,25 50 0,0 24 31,-25-74-31,25 50 0,0-25 16,0-1 15,50-24 0,-25 0-15,24 0-16,-24 0 16,25 0-1,-26 0 1,-24 50-16,50-50 15,-25 25 1,-25 0 0,0 24-16,0 1 31,0-1-31,0-24 16,-50-25-1,1 0-15,24 0 16,0 50-16,-25-50 15,26 0-15,-26 0 16,50-25 0,-25 25-1</inkml:trace>
  <inkml:trace contextRef="#ctx0" brushRef="#br0" timeOffset="734855.2878">27756 3299 0,'0'0'0,"-24"0"16,-26 0 15,75 25 16,0-25-31,-1 0-16,26 0 15,24 0-15,-24 0 16,0 0-16,-1 0 16,-24 0-16,25 0 15</inkml:trace>
  <inkml:trace contextRef="#ctx0" brushRef="#br0" timeOffset="735299.2944">27955 3225 0,'-50'-25'0,"50"0"16,-25 25-1,25 74 95,0-49-110,0 0 15,0 25-15,0-26 0,0 1 16,0 25-16,0-25 16,0-1-16,0 1 15,25-25 79,-25-25-78</inkml:trace>
  <inkml:trace contextRef="#ctx0" brushRef="#br0" timeOffset="736115.2869">28426 3150 0,'-25'0'15,"25"-25"1,0-24 15,25 49-15,0-25-1,25 25-15,-26 0 16,1 0-16,0 0 16,-25 25-16,74 24 15,-74-24-15,0 0 0,0 25 16,0-26-16,-49 1 16,-1 25-16,1-25 15,-1 24-15,0-49 16,50 25-16,-49-25 15,74 0 48,24 0-47,-24 0-16,25 0 15,-1 0-15,1 0 16,-25 0-16,49 0 15,-24 0 1,-26 0-16</inkml:trace>
  <inkml:trace contextRef="#ctx0" brushRef="#br0" timeOffset="736499.2901">28947 3249 0,'0'0'0,"0"-24"0,0-1 32,0 50 15,0-1-32,0 1-15,0 25 16,0-1-16,0 1 15,0 24-15,0-24 16,0 24-16,0-24 16,0 0-16,0-1 15,0-24-15,0 0 16,0 25 0,-74-50 15,24 0-16,-24-25-15,49 0 0,-25-49 16</inkml:trace>
  <inkml:trace contextRef="#ctx0" brushRef="#br0" timeOffset="736932.2864">28922 2952 0,'0'-25'16,"0"50"62,0 24-63,0-73 32,0-1-31,99 50 78</inkml:trace>
  <inkml:trace contextRef="#ctx0" brushRef="#br0" timeOffset="737465.2893">29294 2927 0,'0'0'0,"-24"0"0,24-50 16,-25 50 0,25-24-1,0 48 48,49 26-63,-24-25 15,25 24-15,-25 26 16,24-1-16,-49 1 16,50-1-16,-50-24 15,0-1-15,0 1 0,0-1 16,-25-24-16,-49 50 16,49-75-1,-50 24-15,51-24 16,-26 0-16</inkml:trace>
  <inkml:trace contextRef="#ctx0" brushRef="#br0" timeOffset="738335.2916">27087 2753 0,'0'-24'0,"-50"24"31,25 0-15,-24 0 0,49 24-1,-50 26-15,0-25 0,50 24 16,-49 26-16,49 24 16,-50-25-16,50 26 15,0-1-15,0 0 16,0 0-16,0-24 15,0-1-15,0-24 16,0-25-16,25-1 16,-25 26-16,25-50 15,-25 25-15,25-25 16,-1 0 0</inkml:trace>
  <inkml:trace contextRef="#ctx0" brushRef="#br0" timeOffset="741208.3096">29666 3299 0,'50'0'62,"-25"25"-62,24-25 16,-24 0-16,0 0 15,0 0-15,24 0 16,-24 0 0,-25-50-16,0 25 15,0 1 1,-74-26-1,49 25 1,25 0 0,0-24 15,25 49-15,-25-25-1,49 25-15,26 0 16,-50 0-16,24 0 15,-24 0-15,25 25 16,-1 0 0,-49 24-1,0-24 1,0 25-16,-49-50 16,49 49-16,-25-24 15,25 0 32,25-25-31,-1 0-16,26 0 15,0 0-15,-1 0 16,-24 0 0,25-25-16,-1 25 15,-24 0 1</inkml:trace>
  <inkml:trace contextRef="#ctx0" brushRef="#br0" timeOffset="741393.3104">30807 3175 0</inkml:trace>
  <inkml:trace contextRef="#ctx0" brushRef="#br0" timeOffset="744454.4667">25474 4490 0,'0'0'0,"0"-50"16,0 100 47,0-1-48,0 1-15,0-25 16,0-1-16,0 26 15,0-25-15,0 0 16,0 24 0,0-24-1,0 0 17</inkml:trace>
  <inkml:trace contextRef="#ctx0" brushRef="#br0" timeOffset="744776.468">25152 4564 0,'0'-50'31,"50"1"-15,-1 49 0,1-25-1,-1 25-15,1 0 16,0-50-16,-1 50 0,-24 0 15,25 0 1,-26 0 0,26 0-1</inkml:trace>
  <inkml:trace contextRef="#ctx0" brushRef="#br0" timeOffset="745090.4671">25276 4911 0,'25'0'47,"74"0"-32,-74 0 1,24 0-16,-24 0 16,25-49-16,-25 49 15,-1 0-15</inkml:trace>
  <inkml:trace contextRef="#ctx0" brushRef="#br0" timeOffset="745401.4818">25797 4812 0,'-25'-50'0,"25"75"94,0 0-94,0 0 16,0 0-16,0 24 15,0-24-15,0 0 16,25-25 31</inkml:trace>
  <inkml:trace contextRef="#ctx0" brushRef="#br0" timeOffset="745713.4662">26045 4614 0,'-25'0'15,"75"0"48,-25 0-47,24 0-1,-24 0-15,49 0 16</inkml:trace>
  <inkml:trace contextRef="#ctx0" brushRef="#br0" timeOffset="745956.4676">26020 4713 0,'25'49'47,"25"-49"-47,-26 0 15,26 0-15,0-24 16,-1 24-16,-24 0 16,0 0-1</inkml:trace>
  <inkml:trace contextRef="#ctx0" brushRef="#br0" timeOffset="746889.5772">26715 4465 0,'0'0'0,"0"-50"15,49 75 48,-49 25-63,75-1 15,-75 26-15,24-1 16,-24-24-16,50-1 16,-50-24-16,0 25 15,25-50-15,-25 25 16,49-75 31,-49 0-32,0 1-15,25-26 0,-25 1 16,0-1-16,0 1 16,50 24-16,-50 26 15,25 24 48</inkml:trace>
  <inkml:trace contextRef="#ctx0" brushRef="#br0" timeOffset="747508.5815">26665 4986 0,'-25'0'32,"50"0"14,25 0-30,24 0 0,0 0-16,26 0 0,-1 0 15,25-25-15,-50 25 16,-24 0-16,-25 0 16,24 0-16,-73 0 78</inkml:trace>
  <inkml:trace contextRef="#ctx0" brushRef="#br0" timeOffset="748317.5794">26863 5407 0,'0'-24'16,"-49"24"-16,24 0 31,50 0 32,0 0-48,24-25-15,1 25 16,-1 0-16,1 0 16,-25 0-16,0 0 15,24 0-15,-24 0 16,-25 25 15,-49-25-31,-1 49 16,25-49-16,0 50 15,-24-1-15,24-49 16,-25 50-16,1 0 16,49-26-1,-50-24-15,50 75 16,0-50 0,0-1-1,25-24 16,0 0-31,24 0 16,1 0-16,-25 0 0,24 0 16,-24 0-1,25 0-15,-25 0 32,24 0-17</inkml:trace>
  <inkml:trace contextRef="#ctx0" brushRef="#br0" timeOffset="748570.5802">27360 5606 0,'0'25'62,"0"24"-46,0-24-16,0 0 15,0 24-15,0-24 16</inkml:trace>
  <inkml:trace contextRef="#ctx0" brushRef="#br0" timeOffset="749276.5767">28178 4589 0,'0'0'0,"-25"0"15,75 0 48,0 0-48,-1 0-15,1 0 16,-1 0-16,-24 0 16,0 0-16,25 0 15</inkml:trace>
  <inkml:trace contextRef="#ctx0" brushRef="#br0" timeOffset="749508.577">28153 4837 0,'50'0'31,"-25"50"-15,49-50-16,-24 0 15,-25 0-15,-1 0 16,26 0-16,-25 0 15</inkml:trace>
  <inkml:trace contextRef="#ctx0" brushRef="#br0" timeOffset="765858.1342">29245 5060 0,'0'0'0,"-25"0"31,75 0 32,-1 0-48,50 0 1,50 0-16,-25 0 0,50 0 16,49 0-16,-24 0 15,-26 0-15,1 0 16,-50 0-16,0 0 15,0-49-15,-25 49 16,-25 0-16,-24 0 16,-25 0-16</inkml:trace>
  <inkml:trace contextRef="#ctx0" brushRef="#br0" timeOffset="766449.1308">29220 5383 0,'25'0'78,"0"0"-78,-1 0 15,1 0-15,25 0 16,-25-50-16,-1 50 16,26 0-16,-25 0 15</inkml:trace>
  <inkml:trace contextRef="#ctx0" brushRef="#br0" timeOffset="766860.1281">29270 5383 0,'0'0'0,"-50"0"0,25 0 15,25 24 1,-25-24-16,25 50 15,0-25 1,0 24 0,0-24-1,25-25 1,25 25 0,-25-25-16,-1 0 15,26 50-15,-25-50 16,0 0-16,-25 24 15,49-24-15,-49 25 16,0 25 15,-49-50-31,24 0 16,0 25-16,-25-25 16,1 0-16,24 0 15,-25 0 1</inkml:trace>
  <inkml:trace contextRef="#ctx0" brushRef="#br0" timeOffset="767085.1259">29890 5581 0,'-50'0'16,"50"-50"15</inkml:trace>
  <inkml:trace contextRef="#ctx0" brushRef="#br0" timeOffset="767657.1302">30138 5432 0,'0'-49'0,"0"24"31,24 25 1,1 0-32,25 0 15,0 0 1,-50 25-16,24 24 15,-24-24-15,0 0 16,0 0-16,0 24 16,-49 1-1,-1-50 1,50 25-16,-25-25 16,75 0 46,-25 0-62,0 0 16,24 0-1,1 49 1,-50-24 0,0 0-1,0 49 1,-25-74-16,0 0 15,-24 0-15,-1 25 16,0-25-16,25 0 16,50-50 15</inkml:trace>
  <inkml:trace contextRef="#ctx0" brushRef="#br0" timeOffset="768186.128">30758 5507 0,'-25'0'31,"25"-25"-31,-25 25 16,0 0 0,-24 0-1,49 25 1,-75-25-16,26 24 0,24 26 15,25-25 1,0 24 0,25-49-1,24 0-15,-24 0 16,25 0-16,-1 25 16,-24-25-16,0 0 15,-25 25-15,50-25 16,-50 50-16,0-26 15,-25 1 1,-25-25 0,1 0-1,-1 0 1,50-25 15,0-24-31,0 24 16,0 0-16,50-24 15,-50 24-15,49 25 16,-49-25-16,25 25 16,-25-25-16,50 25 15,-50-49 1,49 49-16,1 0 16</inkml:trace>
  <inkml:trace contextRef="#ctx0" brushRef="#br0" timeOffset="768743.1272">31130 5482 0,'49'0'62,"-24"0"-62,25-25 16,-25 25-16,0 0 16,-50 0 31,-25 0-32,25 0-15,25 25 16,-49-25-16,-1 49 15,50-24 17,0 0-1,25-25-15,0 0-16,-1 0 15,26 50-15,0-50 16,-25 0-16,24 24 0,-24-24 15,-25 25 1,0 25 0,-25-25-1,-24-25 1,24 0-16,0 49 16,-50-49-16,51 0 15,-1 0-15,0 0 16,25-25-1,25 1 1</inkml:trace>
  <inkml:trace contextRef="#ctx0" brushRef="#br0" timeOffset="769305.133">32196 5333 0,'0'0'0,"0"-25"16,0 50 78,-49 49-94,49-49 15,-75 25-15,51-1 16,-26 26-16,25-26 16,25 1-16,-49-25 15,49 24-15,-50-24 16,50 25-1,0 0 1,25-50 15,0 0-31,24 0 0,1 0 16,24 0-16,1 0 16,-1 0-16,-24-25 15,-1 25-15,-24 0 16</inkml:trace>
  <inkml:trace contextRef="#ctx0" brushRef="#br0" timeOffset="775991.1597">32445 5507 0,'-25'0'32,"25"-50"-32,0 25 31,49 0 0,-24 25-15,25 0-16,-25 0 15,-1 0 1,-24 50 0,0-25-16,0 24 15,-24-24-15,-1 25 16,-50-25-16,51 24 16,-1-49-16,-25 50 15,25-50-15,25 25 16,75-25 62,-50 0-78,24 0 16,-24 0-16,0 0 15,24 0-15,-24 0 16,25 0-1,-25 0 1</inkml:trace>
  <inkml:trace contextRef="#ctx0" brushRef="#br0" timeOffset="776293.1602">32841 5407 0,'0'-24'16,"0"48"47,0 26-63,0-25 15,0 24 1,0 1-16,0 0 0,-49 24 15,49-49-15,0 0 16,0 24 0,0-24-1</inkml:trace>
  <inkml:trace contextRef="#ctx0" brushRef="#br0" timeOffset="776477.1686">33040 5581 0,'0'0'0,"-25"0"15,25-25 1,25 25 46</inkml:trace>
  <inkml:trace contextRef="#ctx0" brushRef="#br0" timeOffset="777028.1594">33362 5457 0,'0'-25'0,"-25"-24"31,1 49 0,-1 0-15,25 24 0,-50-24-16,50 25 15,0 0 1,0 0-1,25 24 1,49-49-16,-24 0 16,-50 25-16,50-25 15,-25 50 1,24-25 0,-49 24-1,0-24 1,-25-25-1,1 0 1,24-50 15,0 26-31,0-26 16,0 0-16,0 26 16,24 24-16,-24-75 0,50 75 31,-50-25-31,25 25 31,-25-24-31</inkml:trace>
  <inkml:trace contextRef="#ctx0" brushRef="#br0" timeOffset="803477.5194">29592 4465 0,'0'0'0,"0"-50"16,0 25 0,0 1-1,0-26 1,-25 50 15,-49 25-15,49 0-16,0-1 15,25 26-15,-49-25 16,49 24-16,-25 26 16,25-26-16,0 1 15,0 0-15,0-26 16,0 26 0,49 0-1,1-50 1,24 0-1,-49 0-15,-25-50 16,0 25 0,0 0-16,0-24 15,-25 24 1,1 25 0,-26 0-16,0 0 15</inkml:trace>
  <inkml:trace contextRef="#ctx0" brushRef="#br0" timeOffset="804116.5217">29815 4539 0,'0'-25'0,"0"1"31,0-1 0,0-25 16,75 50-31,-26 25-1,-49 25 1,25-50-16,-25 49 16,0 1-1,-25-50-15,25 49 16,-49-49-16,49 50 15,-25-50-15,25-25 79,25 25-79,-1 0 15,26 0 1,-50 25-1,25 25 1,-25-26 0,0 26-1,-50-50 1,25 0 0,-24 0-1,24 0 1,25-25-1,0 0 1</inkml:trace>
  <inkml:trace contextRef="#ctx0" brushRef="#br0" timeOffset="804332.5174">30212 4614 0,'0'0'0,"0"-50"47</inkml:trace>
  <inkml:trace contextRef="#ctx0" brushRef="#br0" timeOffset="804798.5199">30510 4415 0,'0'-25'15,"-25"25"48,-25 0-47,50 50-16,-24-25 15,24 24-15,-50 1 16,50-25-16,0 0 15,0-1-15,0 26 16,0-25-16,0 0 16,50-25-16,-50 24 15,74-24-15,-24 0 16,-26 0 0,-24-24-16,25 24 15,-25-25-15,0 0 31,-49 25-15,49-25 0,-50 25-16,0 0 15</inkml:trace>
  <inkml:trace contextRef="#ctx0" brushRef="#br0" timeOffset="805365.5194">30882 4440 0,'-25'-25'16,"25"0"15,50-24 16,-1 49-32,-24 0 1,0 0-16,-25 74 16,0-24-1,-50-1 1,1-24-1,-1-25 1,50 50-16,50-50 63,-1 0-48,-24 0 1,0 0-16,49 25 15,-74 24 1,0 1 0,-25-1-1,1-49-15,-1 0 16,-25 25-16,25-25 16,-24 0-1,49-25 16,0-24-15</inkml:trace>
  <inkml:trace contextRef="#ctx0" brushRef="#br0" timeOffset="805866.523">31775 4341 0,'0'-25'16,"-25"25"46,25 50-62,-74-1 16,74 1-16,-50-1 16,50 26-16,-50-26 15,50 1-15,0 0 16,-49-1-16,49-24 16,0 0-1,25-25 16,24 0-31,1 0 16,-1 0-16,1 0 16,-25 0-16,24 0 15,1 0 1,-100 0 46,26 0-46</inkml:trace>
  <inkml:trace contextRef="#ctx0" brushRef="#br0" timeOffset="808952.5215">31998 4539 0,'0'-25'0,"-25"25"32,50 0 30,0 0-46,0 0-1,-1 0-15,51 0 16,-50 0 0,-1 0-1,26 0-15</inkml:trace>
  <inkml:trace contextRef="#ctx0" brushRef="#br0" timeOffset="809298.5204">32569 4366 0,'0'-50'15,"0"75"64,0 49-79,0-24 15,0-1-15,0 1 16,0 0-16,0-1 15,0 1-15,0-25 16,0-1 0,0 1-1,-25-25-15,0 0 32</inkml:trace>
  <inkml:trace contextRef="#ctx0" brushRef="#br0" timeOffset="809643.5259">32519 4465 0,'0'-50'15,"-25"50"48,25 50-48,-49-25-15,-1 24 16,50 1 0,25-50 31,0 0-32,49 0-15,-24 0 16,-1 0-16,1-25 15,-25 25-15,24 0 16,-24 0-16,25 0 16,-50-25-1</inkml:trace>
  <inkml:trace contextRef="#ctx0" brushRef="#br0" timeOffset="810143.5192">32990 4440 0,'0'0'0,"0"-25"63,25 25-47,25-49-16,-26 49 15,26 0-15,-25 0 16,-100 0 31,26 0-32,24 24-15,0-24 16,25 25-16,-49-25 0,49 25 16,0 0-1,24-25 16,-24 49-31,50-49 16,-25 0-16,24 50 16,1-50-16,-25 25 15,0-25-15,-25 49 16,74-49-16,-74 25 16,0 0-1,-25-25 1,25 50-16,-74-50 15,24 0-15,1 0 16,-1 0-16,-24-25 0,24 25 16</inkml:trace>
  <inkml:trace contextRef="#ctx0" brushRef="#br0" timeOffset="810955.5205">27905 6598 0,'50'0'47,"-1"0"-32,1 0-15,0 0 16,-1 0-16,-24 0 16,0 0-16,25 0 15</inkml:trace>
  <inkml:trace contextRef="#ctx0" brushRef="#br0" timeOffset="811168.5185">27880 6796 0,'0'25'31,"25"-25"-15,25 0-1,-1 0-15,26 0 16,-1 0-16,-24 0 16,0 0-16</inkml:trace>
  <inkml:trace contextRef="#ctx0" brushRef="#br0" timeOffset="823036.9862">25623 8731 0,'0'0'0,"0"-49"0,0-1 16,0 75 62,0 0-62,0-1-16,0 26 0,0 0 15,0-1-15,0 26 16,0-26-16,0 1 16,0-25-16,0 24 15,0 1 1</inkml:trace>
  <inkml:trace contextRef="#ctx0" brushRef="#br0" timeOffset="823423.9912">25350 8756 0,'0'-25'15,"0"-24"17,0-1-1,50 50-31,0-25 16,-1 25-16,1-49 15,-1 49-15,26 0 16,-1-25-16,50 25 15,-74 0-15,0 0 16,-26 0-16,1 0 16,-25 25-1,0 24 1</inkml:trace>
  <inkml:trace contextRef="#ctx0" brushRef="#br0" timeOffset="823803.9824">25450 9153 0,'49'0'47,"1"0"-47,-1 0 16,1 0-16,24-50 16,-24 50-16,0 0 15,-1 0-15,-24 0 16,25 0-1</inkml:trace>
  <inkml:trace contextRef="#ctx0" brushRef="#br0" timeOffset="825337.8975">1836 4738 0,'0'-25'16,"24"25"62,-24 49-62,50 1-16,-50 0 15,74-1-15,-24 26 16,-25-26-16,24 1 15,-49 0-15,50-1 16,-50-24-16,25-25 0,-25 50 16,0-1-1</inkml:trace>
  <inkml:trace contextRef="#ctx0" brushRef="#br0" timeOffset="827388.9022">26715 8756 0,'0'0'0,"-25"0"32,74 0 30,26 0-46,-1 0-16,1 0 15,-51 0-15,1 0 0,25 0 16</inkml:trace>
  <inkml:trace contextRef="#ctx0" brushRef="#br0" timeOffset="827660.8953">26764 9054 0,'50'0'47,"-25"0"-47,24 0 0,-24 0 16,0 0 0,24 0-16,1 0 15,-50-25-15,-50 25 63,26 0-48,-1 0 1</inkml:trace>
  <inkml:trace contextRef="#ctx0" brushRef="#br0" timeOffset="828328.8954">27657 8582 0,'0'-24'32,"0"98"46,0-24-78,0 24 15,0 0-15,0-24 16,0-25-16,0 0 16,0 24-16,0-24 15</inkml:trace>
  <inkml:trace contextRef="#ctx0" brushRef="#br0" timeOffset="828596.8967">27434 8632 0,'0'-50'15,"0"26"16,25 24-15,0 0-16,-1-25 16,51 25-16,-26 0 15,1-50-15,24 50 16,1 0-16,-26-25 16,-24 25-16,25 0 15,-50 25 1,-25 25-1</inkml:trace>
  <inkml:trace contextRef="#ctx0" brushRef="#br0" timeOffset="828842.8992">27558 8954 0,'50'0'63,"-1"0"-63,26 0 15,-1 0-15,0-24 16,-24 24-16,-25 0 16,0 0-1</inkml:trace>
  <inkml:trace contextRef="#ctx0" brushRef="#br0" timeOffset="829135.8952">28054 8880 0,'25'0'78,"-25"50"-78,0-26 16,0 26 0,0 0-1,25-50 48</inkml:trace>
  <inkml:trace contextRef="#ctx0" brushRef="#br0" timeOffset="829511.8996">28674 8682 0,'0'-25'0,"0"50"79,0 24-79,0 1 15,0-25-15,0-1 16,0 26-1,0 0 1</inkml:trace>
  <inkml:trace contextRef="#ctx0" brushRef="#br0" timeOffset="829707.9032">28476 8781 0,'25'0'47,"24"0"-31,26 0-16,-1-25 16,0 25-16,-24 0 15,24 0-15,1-50 16</inkml:trace>
  <inkml:trace contextRef="#ctx0" brushRef="#br0" timeOffset="830050.8962">29468 8533 0,'0'-50'15,"0"1"1,0 73 62,0 1-78,0 25 0,0-1 16,0 1-1,0 0-15,0-26 0,0 1 16,0 25 0,0-25-1,-25-25 1</inkml:trace>
  <inkml:trace contextRef="#ctx0" brushRef="#br0" timeOffset="830288.8944">29220 8508 0,'0'-25'0,"0"-24"47,25 24-31,24 25-16,26 0 15,24-50-15,-49 50 16,24 0-16,0 0 16,1 0-16,-50 0 15,-1 0 1,-24 50-16</inkml:trace>
  <inkml:trace contextRef="#ctx0" brushRef="#br0" timeOffset="830559.8972">29394 8905 0,'24'0'78,"51"0"-78,-26 0 16,-24 0-16,0 0 15,49 0-15,-24 0 32</inkml:trace>
  <inkml:trace contextRef="#ctx0" brushRef="#br0" timeOffset="830937.894">29989 8880 0,'0'-50'16,"25"26"30,-1 24-46,1 0 16,25 0-16,-25 0 16,-25 49-1,0 1 1,-50-50 0,0 49-16,26-49 15,-26 50-15,0-50 16,50 50-1,25-50 17,25 0-17,24 0-15,1 0 16,-1-25-16,1 25 16,-26 0-16</inkml:trace>
  <inkml:trace contextRef="#ctx0" brushRef="#br0" timeOffset="852125.7657">30311 10294 0,'0'0'0,"25"0"32,-25 25 61,0 24-77,0-24 0,0 0-16,0 49 15,0-24-15,0 24 16,0 1-16,0-1 0,0 1 15,0-26-15,0 1 16,0-1-16,0 1 16,0 24-16,0 1 15,0-1-15,0-24 16,0 24-16,0 26 16,0-26-16,0 0 15,0-24-15,0 0 16,0-1-16,0 1 15,0-1-15,0 1 16,0 0-16,0 24 16,0-24-16,0-1 15,0 1-15,0 0 16,0-1-16,0 1 16,0 24-16,0 1 0,0-1 15,0 0-15,0 1 16,0-26-16,0 1 15,0 0-15,0 24 16,0 0-16,0-24 16,0 24-16,0 1 15,-49-1-15,49 1 16,0-1-16,0 1 16,0-1-16,-25 0 15,25-24-15,0 24 16,0 1-16,0-1 15,0 1-15,0-1 16,0 0-16,0 1 0,0 24 16,-50 0-1,50-49-15,0 0 0,0 24 16,0 0-16,0-24 16,0 0-16,0-1 15,0-24-15,0 0 16,0 0-16,0 49 15,0-49 17,0 0-17,0-1 1,0 26-16,0 0 16,0-75 30,0-25-30,0-49-16</inkml:trace>
  <inkml:trace contextRef="#ctx0" brushRef="#br0" timeOffset="853779.7625">27260 12055 0,'25'0'78,"25"0"-78,-1 0 15,-24 0 1,0 0-16,25 0 16,24 0-16,25 0 15,50 0-15,25 0 16,-50 0-16,-25 0 16,0 0-16,0 0 15,-24 0-15,24 0 16,25 0-16,-25 0 15,25 0-15,0 0 16,25-25-16,0 25 16,-50 0-16,0 0 15,-24 25-15,-1-25 0,-24 0 16,49 50 0,-25-50-16,1 0 0,-1 0 15,1 0-15,-1 0 16,1 0-16,-1 0 15,25 0-15,25 0 16,-25 0-16,1 0 16,-1 0-16,0 0 15,-25 0-15,1 0 16,-1 0-16,1 0 16,-1 0-16,1 0 15,-1 0-15,0 0 0,1 0 16,24 0-1,-25 0-15,1 0 0,-26 24 16,1-24-16,0 0 16,24 0-16,0 0 15,1 0-15,-1 0 16,-24 0-16,0 0 16,-1 0-16,1 0 15,-1 0-15,1 0 16,-25 0-16,0 0 15,24 0 1,1 0 0,24 0-1,-24 0 1,-25 0-16,-1 0 31,1 0-15,50 0-1,-26 0 1,-24 0 0,0 0 31,24 0-16,-73 0 16</inkml:trace>
  <inkml:trace contextRef="#ctx0" brushRef="#br0" timeOffset="854175.7628">33089 11881 0,'25'0'47,"0"0"-32,-25 25-15,25-25 16,-25 50-16,49-50 16,-49 25-16,50-25 15,-50 24-15,25-24 16,-25 50-16,25-50 16,-25 25 15,0 0-16,0 24 1,-50 1-16,25-25 16,-24-25-16,24 74 15,-25-74-15,25 25 16,-49-25-16,49 0 16</inkml:trace>
  <inkml:trace contextRef="#ctx0" brushRef="#br0" timeOffset="855201.7648">30311 10244 0,'-24'0'110,"24"50"-110,-50-25 15,50 24-15,-50 26 16,50-50-16,-25 24 15,50-74 48,-25 1-63,50-26 0,-50 0 16,50 1-16,-50 24 15,24 0-15,26 25 31,-25 0-15,0 25 0,-25 25-1,49-1 1,-49 1 0,0-25-16,-25 24 15,25 1-15</inkml:trace>
  <inkml:trace contextRef="#ctx0" brushRef="#br0" timeOffset="856231.7629">27260 11956 0,'0'25'78,"-49"24"-63,49-24-15,-50 25 16,50-26 0,25 26 109,0-50-125,0 25 15,24-25-15,26 50 16,-51-50-16,26 49 15,0-49-15</inkml:trace>
  <inkml:trace contextRef="#ctx0" brushRef="#br0" timeOffset="857281.7618">30038 15180 0,'0'-24'0,"50"73"110,-50-24-95,50 0-15,-26 24 0,26-24 16,-25-25-16,0 0 16,24 0-1,1 0 1,-50-25-16,25 1 16,-25-26-16,0 25 15,0-24 1,0 24-1</inkml:trace>
  <inkml:trace contextRef="#ctx0" brushRef="#br1" timeOffset="868655.9966">30386 12129 0,'25'0'157,"-1"0"-142,26 50-15,-25-50 32,24 0-32,-24 0 15,25 0 1,24 0-1,-49 0 1,49 0-16,-24 0 16,-25 0-16,0 0 15,24 0-15,1 25 16,-25-25 0,-1 0-1,26 0 1,-25 0-1,0 0-15,-1 0 16,26 0-16,-25 0 0,0 0 16,24 0-16,-24 0 15,0 0-15,25 0 16,-1 0 15,-24 0 0,25 0-15,-1 0-16,26 0 16,-1 0-16,-24 0 15,-1 0-15,1 0 16,-25 0-16,-1 0 31,26 0 0,0 0-15,-26 0 15,1 0-15,0 0 0,25 0-1,-1 0 1,-24 0 15,-75 0 125</inkml:trace>
  <inkml:trace contextRef="#ctx0" brushRef="#br1" timeOffset="869355.9987">32122 12005 0,'0'-24'16,"0"-1"15,-25 25 0,25 49 47,50-49-62,-50 50-16,25 0 15,-25-1 1,24-49-16,-24 25 16,50-25-1,-50 25 95,-25-25-95,25 50-15,-25-50 16,25 24-16,-24-24 16,24 50-16,-50-50 15,50 50-15,-25-50 16,25 49-16,-25 1 15,25-75 110</inkml:trace>
  <inkml:trace contextRef="#ctx0" brushRef="#br1" timeOffset="879155.9918">32370 11683 0,'0'-50'16,"0"26"-1,0-1 32,0 50 16,0 24-48,0 1-15,0-25 16,0-1-16,0 26 16,0 0-1,0-26 1,25-24-1</inkml:trace>
  <inkml:trace contextRef="#ctx0" brushRef="#br1" timeOffset="879485.9937">32196 11584 0,'0'-25'16,"0"-25"30,25 50-30,0-49-16,25 49 16,-25-25-16,-1 25 15,26 0-15,-25-50 16,0 50-16,24 0 16,1 0-1,-50 25 16,-25-25-15</inkml:trace>
  <inkml:trace contextRef="#ctx0" brushRef="#br1" timeOffset="879846.9892">32296 11857 0,'-25'0'0,"25"24"32,0 1 30,25-25-46,0 0-1,-1 0-15,26 0 16,-25 0-16,0 0 16,49 0-1,0-49 1,-74 24 31</inkml:trace>
  <inkml:trace contextRef="#ctx0" brushRef="#br1" timeOffset="880166.9908">32717 11708 0,'0'-25'0,"0"50"109,0 24-93,0-24-1,0 25 1</inkml:trace>
  <inkml:trace contextRef="#ctx0" brushRef="#br1" timeOffset="890920.6813">30460 12204 0,'25'0'281,"-25"25"-250,25-25-15,0 49 31,24-49 0,-49 25-16,25-25-15,0 0-1,-25 25 1,49-25-16,-24 0 31,-25 25-15,25-25 15,0 0-15,24 49-1,-24-49 1,25 25 15,-25-25-15,-25 50-1,24-50-15,1 0 16,-25 25 0,50-25-16,-25 24 15,-1-24 1,-24 50-1,50-50 1,-50 25-16,25-25 16,-25 25-1,49-25-15,-49 24 16,25-24-16,-25 50 16,50-50-1,-50 50-15,50-50 16,-50 24-16,24-24 15,-24 25-15,25-25 16,-25 50-16,50-25 16,-25-1-1,-25 26 1,24-50 0,-24 25-16,50 0 15,-25 24 1,24-24-1,-24 25 1,25-26 0,-50 1-1,25-25 1,-25 50 0,24-50-1,-24 25-15,50 0 16,-25 24-1,-25-24 1,25-25 0,-25 25-1,49-25-15,-49 49 16,25-49 0,-25 25-16,50 0 15,-26 25 1,26-26-1,-25 26 1,24-25 0,-24 24 15,25-24-15,-25 0-1,24 25 1,1-26-1,-25 26 1,24-25 0,-24 24-1,0-24 1,25 0 0,-26-25-1,-24 74-15,25-74 16,-25 25-1,50 0 1,-50 25 0,25-50-16,-25 24 15,24-24 1,-24 25 0,50-25-16,-50 25 15,25-25 1,-25 50-1,25-50-15,24 24 16,-24-24 0,-25 25-16,25-25 15,-25 50 1,25-50 0,-25 25 15,49-25-31,-24 25 31,-25 24 0,25-49-31,24 25 32,-24 25-1,25-50 16,-50 24-47,25-24 47,-25 25-47,24-25 46,-24 25 64</inkml:trace>
  <inkml:trace contextRef="#ctx0" brushRef="#br1" timeOffset="892231.6857">33015 14412 0,'0'-25'47,"0"50"47,25-1-79,0 26 1,74 24-1,-74-74 1,-1 50-16,26-50 16,-50 25-16,25-25 15,-25 49 63,-50-49-62,50 25 0,-49-25-1,-1 50-15,25-50 16,-24 49-16,-1 1 16,25-50-1,25 50-15,-74-50 16,99 0 93,-25-25-109,24 25 16,1-50-1</inkml:trace>
  <inkml:trace contextRef="#ctx0" brushRef="#br1" timeOffset="893050.6832">33437 14957 0,'0'0'0,"0"-49"15,0 24 1,0 50 78,0-1-94,0 26 15,0-25-15,0 0 16,25 24-16,-25 1 16,0-1-1,24-49 1,-24 25 0,75-25 15,-26-99-16,-49 74 1,50-24-16,-50-1 0,74-24 16,-74 49-16,0-25 15,0 25 17,-24 50 77</inkml:trace>
  <inkml:trace contextRef="#ctx0" brushRef="#br1" timeOffset="908203.9931">28848 6697 0,'0'-49'15,"0"24"1,0-25 0,0 1-1,0 98 48,0 1-48,0-1-15,0 26 16,0-1-16,0-24 16,0 0-16,0-26 0,0 26 15,0 0 1,0-26 0</inkml:trace>
  <inkml:trace contextRef="#ctx0" brushRef="#br1" timeOffset="908521.988">29220 6548 0,'0'-74'0,"0"49"16,25 25-1,-25 50 32,0-1-31,0 26-16,0-26 16,0 1-16,0 0 15,0-1-15,0 1 16,0-25-16,0 24 15,25-49 32</inkml:trace>
  <inkml:trace contextRef="#ctx0" brushRef="#br1" timeOffset="908783.9856">29666 6796 0,'0'-24'15</inkml:trace>
  <inkml:trace contextRef="#ctx0" brushRef="#br1" timeOffset="909346.986">29964 6623 0,'0'-50'16,"0"25"-1,-25 25 32,-24 0-31,-1 0-1,50 25 1,0 25 0,0 24-16,25-74 15,24 25 1,1-25-16,0 25 15,-26-25-15,26 49 0,-25-49 16,-25 25 0,25-25-16,-25 25 15,0 25 1,-25-50 0,0 0-16,-25 0 15,1 0 1,-1-25-1,50-25 1,0 1-16,0 24 16,25-25-16,25 25 15,-1-24-15,1 24 16,-25-25-16,24 26 16</inkml:trace>
  <inkml:trace contextRef="#ctx0" brushRef="#br1" timeOffset="909811.9862">30411 6722 0,'0'-25'31,"24"0"-15,1 25-1,25 0 1,-1 0 0,26 0-1,-50 75 1,-25-26-1,0 1 1,-50-25 0,25 25-16,-24-50 0,24 24 15,0-24-15,-25 50 16,75-50 46,0 0-62,0 0 16,0 0-16,24 0 16,-24 0-16,0 0 15,24 0-15,1 0 16</inkml:trace>
  <inkml:trace contextRef="#ctx0" brushRef="#br1" timeOffset="910289.9857">31254 6672 0,'0'-49'31,"0"74"0,0 49-15,0-24 0,-75-1-16,51 1 15,-26 24-15,50-24 16,-50-25-16,50 24 15,-24-24-15,24 25 16,0-25 15,24 24 1,26-49-32,24 0 15,-24 0-15,0 0 16,-25 0-16,-1 0 15,51 0 1</inkml:trace>
  <inkml:trace contextRef="#ctx0" brushRef="#br1" timeOffset="910666.989">31477 6896 0,'25'0'79,"0"0"-64,24 0 1,-24 0-16,25 0 15</inkml:trace>
  <inkml:trace contextRef="#ctx0" brushRef="#br1" timeOffset="911163.9899">32147 6722 0,'0'-25'15,"-25"25"63,0 25-62,-24 0-16,49 0 0,-50 24 16,50-24-16,-50 0 15,50 25-15,0-26 16,0 1-16,0 25 15,0-25-15,0 24 16,50-49 0,0 0-1,-1 0 1,-24 0 0,-25-25-16,0 1 31,0-26-16,-50 50 1,1 0 0</inkml:trace>
  <inkml:trace contextRef="#ctx0" brushRef="#br1" timeOffset="911622.0036">32544 6772 0,'0'-50'32,"0"75"14,-25-25-30,25 49-16,-74-24 16,74 25-16,-25-25 15,25 0-15,0 24 16,-25-24-16,25 25 16,0-1-1,0-24 1,50-25 15,-26 0-31,26 0 16,-25 0-1,-25-25 1,0 0 15,-50-24 0</inkml:trace>
  <inkml:trace contextRef="#ctx0" brushRef="#br1" timeOffset="911836.0058">32742 7045 0,'0'-25'16</inkml:trace>
  <inkml:trace contextRef="#ctx0" brushRef="#br1" timeOffset="912407.0062">33263 6772 0,'0'-25'32,"-25"25"30,0 0-62,-24 0 16,24 0-1,-25 49-15,50 1 0,-24-25 16,24 0-16,0 24 16,0-24-16,0 0 15,0 25 1,0-1-1,49-49 17,-49-25 124</inkml:trace>
  <inkml:trace contextRef="#ctx0" brushRef="#br1" timeOffset="913143.0365">33288 6821 0,'0'-25'15,"-25"25"32,0-49-31,0 49-1,-24 0 1,-1 25 0,25-1-1,1-24 1,24 50-16,-50 0 15,50-25 1,0-1 0,0 1-1,74-25 1,-24 50-16,-25-50 16,0 25-16,24 24 15,-49 1 1,25-50-16,-25 49 15,0-24-15,0 50 16,-50-51 0,26-24-1,-1 0 1,-25 0 0,50-24-1,0-1-15,0-50 16,0 26-16,0-1 15,25 1-15,0-1 16,24 0-16,-24 26 0,25-26 16,-25 50-16,-25-50 15,49 50-15,1-25 16,-25 25 0,0-49-1</inkml:trace>
  <inkml:trace contextRef="#ctx0" brushRef="#br1" timeOffset="917988.0384">30411 12154 0,'0'25'218,"0"0"-186,24 25-17,-24-26 17,50-24-1,-50 25-16,0 25 17,0-25-1,25-25-15,-25 24-1,25-24 16,-25 25-31,0 25 47,24-50 0,-24 25-16,0-1 1,50-24-17,-50 50 1,25-50 0,-25 25-1,0 0 63,25-25-62,-25 24 0,49 26 15,-49-25 0,25-25-15,-25 25 15,0 24 0,25-49-15,-25 25-1,49-25 17,-49 25-32,25-25 15,-25 49 1,25-49 0,-25 25-16,25-25 15,-25 25 1,49-25-1,-49 50-15,25-50 16,-25 49 0,25-49-16,-25 25 31,50-25-31,-26 25 31,-24 0 0,25-25-15,-25 49 15,50-49-15,-50 25 0,25 0-1,-25 25 16,24-50-15,-24 24 0,50 1-1,-50 25 17,25-25-1,-25-1 0,25-24-31,-25 50 16,49-50-1,-49 25 1,25 0 0,-25 24 15,25-49-16,-25 25 1,0 0 0,50-25-1,-50 49 1,24-49 15,-24 25-15,0-74 140</inkml:trace>
  <inkml:trace contextRef="#ctx0" brushRef="#br1" timeOffset="918842.0399">31502 13395 0,'-50'0'0,"50"24"125,0 51-110,25-50-15,-25-1 16,0 26-16,25-50 16,-25 50-16,0-26 15,25-24 1,-25 25 0,-25-25 77,0 0-77,-24 0 0,24 0-16,0 0 0,-25 50 15,1-50 1,49 25-16,-50-25 15,25 49 1,25-74 62,0 1-47</inkml:trace>
  <inkml:trace contextRef="#ctx0" brushRef="#br1" timeOffset="920283.2375">32668 11708 0,'0'-25'16,"0"0"77,49 25-61,1 0-17,24 0 1,-24 0 0,-25 0-16,-25 25 15,0 25 1,0-26-16,0 26 15,-50 0 1,1-50-16,49 49 16,-50-49-16,50 25 15,-25-25-15,50 0 94,0 0-94,49 0 16,-24 0-16,-1 0 0,-24 0 15,25 0-15,-25 0 16,-75 0 109</inkml:trace>
  <inkml:trace contextRef="#ctx0" brushRef="#br1" timeOffset="921299.2782">31576 14039 0,'25'-24'15,"-25"-1"1,25 25-16,-25-50 31,0 75 16,0 25-31,0-1-16,0 1 15,0-1-15,0 26 16,0-26-16,0-24 15,0 25-15,0-25 16</inkml:trace>
  <inkml:trace contextRef="#ctx0" brushRef="#br1" timeOffset="921631.2724">31403 14114 0,'0'-25'31,"0"0"-16,25-24 1,24 49 0,1-25-16,-25 25 15,-1 0 1,26 0-16,-25 0 0,0 0 16,-1 0-16,26 0 15,-25 0-15,24 0 16,-24 0-1</inkml:trace>
  <inkml:trace contextRef="#ctx0" brushRef="#br1" timeOffset="921972.2738">31477 14511 0,'50'0'62,"-25"0"-62,24 0 16,-24 0-16,0 0 16,24 0-16,-24 0 15,0 0 32</inkml:trace>
  <inkml:trace contextRef="#ctx0" brushRef="#br1" timeOffset="922303.278">31924 14412 0,'0'0'0,"49"-25"31,-49 50 48,0 24-79,0-24 15,0 0 1,0 24-16,0 1 15,0-75 48,0-24-63</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9T07:54:12.488"/>
    </inkml:context>
    <inkml:brush xml:id="br0">
      <inkml:brushProperty name="width" value="0.05292" units="cm"/>
      <inkml:brushProperty name="height" value="0.05292" units="cm"/>
    </inkml:brush>
  </inkml:definitions>
  <inkml:trace contextRef="#ctx0" brushRef="#br0">18355 1811 0,'25'-50'16,"-25"25"15,-25 25 32,-24 0-63,-1 0 15,1 0-15,-1 0 16,25 0-16,-24 0 16,24 0-1,25 50 48,0-25-48,0 24 1,0-24 0,0 25-16,0-25 15,0-1-15,0 1 16,0 25-16,0-25 16,0-1-16,0 26 15,0 0 1,0-1-1,49-49 1,1 0 0,-25 0-16,0 0 15,24-25-15,-24 25 16,25-24 0,-1 24-1,-49-25-15</inkml:trace>
  <inkml:trace contextRef="#ctx0" brushRef="#br0" timeOffset="280.0021">17959 2034 0,'0'0'0,"0"-25"16,49 25 15,1 0-15,-1 0-16,-24 0 16,0 0-16,25 0 15,-26 0 1,26 0-16</inkml:trace>
  <inkml:trace contextRef="#ctx0" brushRef="#br0" timeOffset="952.9943">18604 2108 0,'0'-24'32,"0"48"46,0 1-63,0 0-15,-25 25 16,25-26-16,0 1 16,0 25-16,-50-1 15,50-98 48,0 24-63,25 0 15,-25-24-15,0 24 16,0 0-16,25 25 16,-25-50-16,0 1 15,25 49 1,-1 0 15,26 49-15,-50-24-16,0 0 0,25 25 15,-25-26 1,0 1-16,0 0 0,0 25 16,0-26-16,0 1 15,0 25 1,0-75 46</inkml:trace>
  <inkml:trace contextRef="#ctx0" brushRef="#br0" timeOffset="1191.9938">18554 2257 0,'50'0'47,"-26"0"-32,1 0 1,50 0-16,-26 0 15,1 0 17,-50-25-17</inkml:trace>
  <inkml:trace contextRef="#ctx0" brushRef="#br0" timeOffset="1647.994">19124 2009 0,'0'-49'16,"-24"49"0,73 0 93,-24 0-109,25 0 16,-26 0-16,26 0 15</inkml:trace>
  <inkml:trace contextRef="#ctx0" brushRef="#br0" timeOffset="1874.9949">19075 2158 0,'25'0'16,"24"0"-1,1 0 1,-1 0 0,-24 0-1,25 0 17</inkml:trace>
  <inkml:trace contextRef="#ctx0" brushRef="#br0" timeOffset="2847.9935">19943 1736 0,'0'0'0,"0"-24"31,0-1 16,-25 25-32,0 0 1,-24 0 0,-1 0-1,25 0 1,25 25 31,0 24-32,-24-49 1,24 75-16,0-26 16,0-24-16,0 0 15,-50 24-15,50-24 0,0 0 16,0 0-16,0 24 16,25-49-16,-25 25 15,25-25-15,-1 0 16,26 0-1,0 0 1,-1 0 0,-24 0-1,-25-49 1,0 24 0</inkml:trace>
  <inkml:trace contextRef="#ctx0" brushRef="#br0" timeOffset="3059.0047">19695 1960 0,'50'0'47,"-26"0"-32,1 0-15,25 0 16,-1 0-16,1 0 16,24-25-16</inkml:trace>
  <inkml:trace contextRef="#ctx0" brushRef="#br0" timeOffset="3742.9929">20141 1935 0,'0'25'47,"0"24"-31,0-24-16,0 25 15,0-26 1,0-48 62,0-1-78,0-25 16,0 25-16,0 1 15,0-1-15,0-25 16,25 50-1,0 0 1,25 0 15,-50 25-31,0 49 16,-50-24 0,25-25-1,0-25 1,50 0 46,25 0-46,-1 0 0,-24 0-1,-25 49 1,0-24-1,-25-25 1,1 25-16,-1-25 16,-50 0-1,51 0 1</inkml:trace>
  <inkml:trace contextRef="#ctx0" brushRef="#br0" timeOffset="4338.9965">20662 1761 0,'-25'0'0,"1"0"16,48 0 31,1 0-32,25 0 1,0 0-1,-26 0 1,26 0 0</inkml:trace>
  <inkml:trace contextRef="#ctx0" brushRef="#br0" timeOffset="4559.9972">20563 1910 0,'25'0'63,"24"0"-63,-24 0 15,0 0-15,0 0 16,25 0-16,-26 0 15</inkml:trace>
  <inkml:trace contextRef="#ctx0" brushRef="#br0" timeOffset="5182.9946">21506 1563 0,'0'-25'16,"-25"25"31,0 0-32,-25 0 1,26-50 0,-1 50-1,-25 0 1,25 0 46,25 50-30,0 24-17,0 1 1,0-50-16,-24 24 15,24 1-15,0-25 16,0-1-16,-50 26 16,50 0-1,0 24 1,74-74 0,-49 0-1,0 0-15,0 0 16,24 0-16,1 0 15,-50-25-15,0 0 16</inkml:trace>
  <inkml:trace contextRef="#ctx0" brushRef="#br0" timeOffset="5436.9936">21208 1885 0,'-25'0'0,"100"0"47,-26 0-32,-24 0 1,25-25-1,-1 25 1,1 0 0</inkml:trace>
  <inkml:trace contextRef="#ctx0" brushRef="#br0" timeOffset="5814.9952">21729 1885 0,'-25'0'78,"25"25"-63,-50-25 1,50 50-16,-24-1 16,24-24-1,0 0 1,0 24 0,74-49-1,-24 0 1,-25 0-1,24 0 1,-24 0 0,-25-49-16</inkml:trace>
  <inkml:trace contextRef="#ctx0" brushRef="#br0" timeOffset="6403.9946">22175 1736 0,'0'0'0,"-24"0"46,73 0 17,-24 0-63,0 0 16,0 0-16,49 0 15,-49 0 1</inkml:trace>
  <inkml:trace contextRef="#ctx0" brushRef="#br0" timeOffset="6653.9959">22151 1836 0,'24'0'47,"26"0"-47,0 0 16,-26 0 0,1 0-1,25 0 16</inkml:trace>
  <inkml:trace contextRef="#ctx0" brushRef="#br0" timeOffset="7298.995">22820 1712 0,'0'0'0,"-49"0"94,49 24-79,-25-24-15,0 50 16,25-25 0,-25-25-16,25 49 15,0 1 1,0 24-1,0-49 1,0 0 0,25-25-1,0 0 1,0 0-16,0 0 0,24 0 16,-24 0-16,0 0 15,24 0 16,-73 0 110</inkml:trace>
  <inkml:trace contextRef="#ctx0" brushRef="#br0" timeOffset="8137.0051">22796 1538 0,'0'0'0,"0"-25"32,0-25 77,-25 50-62,25 25-32,0 25 1,-50-25 0,50 24-16,0 1 15,0 0-15,0-26 0,0 1 16,0 0-16,0 49 16,0-24-1,0-25 1,0 0 46,25-25-15</inkml:trace>
  <inkml:trace contextRef="#ctx0" brushRef="#br0" timeOffset="8653.999">22820 1463 0,'-49'0'125,"74"0"-62,24 0-63,26 0 15,-51 0 1,1 0-16,50 0 16,-26 0-1,-24 0 1</inkml:trace>
  <inkml:trace contextRef="#ctx0" brushRef="#br0" timeOffset="9176.9957">22746 1712 0,'25'0'47,"0"0"-16,-1 0-15,26 0 0,0 0-16,-26 0 0,1 0 15,25 0 1,-100 0 62</inkml:trace>
  <inkml:trace contextRef="#ctx0" brushRef="#br0" timeOffset="33808.2455">3200 1761 0,'-25'0'16,"25"-25"15,-50 25 32,75 0-1,0 0-46,25 0-1,-26 0 1,26 0 0</inkml:trace>
  <inkml:trace contextRef="#ctx0" brushRef="#br0" timeOffset="80381.0873">25276 18033 0,'-74'25'0,"-1"-25"16,26 0-16,-26 49 16,26-49-16,24 0 15,0 0-15,-50-24 16,26-1 0,-1-50-1,1 26-15</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9T08:12:13.183"/>
    </inkml:context>
    <inkml:brush xml:id="br0">
      <inkml:brushProperty name="width" value="0.05292" units="cm"/>
      <inkml:brushProperty name="height" value="0.05292" units="cm"/>
    </inkml:brush>
  </inkml:definitions>
  <inkml:trace contextRef="#ctx0" brushRef="#br0">24209 7640 0,'50'0'94,"-25"0"-78,24 0-1,26 0-15,-1-25 16,-24 25-16,-1 0 0,1 0 16,0 0-16,-1 0 15,1 0-15,24 0 16,-49 25-16,0-25 16,25 0 30,-50 25-30,-25-25 0,0 0-1</inkml:trace>
  <inkml:trace contextRef="#ctx0" brushRef="#br0" timeOffset="1672.9963">28327 7516 0,'50'0'63,"-1"0"-48,-24 0-15,0 0 16,24 0-16,-24 0 16,0 0-16,0 0 15,24 0-15,1 0 16,-25 0-1,0 0 17</inkml:trace>
  <inkml:trace contextRef="#ctx0" brushRef="#br0" timeOffset="32411.1649">27707 9128 0,'-25'0'32,"-25"0"-1,75 0 78,50 0-93,-26 0-16,1 0 15,24 0-15,1 0 16,24 0-16,0 0 16,0 0-16,1 0 15,-1 0-15,-25 0 16,1 0-16,-26 0 16,26 0-16,-26 0 15,-24 0-15,0 0 16,0 0-16,49 0 0,-49 0 15,24 0-15,1 0 16,0 0-16,-1 0 16,-24 0-16,0 0 15,0 0-15,24 0 16,-24 0-16,25 0 16,-1 25-1,1-25 1,-25 0 15,-25-25 32</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9T08:19:54.695"/>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definitions>
  <inkml:trace contextRef="#ctx0" brushRef="#br0">372 1463 0,'-50'0'31,"50"-49"16,25 49-47,-25-50 15,50 25-15,-1-24 16,1-50-16,49-25 16,1 24-16,24-24 15,0-24-15,24-26 16,1 50-16,-25 25 16,-74 74-16,-25 0 15,-25-25 63</inkml:trace>
  <inkml:trace contextRef="#ctx0" brushRef="#br0" timeOffset="652.0663">223 1017 0,'0'0'0,"-49"-25"15,49 0 17,-25 25-32,99 25 62,-24 25-46,-1-1-1,-24 26 1,-25-50 0</inkml:trace>
  <inkml:trace contextRef="#ctx0" brushRef="#br0" timeOffset="926.0654">25 1116 0,'-25'0'32,"25"-25"-1,25-24-16,-25-1-15,74 25 16,-74 1-16,50-26 16,-50 25-16,25 25 15,-25-25-15,24 25 32,-24 25-17,0 25 1</inkml:trace>
  <inkml:trace contextRef="#ctx0" brushRef="#br0" timeOffset="1924.0666">174 1414 0,'49'0'16,"-24"-25"15,-25-25-16,50 26-15,-50-26 0,24 50 16,-24-74-16,25 74 16,-25-50-16,50 25 15,-50-24-15,25 24 16,-25 0-16,24 25 16,-24-50-16,-24 50 31,-1 0-16,25 25 64,0 0-64,0 0 1,25-25-1,-25-25 48,0-25-47,0 26-16,0-51 15,-25 75 1,25-25-16,25 25 31,24 50-15,1-25-1,-25-25 17,-25-50 30,0 1-46,25 49 15,24 0-15,1 0-1,-1 0 1,-49-50 31,-24 0-32,24 26-15,-25 24 16,25-75-16,-25 75 16,25-25-16,0 50 46,50 25-46,-26-50 16,1 49-16,25-49 16,-25 50-16,-1-50 15,-24 50-15,75-50 16,-75 74-16,25-74 16,-25 50-16,0-26 15</inkml:trace>
  <inkml:trace contextRef="#ctx0" brushRef="#br0" timeOffset="2243.0683">719 744 0,'0'-49'16,"-49"49"-16,49-75 15,-25 75-15,25-25 16,0 1 0,-25 24-16,25-50 15,0 0 1,50-24 0,24 74-1,-24 0-15,-25 0 16,-1 0-16,26 25 0,-25 49 15,-25-49 1,0 0-16,0 24 16,-25 1-1</inkml:trace>
  <inkml:trace contextRef="#ctx0" brushRef="#br0" timeOffset="110310.5947">28947 12551 0,'74'0'172,"-24"0"-156,0 0 0,-1 0-1,1 0 1,-25 0-16,24 0 15,1 0 1,0 0 0,-1 0-1,1 0 1,-25 0-16,24 0 16,-24 0-16,0 0 15,24 0-15,-24 0 16,0 0-16,0 0 15,24 0-15,-24 0 16,0 0-16,49-25 0,-24 25 16,-25 0-16,0 0 15,-1 0-15,26 0 16,-25 0-16,0 0 16,24-24-16,-24 24 15,0 0-15,25 0 16,-26 0-16,1 0 15,0 0-15,25 0 16,-26 0-16,26 0 16,0 0-1,-1 0 1,1-50-16,-25 50 16,-1 0-1,26 0-15,0 0 16,-26 0-1,26 0 1,-25 0 0,24 0-1,-24 0 1,0 0 15</inkml:trace>
  <inkml:trace contextRef="#ctx0" brushRef="#br0" timeOffset="110796.5923">30882 12328 0,'0'0'0,"-25"0"47,25 25 15,0 24-62,25-49 16,-25 25-16,49-25 15,-24 0 1,-25 25-16,25-25 16,-25 25 15,0 24 0,0-24 0,0 0-15,-25-25-16,25 50 16,-49-50 15</inkml:trace>
  <inkml:trace contextRef="#ctx0" brushRef="#br0" timeOffset="112156.5964">31279 12502 0,'0'-25'15,"-50"25"79,25 0-78,0 0 31,25 49-16,0-24-16,-49 25 1,49-1 0,0 26-1,0-26 1,0 1 0,25-25 15,-1-25-16,1 0 1,0 0 0,25 0-1</inkml:trace>
  <inkml:trace contextRef="#ctx0" brushRef="#br0" timeOffset="112446.5955">31179 12750 0,'25'0'78,"25"-25"-62,0 25 0</inkml:trace>
  <inkml:trace contextRef="#ctx0" brushRef="#br0" timeOffset="112925.5983">31428 12650 0,'0'-24'47,"24"48"46,-24 26-77,50-50-16,-50 25 16,25-25-16,0 0 62</inkml:trace>
  <inkml:trace contextRef="#ctx0" brushRef="#br0" timeOffset="113352.5934">31601 12576 0,'0'0'0,"0"-25"31,-25 25 266</inkml:trace>
  <inkml:trace contextRef="#ctx0" brushRef="#br0" timeOffset="114343.5941">31403 12750 0,'0'0'0,"0"-50"16,0 25 0,0 0 15,0 75 47,0-25-78,0 24 16,0-24-16,0 0 15,0 25-15,0-1 16,0-74 62,0-24-62,0 24-1,25 0-15,-25-24 16,0-1-16,24 25 15,-24-24-15,0 24 16,25 25-16,-25-25 16,50 25-16,-25 0 15,-1 0 17,-24 25-17,0 49 1,-49-24-1,-1-50 1,50 25 0,25-25 77,25 49-77,-26-49 0,-24 25-1,25-25-15,-25 25 16,0 24 0,50-24-1,-50 0 1,25-25 15</inkml:trace>
  <inkml:trace contextRef="#ctx0" brushRef="#br0" timeOffset="114720.5948">31700 12725 0,'0'-25'16,"0"0"-1,0 75 95,0-1-95,0 1-15,0 0 16,0-26 0,0 1-1</inkml:trace>
  <inkml:trace contextRef="#ctx0" brushRef="#br0" timeOffset="115342.5961">31700 12700 0,'0'-25'0,"50"25"78,-50 25-78,25 25 16,24-1-1,-24-24 1,0-25 0,25 0-1,-50-50 32,0 1-31,0-1-1,0 1 1,0 24-16,0-25 31,-25 50-15,25-25 0,0 50 30,0 25-30,0-25-16,0-1 16,0 1-16,0 25 15,0-25-15,0-1 16,0 26-16,0 0 31,25-50-15</inkml:trace>
  <inkml:trace contextRef="#ctx0" brushRef="#br0" timeOffset="117262.5961">28972 12551 0,'-25'0'47,"0"0"-16,25 25-31,-25 0 16,-49 24-1,24 26 1,1-26 0,-1 1-1,25 0 1,-24-1-1,24-24 1,-25 25 0,1-26-1,-1 26 1,25-25-16,-24-25 31,49 25-31,-25-25 16,25 49-16,-25-49 15,-24 25 1,24 0 0,0-25-1,25 74-15,-50-74 16,26 25 0,-1 0-1,-25 25 1,25-26-1,-24 26 1,24-25 0,-25 24-16,-24-24 15,49-25 1,25 25 0,-25-25-1,25 50-15,-49-26 16,24 26 15,0-25 0,-25 0-15,26 24 0</inkml:trace>
  <inkml:trace contextRef="#ctx0" brushRef="#br0" timeOffset="118041.5985">27682 13643 0,'0'-25'15,"-25"25"63,-24 49-46,49 1-17,-25-50 1,25 50-16,-25-26 15,25 1 17,0 25 46,25-50-31,0 0-32,24 0 1,1 0 0,-1 0-1,-24 0 1,-25-25 93</inkml:trace>
  <inkml:trace contextRef="#ctx0" brushRef="#br0" timeOffset="120453.6003">27211 13866 0,'0'-50'15,"0"25"48,-50 25-32,1 0-15,24 0-1,0 0 1,25 50 15,0-25-15,0 0-1,0 24 1,0 1-16,0-25 16,0-1-16,0 1 15,0 25-15,0-1 16,0-24-1,0 0 17,25-25-17,0 0 1,24 0 0,-24 0-1,-25-25 1,0 0-1</inkml:trace>
  <inkml:trace contextRef="#ctx0" brushRef="#br0" timeOffset="120672.5957">27037 14114 0,'25'0'63,"25"0"-32,-26 0-15,1 0-1</inkml:trace>
  <inkml:trace contextRef="#ctx0" brushRef="#br0" timeOffset="120978.5961">27310 14015 0,'0'0'0,"0"24"93,0 1-77,0 0 0,50 25-1,-26-50 1,-24 24-1</inkml:trace>
  <inkml:trace contextRef="#ctx0" brushRef="#br0" timeOffset="121249.5998">27434 14064 0,'0'-49'15,"0"98"79,0 1-78,-25-25-16,25-1 15,0 26-15,-25-50 16,25 50-16,0-1 15,0 1 1</inkml:trace>
  <inkml:trace contextRef="#ctx0" brushRef="#br0" timeOffset="121554.5945">27508 14188 0,'0'-25'16,"0"1"15,0 48 32,0 51-48,0-26 1,0-24 0</inkml:trace>
  <inkml:trace contextRef="#ctx0" brushRef="#br0" timeOffset="121857.6145">27508 14188 0,'25'0'62,"0"0"-62,-25 25 16,50-25 0,-50 50-1,24-50-15,1 0 31,-25-25-15</inkml:trace>
  <inkml:trace contextRef="#ctx0" brushRef="#br0" timeOffset="122112.5979">27657 14114 0,'0'-25'16,"0"50"62,0 49-62,0-24-1,0-1 1,0-24-1</inkml:trace>
  <inkml:trace contextRef="#ctx0" brushRef="#br0" timeOffset="124743.6812">27533 11038 0,'25'0'141,"-25"50"-141,50-50 15,-50 24 1,24 1 0,-24 25-1,25-50-15,25 25 16,-25 24 15,-25 1-15,24-50-16,26 50 15,0-26 1,-1 26 0,-24-25-1,-25 24 1,25-49-16,-25 25 15,49 0 1,-49 25 0,50-50-16,-50 24 15,25-24 1,25 25 0,-50 25 15,24-50-31,1 25 15,25-25 17,-50 24-32,25-24 31,-25 50-31,0-25 31,24-25-15,-24 25-1,25-25-15,-25 24 16,50 26 0,-50-25-1,25-25 1,-25 25 0,24-25-1,-24 49-15,0-24 16,50-25-1,-50 25 1,25-25 0,-25 25-1,25-25-15,24 49 32,-24-24-17,0-25 1,-25 50-1,49-50 1,-24 0 0,0 25-1,25-25 17,-50 24-1,24-24-16,-24 50 17,25-50-1,-25 25-31,50 0 16,-50 24 15,25-49-31,-25 25 15,24-25 1,-24 25 0,50 24-1,-25-49 17,0 25-1,24-25 0,-24 25 16</inkml:trace>
  <inkml:trace contextRef="#ctx0" brushRef="#br0" timeOffset="126209.6833">27508 10988 0,'0'75'125,"0"-50"-125,0-1 16,0 1-16,0 25 16,0-25-16,0 0 15,0-1-15,0 51 16,0-50 0,0-100 46</inkml:trace>
  <inkml:trace contextRef="#ctx0" brushRef="#br0" timeOffset="126622.6812">27508 10988 0,'0'0'0,"0"-49"16,0 24 15,25 25 63,25 25-78,24 24-1,1 26-15,24-26 16,-50 1 0,-24-50 15,-25-25 16</inkml:trace>
  <inkml:trace contextRef="#ctx0" brushRef="#br0" timeOffset="127498.6806">27434 10319 0,'0'-50'47,"-25"50"0,-49 0-32,24 0 1,25 0-1,25 25 1,-24-25-16,24 25 31,-50-25-31,50 25 16,0 24 0,0-24-1,0 0 1,0 24-1,0 1 1,0 0 0,25-1-1,-25-24 1,25-25 0,24 0 15,1 0-31,-25 0 31,-1 0-15,-24-25-1</inkml:trace>
  <inkml:trace contextRef="#ctx0" brushRef="#br0" timeOffset="127777.6831">27260 10567 0,'-49'0'0,"49"-25"31,25 25-15,24 0-1,1 0 1,-25 0 0,24 0-1,-24 0 17</inkml:trace>
  <inkml:trace contextRef="#ctx0" brushRef="#br0" timeOffset="128676.6827">27508 10542 0,'0'-25'62,"0"75"-15,0-25-31,0 49-1,0-49 1,0-100 62,0 51-62,0-1-16,0-25 31,25 1-31,0 24 31,25 25-15,-1 0 0,-49 25-1,0 24 1,0-24-1,-49 25 32,98-50 31,1 0-62,-1 0 0,-24 24 15,-25 26-15,0-25-1,-49-25 1,49 25-1,-50-25-15,0 0 16,26 0 0,-1 0 15,25-25 16</inkml:trace>
  <inkml:trace contextRef="#ctx0" brushRef="#br0" timeOffset="129059.6855">27806 10592 0,'0'-25'0,"0"-25"31,0 75 78,25-25-109,-25 50 16,0-26 0,0 1-1,0 25 1,25-50 0</inkml:trace>
  <inkml:trace contextRef="#ctx0" brushRef="#br0" timeOffset="129364.6817">27806 10517 0,'0'0'0,"25"0"78,0 0-62,-1 0 0,-24 25-1,25-25-15,25 50 16,-25-50-1,-25-25 32</inkml:trace>
  <inkml:trace contextRef="#ctx0" brushRef="#br0" timeOffset="129621.6829">27980 10468 0,'0'-50'16,"0"25"-1,0 50 64,0 49-64,0-49-15,0 25 16,0-1-1,0-24 1,0 25 0</inkml:trace>
  <inkml:trace contextRef="#ctx0" brushRef="#br0" timeOffset="143483.5823">28129 12502 0</inkml:trace>
  <inkml:trace contextRef="#ctx0" brushRef="#br1" timeOffset="159761.3939">26963 12427 0,'-25'0'31,"0"0"0,50 0 141,0 0-156,24 0-1,-24 0 1,0 0 0,25 0-1,-1 0 1,-24 0 0,0 0 15,24 0 0,-24 0-15,0 0 15,0 0 0,24 0 0,-24 0 16,0 0-15,25 0-1,-26 0 16,1 0-32,25 0 1,-25 0 0,-25 50-1,49-50-15,-24 0 31,25 0-15,-26 0 0,26 0 15,-25 0 0,0 0 0,24 0-15,-24 0 15,0 0-15,0 0 0,24 0 15,-24 0-16,0 0 1,25 0 0,-26 0-1,1 25 17,25-25-17,-25 0 16,-1 0-15,1 0 0,25 0-1,-25 49 1,-1-49 15,26 0-15,-25 0-1,-25 25 1,25-25 0,-1 0-1,26 0 17,-25 25-17,0-25 1,24 0 15,-24 0-15,25 0 15,-26 0-15,26 0 15,-25 0 0,0 0-15,24 0 15,-24 0-15,0 0 30</inkml:trace>
  <inkml:trace contextRef="#ctx0" brushRef="#br1" timeOffset="160982.3959">26888 12254 0,'0'-25'16,"-25"74"77,1 1-77,24-25-16,-25-25 16,25 49-16,-50-49 15,50 25 1,0 0 31,50-25 15,-25 0-46,-1 50-1,26-50 1,-25 0 0,24 0-1,-24 0 17,-25 24-32,0 1 31</inkml:trace>
  <inkml:trace contextRef="#ctx0" brushRef="#br1" timeOffset="162018.3983">26268 12824 0,'0'25'62,"75"-25"-30,-51 0-32,1 0 15,25 0 1</inkml:trace>
  <inkml:trace contextRef="#ctx0" brushRef="#br1" timeOffset="162602.3957">26764 12675 0,'0'-25'32,"-25"25"-1,1 0-15,-1 0-1,0 0 16,-25 0 32,50 50-47,0 0-1,0-1-15,0 1 16,0-25-1,0 24 1,0-24 15,50-25-15,-25 0 0,24 0-1,1 0 1,0-25-1,-50 0 1</inkml:trace>
  <inkml:trace contextRef="#ctx0" brushRef="#br1" timeOffset="162833.4019">26665 12874 0,'0'-50'47,"25"50"-31,24 0-16,1 0 31,-50-25-31,50 25 0,-26 0 15</inkml:trace>
  <inkml:trace contextRef="#ctx0" brushRef="#br1" timeOffset="163608.3951">26987 12774 0,'0'25'78,"0"25"-63,0-1 1,0 1 0,0-75 62,0-24-63,0 24-15,0 0 16,0-49 0,50 74-16,0-25 15,-25 25 1,-1 0 15,-24 49-15,-49-49-1,49 25 1,-50-25-16,75 25 109,0-25-93,-25 74 0,25-74-16,-25 25 0,24-25 15,-24 25 1,50-25-16,-50 25 15</inkml:trace>
  <inkml:trace contextRef="#ctx0" brushRef="#br1" timeOffset="163914.4188">27236 12849 0,'0'-25'0,"0"-25"15,49 50 32,-49 25-31,25-25-1,-25 50-15,0-1 16,0-24 0,25-25-1,-25 25 1</inkml:trace>
  <inkml:trace contextRef="#ctx0" brushRef="#br1" timeOffset="164161.3963">27260 12799 0,'0'-49'0,"50"73"78,-25 1-78,0-25 16,-25 50-1,49-50-15,-24 0 32</inkml:trace>
  <inkml:trace contextRef="#ctx0" brushRef="#br1" timeOffset="164401.4008">27434 12675 0,'0'-25'16,"-50"25"-16,75 0 62,-25 25-46,25 25-16,-25-25 16,25 24-16,-25-24 15,0 25 1</inkml:trace>
  <inkml:trace contextRef="#ctx0" brushRef="#br1" timeOffset="168227.8733">28997 12477 0,'0'-25'141,"0"0"-126,49 25 1,-49-25 0,25 25-1,-25-49-15,25 49 16,-25-25-1,25 25 32,-25-25-31,49 25 0,-49-25 15,25-24 0,25 24 0,-25-25-15,-25 25 15,24 25-15,-24-24-16,0-26 31,50 50-15,-50-25-1,25 25-15,-25-25 16,25 25 0,-25-24-1,24 24 16,-24-50-31,50 25 16,-25 25 15,-25-25-15,25 25 0,-25-49-1,49 24 1,-24 0 15,-25-24 0,25 49-31,-25-25 32,49 25-32,-49-25 15,25 25 1,-25-50-1,25 26 1,25-1 15,-26-25-15,26 25 15,-25 25 0,-25-49-31,25 49 16,-25-25 0,49 25-1,-49-25 1,25 25 15,-25-25-31,25 25 31,-25-49-31,25 49 16,-25-25 0,49 25-1,-49-25 1,25 25-16,-25-49 47,25 49-32,-25-25 1,49 25 0,-24 0 15,-25-25 0,25 25-15,0-50-1,25 50 1,-50-25 15,-25 25 79</inkml:trace>
  <inkml:trace contextRef="#ctx0" brushRef="#br1" timeOffset="169119.8693">30088 11088 0,'-25'0'0,"50"0"125,25 0-125,-26 49 16,1-49-16,25 25 16,0-25-1,-26 0 1,1 0 15,25 0 0,-50 50 126,-25-25-142,25-1-15,0 26 16,-25-50 0,25 74-16,-49 1 15,49-50 1,-25-50 46,0 0-62</inkml:trace>
  <inkml:trace contextRef="#ctx0" brushRef="#br1" timeOffset="170109.0608">30237 10815 0,'25'0'93,"0"0"-77,24 0 0,-24 0 15</inkml:trace>
  <inkml:trace contextRef="#ctx0" brushRef="#br1" timeOffset="170665.0641">30659 10691 0,'0'-50'15,"0"25"32,-25 25-31,0 0-1,-25 0 1,26 0 0,-26 0-1,50 50 63,0-25-62,0 24 0,0-24-1,0 25-15,0-25 0,0-1 16,0 1-16,0 50 16,0-51-1,25-24 16,0 0-15,24 0 0,-24 0-1,25 0 17,-50-49-17</inkml:trace>
  <inkml:trace contextRef="#ctx0" brushRef="#br1" timeOffset="170915.0589">30485 10889 0,'0'-49'15,"50"49"48,-1 0-63,1 0 15,-25 0 1</inkml:trace>
  <inkml:trace contextRef="#ctx0" brushRef="#br1" timeOffset="171228.0609">30758 10765 0,'0'-49'31,"25"73"32,-25 1-48,49-25 1,-49 25-16,25 25 31,0-50 0,24 0-15</inkml:trace>
  <inkml:trace contextRef="#ctx0" brushRef="#br1" timeOffset="171520.0592">30981 10740 0,'0'-24'0,"0"-26"31,0 75 47,0 49-62,0-49-16,0 0 15,0 0-15,0 24 16,-25-24-16,25 0 15,0 24 1</inkml:trace>
  <inkml:trace contextRef="#ctx0" brushRef="#br1" timeOffset="171851.0613">31179 10790 0,'0'-25'16,"0"-24"0,-24 24-1,24 50 63,0-1-78,0 26 16,0-25-16,0 24 16,0-24-1,-25-25 16</inkml:trace>
  <inkml:trace contextRef="#ctx0" brushRef="#br1" timeOffset="172128.0609">31130 10691 0,'0'-25'15,"74"50"32,-49-25-31,0 25 0,25 24-16,-1-49 15,-24 0 32,-25-25-16</inkml:trace>
  <inkml:trace contextRef="#ctx0" brushRef="#br1" timeOffset="172390.0583">31403 10691 0,'0'-50'15,"0"25"1,0 100 78,0-50-94,0-1 15,0 1-15,0 25 16,0-1-1,0-24 1,-25-50 31</inkml:trace>
  <inkml:trace contextRef="#ctx0" brushRef="#br1" timeOffset="178176.2456">28947 12502 0,'0'24'641,"0"1"-485,-50-25-140</inkml:trace>
  <inkml:trace contextRef="#ctx0" brushRef="#br1" timeOffset="183954.6075">28947 12601 0</inkml:trace>
  <inkml:trace contextRef="#ctx0" brushRef="#br1" timeOffset="186091.6117">28997 12626 0,'-50'0'94,"75"0"-32,0 0-30,-25 24-1,24-24-16,-24 50-15,25-50 32,-25 25-17,50-25 17,-50 25-1,25-25 16,-25 24-32,25-24 17,-25 50-17,49-50 32,-49 25-47,0 0 47,25-25-31,-25 49 30,25-49-30,-25 25 0,25-25 15,-25 25-31,49-25 31,-49 25-15,0 24 15,25-49-31,-25 25 16,25 0 15,24-25 0,-49 49-31,25-49 16,0 25-1,-25 0 17,50-25-32,-26 50 31,1-25 0,-25 24-15,50-49-1,-50 25 1,25 0 15,-25 24-15,24-49-16,-24 25 16,50-25-1,-50 25 1,25-25-1,-25 25 1,25-25 0,-25 49-1,49-49 1,-49 25 0,25-25-1,-25 25 1,25 25 15,-25-26-15,49-24-1,-24 0 17,-25 25-32,25-25 31,-25 25-31,25-25 15,-25 50 1,49-26 0,-24 26 15,25-25 31,-25-25-15,-1 0 47</inkml:trace>
  <inkml:trace contextRef="#ctx0" brushRef="#br1" timeOffset="187536.6142">30138 13791 0,'0'-24'16,"-25"24"0,25-50 30,0 100 64,0-26-110,74 26 31,-49 0-31,0-26 16,-25 1-1,0 25 32,-50-50 0,1 0-31,-1 0-1,0 0 1,26 0 0</inkml:trace>
  <inkml:trace contextRef="#ctx0" brushRef="#br1" timeOffset="188405.6091">30634 14163 0,'0'-24'0,"0"-1"32,-25 25 14,0 0-30,-24 0 15,24 0 16,25 25-31,0-1-1,0 51 1,0-26 0,0 1-1,0 0 1,0-25 0,0 24-1,49-49 1,26 0-1,-50 0-15,-1 0 16,1 0-16,50-25 16,-75 1 15</inkml:trace>
  <inkml:trace contextRef="#ctx0" brushRef="#br1" timeOffset="188644.611">30559 14337 0,'-49'0'16,"74"0"15,24 0-16,1 0 1,-1 0 0,-24 0 15,-25-25-15</inkml:trace>
  <inkml:trace contextRef="#ctx0" brushRef="#br1" timeOffset="189458.6079">30857 14287 0,'0'-49'15,"0"74"79,0 49-94,0-49 16,0 25-1,0-26 1,0-73 46,0 24-46,0-25-16,0 25 16,0 1-16,50-51 15,-50 50 1,24 25-1,1 0 17,-25 50-1,0-25 0,-25-25 0,25 25 32,25-25-47,25 49-1,-50-24 16,-25 0 1,-25-25-17,26 0 1,-1 0 0,-25 0 15,100 0 0,-50-25-31</inkml:trace>
  <inkml:trace contextRef="#ctx0" brushRef="#br1" timeOffset="189789.6096">31080 14213 0,'0'-50'32,"0"75"46,0 25-63,0-1 1,0-24 0,0 25 15,25-50-15</inkml:trace>
  <inkml:trace contextRef="#ctx0" brushRef="#br1" timeOffset="190288.6139">31105 14188 0,'0'-25'16,"74"50"62,-24 0-63,-25 0-15,25-25 16,-50-25 62,0 0-62,-25 25-1,25-49-15,0 73 94,0 51-94,0-26 16,25-49-1,-25 25-15,0 0 16,-25-25 15</inkml:trace>
  <inkml:trace contextRef="#ctx0" brushRef="#br1" timeOffset="191095.6112">30063 14337 0,'50'0'62,"-25"0"-46,24 0-16,-24 0 16,0 0 15,25 0 31,-26 0-46</inkml:trace>
  <inkml:trace contextRef="#ctx0" brushRef="#br2" timeOffset="238937.8679">3423 17363 0</inkml:trace>
  <inkml:trace contextRef="#ctx0" brushRef="#br2" timeOffset="243251.9268">29121 12477 0,'25'0'187,"-1"0"-171,26-50-1,-25 50 1,24-25 0,-24 25-1,0 0 17,-25-24-32,25 24 15,24 0 1,-49-50-1,25 50-15,0 0 16,25 0 15,-50-25-15,49 25 0,-24 0-16,-25-25 15,25 25 1,-25-49-1,25 49 1,24-25 0,-24 25 15,-25-25-31,25 25 16,-25-25-1,49 25 1,-24-49 15,0 49-15,-25-25-16,50 25 31,-50-25-15,24 25-1,1-50 1,25 50-1,-25-24 1,-1 24 15,26-50-15,-25 50 0,-25-25-1,25 25 1,-25-25-1,49 25-15,-49-49 16,25 49 0,0-25-1,25 25 17,-50-25-32,24 25 15,1 0 1,-25-49-16,25 49 15,25 0-15,-50-25 16,49 25 0,-24 0-1,25-25 1,-26 25 0,1 0-1,-25-50-15,25 50 16,25 0-1,-26-24 1,26 24 0,0-25-1,-26 25 1,-24-50 0,25 50-1,25 0 1,-1-25-1,1 25 1,0-49 0,-26 49-1,26-25 1,-25 25 0,24-50-1,-24 50 1,0 0-1,-25-24-15,25 24 16,25 0-16,-50-25 16,24 25-16,1 0 15,-25-25 1,50 25-16,-25 0 16,-1-50-1,26 50 1,-25 0-1,-25-24 1,25 24-16,-1 0 16,-24-25-1,50 25 1,-25 0 15,-25-50-31,25 50 16,24-25-1,-24 25 32,-25-25-31,25 25 0,0 0-1,-25-49 1,49 49-16,-24 0 15,0-25 1,24 25 0,-49-25 15,25 25-15,0 0 30,-25-49-46,50 49 32,-75 0 124</inkml:trace>
  <inkml:trace contextRef="#ctx0" brushRef="#br2" timeOffset="244251.9396">31899 10840 0,'0'0'0,"-25"0"109,50 0-15,24 0-63,-49 49-15,25-49-16,-25 25 15,25-25 1,0 0 0,-25 25-16,49-25 15,-24 0-15,0 0 32,-25 49 93,0-24-110,-25-25 1,25 25-1,-49 25 1,49-1-16,-25-49 16,25 50-1,0-25-15,0 0 32,-25-50 61,25-25-77</inkml:trace>
  <inkml:trace contextRef="#ctx0" brushRef="#br2" timeOffset="245412.9258">32072 10418 0,'0'-50'16,"0"75"62,0 25-78,0-25 16,0-1-16,50 26 15,-50-25-15,25-25 16,-25 49-16,25 1 16,24-50 15,-24-25 0,-25 0-15,0 1-16,0-26 15,25 25-15,-25-24 16,0-1-16,50 0 16,-50-24-16,0 49 15,0 0 1</inkml:trace>
  <inkml:trace contextRef="#ctx0" brushRef="#br2" timeOffset="246174.9243">32420 10616 0,'0'-24'16,"0"98"77,0-24-77,0-26 0,0 1-1</inkml:trace>
  <inkml:trace contextRef="#ctx0" brushRef="#br2" timeOffset="246826.9249">32445 10616 0,'0'-49'31,"0"24"-15,0 0 15,0 0 0,24 25-31,1 0 16,25 0-1,-25 0 17,-25 25-17,0 0 1,-50 25 0,0-50-1,50 24-15,-24-24 16,48 0 78,26 0-63,-25 0-16,-25 25-15,25-25 0,24 75 16,-24-51 15,0-24-15,24 0 46</inkml:trace>
  <inkml:trace contextRef="#ctx0" brushRef="#br2" timeOffset="247221.9261">32767 10443 0,'0'25'125,"50"-25"-125,-50 24 15,24-24-15,-24 50 16,25-50 0,-25 25-1,25-25 1,25 0 15,-50-75-15</inkml:trace>
  <inkml:trace contextRef="#ctx0" brushRef="#br2" timeOffset="247550.9277">32965 10393 0,'0'-49'0,"0"24"31,0 74 47,0 26-62,0-50-16,0-1 15,0 26-15,0-25 16,0 0-16,0 24 15,0 1-15,0-25 16,0 24-16,0-24 16,-49-25 46,49-25-46</inkml:trace>
  <inkml:trace contextRef="#ctx0" brushRef="#br2" timeOffset="264045.7443">9575 6747 0,'0'-25'47,"0"0"-47,0-49 0,0-1 15,0-24-15</inkml:trace>
  <inkml:trace contextRef="#ctx0" brushRef="#br2" timeOffset="282790.6016">28922 12675 0,'0'25'281,"0"25"-250,0-26-15,0 1 15,0 0-15,0 25 15,0-26-16,0 26 1,0-25 0,0 24 15,0-24-15,0 0 15,0 25-16,0-26 17,0 1-17,0 0 17,0 25-17,0-1 1,0 1-16,0 0 15,0-26 1,0 26 0,0-25 15,0 0 0,0 24-15,0-24-1,-25-25-15,25 25 16,0 0 0,0 24-16,0-24 15,0 0 1,-49-25 0,49 25-16,0 24 15,0 1 1,0-1-1,0 1 1,0-25 0,0 24-1,-25-49 1,25 25 0,0 0-1,0 25 1,0-26-1,0 1 17,0 0-17,0 25 1,-25-50-16,25 24 16,0 1-1,0 25 1,0-25-1,0 0 1,0-1 0,0 26-16,-49-50 15,49 25 1,0 0 0,0-1-1,-25 26 1,25-25-1,0 0 17,0 24-17,0-24 17,-25-25-32,25 25 15,0 24 16,0-24 16,0 0-15,-50-25-1,50 25-31,0 24 31,0-24-15,0 0-1,0 25 17,0-26 14,0 1-30,25-25 47</inkml:trace>
  <inkml:trace contextRef="#ctx0" brushRef="#br2" timeOffset="283651.6046">28451 14957 0,'0'0'0,"0"-49"15,0 24 32,25 50 63,-25 24-95,25-24-15,-25 25 16,49-50 0,-49 49-1,0-24-15,25-25 16,0 0 15,24-25 0,-24 0-15,25-24 0,24-26-1,-49 75-15,-25-24 16,25-26 62,-25 0-62</inkml:trace>
  <inkml:trace contextRef="#ctx0" brushRef="#br2" timeOffset="284616.6038">28352 15553 0,'0'-25'15,"0"-25"1,0 1 0,0 24-1,0 99 63,0-24-78,25-1 16,-25 1-16,49 24 16,-49-49-16,25 0 15,25 49 1,-26-74 15,26-24-15,-50-1-16,0 0 15,25-49-15,-25-1 16,49 1-16,-49 24 16,0 1-16,0-1 15,0 0 48,25 50-63</inkml:trace>
  <inkml:trace contextRef="#ctx0" brushRef="#br2" timeOffset="285856.605">28749 15602 0,'0'-25'15,"-25"25"1,25 25 46,49-25-62,-49 75 16,50-51 0,-25 1-1,0-25 17,24-25-1,-49-24-16,0 24 1,0-25 0,0 1-16,0 98 109,0 1-109,-25-25 16,25 0-16,0 24 15,0-24-15,0 0 16,0 0-16,0 49 16,0-24-1,0-26 1</inkml:trace>
  <inkml:trace contextRef="#ctx0" brushRef="#br2" timeOffset="286712.6025">29046 15627 0,'0'-50'16,"0"75"62,0 0-62,0 0-16,0 24 15,0-24-15,0 25 16,0-25 0,0-50 46,0-25-46,0 1-1,0 24 1,0-25 0,0 25-16,0 1 0,0-26 15,25 50 1,25 50 15,-50-1-15,25-49-16,-25 50 15,0-25 1,0 24 0,0-24-1,-50-25 1,75 0 78,0 0-79,-1 0 1,1 0-1,-25 25 1,50-25-16,-50 49 16,0 1-16,-25-50 15,25 50-15,-25-50 16,25 24-16,-25-24 16,1 0-1,-26 0 1,25 0-1,0-49 1</inkml:trace>
  <inkml:trace contextRef="#ctx0" brushRef="#br2" timeOffset="307738.1456">25995 11013 0,'0'-25'63,"-24"25"-47,-1-49 46,25 74 79,0-1-110,25-24-15,-25 25-1,49-25-15,-24 50 16,0-50-1,-25 25 1,49-25 0,-24 0-1,-25 24 1,25-24 0,-25 50-1,25-50 1,-25 25-1,49-25-15,-24 0 32,-25 25-17,25-25-15,25 49 32,-26-49-17,1 25 1,25-25-1,-50 25 1,25-25 0,-25 50-1,24-50 1,26 0 0,-50 24-16,25-24 15,24 25 1,-24-25-1,25 0 1,-25 0 0,-25 50-1,24-50 1,1 0 0,-25 25-1,50-25 1,-25 0-1,-1 0-15,-24 24 32,50-24-32,-25 0 15,-25 50 1,25-50 0,-1 0-1,26 0 1,-25 25-1,-25 0 32,25-25-47,24 0 32,-24 0-32,-25 24 15,25-24 1,-25 50-1,50-50 1,-26 0 15,1 25-15,25 24 15,-25-49-15,-25 25-16,49-25 15,1 0 1,-50 25-16,49-25 0,1 0 16,-50 25-1,50-25 1,-50 49 0,24-49 15,1 0-16,-25 25-15,50-25 16,-50 25 15,25-25-15,-1 50 0,26-50-1,-50 24 1,25-24 15,0 25-15,24-25 15,-24 0-15,-25 50-16,25-50 15,24 25 16,-24-25-31,0 0 32,-25 24-32,25-24 15,-25 50 1,50-50 0,-50 25-1,24-25 1,1 0-1,25 0 17,-50 25-32,25-25 15,-1 0 17,-24 49-17,25-49 1,25 0 15,-25 0 0,-25 25-31,24-25 16,1 0 15,-25 25-15,50-25 15,-50 25-15,25-25-1,-1 0 17,26 0-1,-25 0-16,-25 49 1,25-49 15,24 25 1,-24-25-17,0 50 32,-25-25-16,49-25-15,-49 24 0,25-24-1,0 25 16,-25 25-15,50-50 0,-26 25-1,1-25 1,25 0 15,-50-25 32,0 0-48</inkml:trace>
  <inkml:trace contextRef="#ctx0" brushRef="#br2" timeOffset="309138.1369">25995 10790 0,'0'-25'15,"-24"25"63,-1 0-62,0 0 0,-25 25-16,25-25 0,1 0 15,24 50 1,-50-50-16,0 24 16,26-24-1,-26 50 1,50-25 62,25-25-62,-25 25-1,25-25-15,-25 24 16,24-24-16,-24 50 15,50-50-15,-50 50 16,74-50-16,-49 24 16,25-24-1,-50 25-15,50-25 16,-1 0 0,-49 50-16,25-50 31</inkml:trace>
  <inkml:trace contextRef="#ctx0" brushRef="#br2" timeOffset="310189.1399">25301 10220 0,'0'0'0,"25"0"78,-25 24-78,24 1 16,-24 25-16,50-1 15,-50 26 1,25-26-16,-25-24 0,0 0 15,49-25-15,-49 50 16,25-50 0,0-25-1,-25 0-15,0 0 16,50-24 0,-50-1-16,0-24 0,24-1 15,-24-24-15,0 0 16,0 24-16,0 26 15,0-1-15,0 25 16,50 25 15,-25 50 16</inkml:trace>
  <inkml:trace contextRef="#ctx0" brushRef="#br2" timeOffset="312524.1876">25747 10269 0,'0'25'63,"0"25"-47,0-26-1,0 26-15,0 0 16,0-1-1,0-98 64,0-1-64,0 25-15,0 0 16,0-24-16,0 24 15,25-25-15,-25 26 32,50 24-32,-26 0 15,1 0 1,-25 24 15,0 1-15,0 0-1,-25-25 1,25 50-16,-49-50 16,74 0 46,-1 0-46,1 0-1,0 0 1,25 0 0,-50 24-1,0 1 1,-25 25 0,-25-25-1,25-25 1,-24 0-1,24 0 17,25-50-1,25 50-31</inkml:trace>
  <inkml:trace contextRef="#ctx0" brushRef="#br2" timeOffset="313286.1766">26045 10220 0,'0'0'0,"0"74"93,0 0-77,0-49-16,0 0 16,0 0-1,0-75 63,-25 25-78,25-24 16,0 24-16,0 0 16,25-24-16,-25 24 15,50 25-15,-50-50 16,49 50-16,-24 0 31,-25 25 0,0 25-15,-50-26 0,1-24-16,49 50 15,-50-50-15,25 0 16,50 0 46,0 0-46,25 0 0,24 25-1,-49 24 1,24 26-1,1-26 1,0-24 0,-1-25 31</inkml:trace>
  <inkml:trace contextRef="#ctx0" brushRef="#br2" timeOffset="329544.5051">19943 15776 0,'0'0'0,"-25"0"16,25 49 31,0 1-47,50 24 15,-50 1-15,25-26 16,-25 1-16,49 0 15,-49-26-15,25 26 16,-25-25 0,50-25-16,-26 0 47,-24-50-47,25 25 15,-25-24-15,50-50 16,-50-1-16,74 1 15,-74-50-15,50 50 16,-50 25-16,0 24 0,0 1 16,0 24-1</inkml:trace>
  <inkml:trace contextRef="#ctx0" brushRef="#br2" timeOffset="330788.5232">20389 16123 0,'0'25'78,"0"0"-78,0-1 16,0 26-16,0-25 15,0 0-15,0 24 16,0-24 0,0-99 62,0 49-63,0 0-15,0 0 16,0-24-16,-49-1 0,49 0 16,0 26-1,0-26-15,0 25 0,0-24 16,49 49-1,-49-25-15,50 25 16,-25 0 0,0 0-1,-25 74 1,0-49-16,0 25 16,-75 24-1,26-74 1,-1 25-1,25-25 1,50 0 31,25 0-31,-1 0-1,-49 49-15,50-49 16,-50 50-16,49-50 15,-49 50-15,25-26 16,-25 26 15,25-50-31</inkml:trace>
  <inkml:trace contextRef="#ctx0" brushRef="#br2" timeOffset="331757.5026">20662 15999 0,'0'-25'15,"0"50"79,25 25-94,-25-1 16,25-49-16,-25 25 15,25-25 1,-25 25 0,25-25-1,-25-50 1,49 1-1,-49 24 1,0-25-16,0 25 16,0 1-16,0-26 15,0 25 1,0 100 62,0-26-62,0 1-16,0-1 15,0 1 1,0 0-16,-25-1 0,25 1 16,0-25-16,0-1 15,0 26 1,0 0-1,0-75 32</inkml:trace>
  <inkml:trace contextRef="#ctx0" brushRef="#br2" timeOffset="332018.5031">21084 16371 0,'0'75'46,"0"-26"-30,0-24 0,0 0 15</inkml:trace>
  <inkml:trace contextRef="#ctx0" brushRef="#br2" timeOffset="332634.5035">21431 15577 0,'0'0'0,"0"-24"31,0-26 0,0 75 16,0 0-47,50 24 16,-50 1-16,25 24 15,-25-24-15,49-1 16,-49-24-16,50 25 15,-50-1-15,74 1 16,-49-50-16,25 0 31,-50-25-15,0-24-16,0-1 16,0 0-16,0-24 15,25 0-15,-25-26 16,0 26-16,0 0 15,0 49-15,0 0 16</inkml:trace>
  <inkml:trace contextRef="#ctx0" brushRef="#br2" timeOffset="333720.5046">22002 15850 0,'0'0'0,"0"50"47,0-25-31,49-1-1,-49 26-15,25 0 16,0-50-1,-25 24 1,50-24 0,-50-74-1,24 49 1,-24-24-16,0 24 16,0 0-1,0-25 1,0 100 31,0-25-47,0 0 15,0 24-15,0 1 16,0 24-16,0-49 16,0 0-16,0 0 15,0 24 1,0 1-1</inkml:trace>
  <inkml:trace contextRef="#ctx0" brushRef="#br2" timeOffset="334426.5047">22374 15900 0,'0'49'62,"0"-24"-46,0 0-16,0 0 15,0 49 1,0-24-16,0-75 63,0-49-48,0 49-15,0-25 16,0 1-16,0-1 15,0 0-15,25 50 16,-25-24-16,49 24 16,-24 0-1,25 0 1,-50 24-16,0 26 31,0 0-31,-50-50 16,50 24-16,-50-24 15,26 25 1,48-25 31,26 0-31,-25 0-16,0 0 15,49 50 1,-74-25-1,0-1 1,0 26 0,-25-50-16,25 25 0,-49-25 15,-1 0 1</inkml:trace>
  <inkml:trace contextRef="#ctx0" brushRef="#br2" timeOffset="334666.5065">22820 16024 0,'25'25'15,"-25"-1"1,0 26 0,0 0-1,0-26 17</inkml:trace>
  <inkml:trace contextRef="#ctx0" brushRef="#br2" timeOffset="335460.5047">23192 15478 0,'0'-25'16,"50"75"62,-50 0-62,25-1-16,-25 1 15,49 24-15,-49-49 16,25 0-16,-25 24 16,50-24-16,-25-25 31,-25-49 0,24 24-31,-24-25 16,0 1-16,0-26 15,50 1-15,-50-1 16,25 1-16,-25 49 16,0-25-1</inkml:trace>
  <inkml:trace contextRef="#ctx0" brushRef="#br2" timeOffset="336429.5047">23614 15701 0,'0'50'78,"0"0"-62,0-26-1,0 1-15,0 0 31,0-75 16,0 1-31,50 24 0,-26-49-16,26 74 15,-50-25 1,25 25-1,-25 49 17,0-24-17,0 0 1,-25-25 0,25 25-16,-50-25 15,75 0 48,0 0-48,0 0 1,24 49 0,-24-24 15,-25 25-16,-25-25 17,-24-25-17,-1 0 1</inkml:trace>
  <inkml:trace contextRef="#ctx0" brushRef="#br2" timeOffset="337215.5031">23986 15677 0,'0'-50'15,"0"75"17,0 0-17,0-1-15,0 26 16,0 0 0,0-1-1,0-24 1,0-50 62,0-49-62,0 49-16,0-25 0,25 26 15,-25-1-15,50-25 16,-26 50 15,1 0-15,-25 50 15,0-25-15,-25-25-1,1 24-15,-26-24 16,50 50-16,-25-50 15,75 0 64,-25 0-64,-25 25 1,24-25-16,-24 25 15,50 24 1,-25-24 0,24 25-1,-49-26 1,25-24-16,-25 25 0,0 0 31,25-25-15,0 0 15,-25-25-31</inkml:trace>
  <inkml:trace contextRef="#ctx0" brushRef="#br2" timeOffset="338117.5059">24457 15751 0,'25'0'63,"25"0"-47,-1 0-16,1 0 15,0 0-15,-1 0 16,1 0-16,-25 0 15,-1 0 1,-24-25 0</inkml:trace>
  <inkml:trace contextRef="#ctx0" brushRef="#br2" timeOffset="338416.5111">24681 15627 0,'24'0'63,"26"50"-48,-25-50 1,-25 24-16,49-24 15,-49 25-15,50 25 16,-50-25 0,-25-1-1,-24-24 1,24 50-16,-25-50 16</inkml:trace>
  <inkml:trace contextRef="#ctx0" brushRef="#br2" timeOffset="339087.5023">25003 15354 0,'50'0'109,"-50"50"-109,0-1 16,25 1-16,-25 0 16,0-26-16,49 26 15,-49-25-15,0 0 16,0 24-16,25 1 15,-25-25 17,50-25-32,-26 0 15,1 0 17,-25-50-32,50-24 15,-50 49 1,25 50 46,-25 24-46,0-24 0,0 0-1,24-25 16,-24-25-15</inkml:trace>
  <inkml:trace contextRef="#ctx0" brushRef="#br2" timeOffset="339255.5043">25350 15528 0,'0'-25'0</inkml:trace>
  <inkml:trace contextRef="#ctx0" brushRef="#br2" timeOffset="340095.5033">25425 15627 0,'0'50'78,"0"-1"-63,0 1 1,25-50 0,-25 25-16,0-50 78,0-25-78,0 1 15,24 49 1,-24-50-16,50 50 31,-25 0 0,-25 50-15,0-1 0,0 1-1,0-25 1,25-25-16,-25 24 16,49-24-16,-49 50 15,25-50-15,25 0 16,-26 0-1,-24-25 1,50 0 0,-50 1-16,0-26 15,0 25-15,0 0 16,0 1 0,-25 24-1,0 24 16,25 26-15,0 0-16,0-1 16,0 1-1,50-1 1,0-49 0,-1 0-1,-24 0 1,-25-24-1,0-26 1,0 0-16,0 26 16</inkml:trace>
  <inkml:trace contextRef="#ctx0" brushRef="#br2" timeOffset="341077.5069">24954 16321 0,'0'0'0,"24"-24"31,1 48 16,-25 26-47,0 0 16,50-25-16,-50-1 0,25 26 16,-25-25-1,49-25-15,-49 25 0,25-25 31,-25-25 1,0 0-17,25-49-15,-25 24 16,0 0-16,0 1 16,49-1-16,-49 0 15,25 50 16</inkml:trace>
  <inkml:trace contextRef="#ctx0" brushRef="#br2" timeOffset="341537.5062">25400 16520 0,'0'-25'15,"0"0"17,-25 25-1,0 0 0,25 50-15,0 0-1,0-1 1,0-24 15,50-25-15,-25 0-1,-25-50 1,0 1 0,0-26-1,0 51-15,0-26 16,-75 50 0,75-50-16,-24 50 15</inkml:trace>
  <inkml:trace contextRef="#ctx0" brushRef="#br2" timeOffset="341970.5094">25375 16222 0,'0'-49'0,"0"24"31,25 25-15,-25-25 0,25 25 31</inkml:trace>
  <inkml:trace contextRef="#ctx0" brushRef="#br2" timeOffset="343445.507">25747 16073 0,'0'-24'0,"-25"24"47,25 24 0,25 26-47,-25-25 15,0 0-15,0 24 16,25 1-16,-25-1 16,0 1-16,50 0 15,-50-1-15,24-24 0,-24 0 16,25-25-16,-25 50 15,50-50-15,-25 0 16,0 0 0,-25-25-1,24 25-15,-24-75 16,75 51-16,-75-26 16,25-25-16,-25 1 15,0 0-15,0 24 16,0 0-16,0 26 15,0-1-15,0-25 16,0 25 0,0 75 31,0-25-47,0 0 15,0-1-15,0 51 16,0-26-16,0 1 15,0 24-15,0-24 16,49-25-16,-49 25 16,25-1-1,49 1 1,-24-50 0,-25 0-1,-25-25-15,25 25 16,-25-50-16,0-24 15</inkml:trace>
  <inkml:trace contextRef="#ctx0" brushRef="#br2" timeOffset="343686.5065">25995 16297 0,'50'0'31,"-25"0"-15,0 0-16,-1 0 16,51 0-1,-50 0 1</inkml:trace>
  <inkml:trace contextRef="#ctx0" brushRef="#br2" timeOffset="344816.5065">26541 16346 0,'0'-25'0,"0"1"32,-25 24-17,25-25 1,-25 25 0,1 0-1,-26 0 1,50 25-1,-25 24-15,25-24 16,0 0-16,0 25 16,0-26-16,0 26 15,50-50 1,-25 0 0,-1 0-1,26 0 1,-50-50-1,25 50-15,-25-49 16,0 74 31,0-1-31,25-24-1,-25 25-15,49-25 16,1 0-16,24 0 15,-49 0 1,25 0 0,-50-49-1,0-1 1,0 0 0,0 1-1,0 24 1,-50 25 15,50 74-15,-25-74-1,25 50-15,0-25 0,0 0 16,0 24 15,50-49-15,-25-49-1,-25-1 1,49 25 0,-49-25-16,0 26 15,0-1 1,0 50 31,0-1-47,0 26 15,0-25-15,0 0 16,0 0-16,25 24 16,-25-24-16,0 25 15,50 24-15,-50-24 16,0-1-16,0 1 16,0-1-16,0-24 15,0 25-15,0-25 16,-25-25-16,25 49 15,-25-49-15,0 0 16,-24 0 0,49-49 15,0 24-31,0 0 0,0 0 16,24-24-16,-24 24 15,25 0-15,-25-25 16,50 26-16,-50-1 15</inkml:trace>
  <inkml:trace contextRef="#ctx0" brushRef="#br2" timeOffset="345513.5147">27186 16446 0,'25'-25'109,"-25"-25"-93,0 25-1,-25 25 32,25 25-47,-50-25 16,50 50-16,0-1 16,0-24-16,0 0 15,0 0 1,25-25-16,0 49 15,0-49-15,24 0 16,1 0 0,-25 0-1,-25-49-15,0-1 16,25 25-16,-25 1 16,0-26-16,0 25 15,0 0-15,0-24 16,0 73 31,0 1-16,49 0 0,-24-25-31,-25 50 16,50-50-16,-50 25 15,49-25-15,-49 24 16,0 26 0,-49-50-1,-1 0 1</inkml:trace>
  <inkml:trace contextRef="#ctx0" brushRef="#br2" timeOffset="433872.5286">29344 12030 0,'50'0'141,"-26"0"-94,-24 25-16,25-25-31,-25 25 31,25-25-15,-25 25 15,50-25-15,-50 49 15,24-49-15,-24 25-1,25-25 17,-25 25-32,0 0 31,0 24-16,50-24 17,-50 0-17,0 25 17,0-26-1,0 1-16,0 25 17,0-25-1</inkml:trace>
  <inkml:trace contextRef="#ctx0" brushRef="#br2" timeOffset="436050.5232">28476 12129 0,'-25'0'203,"-25"0"-172,26 0 32,-1 0-32,25 50-15,-25-50 15,25 25-31,0 0 31,-50-25-15,50 49-1,0-24 17,0 0-1,0 0-15,0 24 15,0-24-16,0 0 17,0 25-17,0-1 17,0-24-1,0-75 94</inkml:trace>
  <inkml:trace contextRef="#ctx0" brushRef="#br2" timeOffset="443580.5235">28625 12973 0,'24'49'188,"26"-24"-157,0-25 0,-26 0-15,26 25-1,0-25 1,-50 50-16,24-50 16,-24 24-16,25-24 15,25 0 1,-50 25-1,25-25-15,-1 0 32,1 0-1,25 0 0,-50-25-31,25 25 16,0 0-1,24-49 1,-24 49 0,-25-25-16,25 25 15,-25-25 1,49 25 15,-49-49-15,25 49-1,0 0 17,-50 0 61,25-25-77</inkml:trace>
  <inkml:trace contextRef="#ctx0" brushRef="#br2" timeOffset="453994.3263">32420 11162 0,'-25'0'15,"50"0"63,49 0-62,-24-25-16,-25 25 16,24-49-16,1 49 0,24-75 15,1 75 1,24-49-16,-25 49 16,-24-50-16,-1 50 0,1 0 15,0 0 1,-50-25-1,-25 25 17,-25 0-17,25 0-15</inkml:trace>
  <inkml:trace contextRef="#ctx0" brushRef="#br2" timeOffset="454429.3296">32420 11361 0,'-50'0'16,"75"0"46,49 0-46,-24-25-16,49 0 16,25-25-16,-25 1 15,50-1-15,0 0 0,-50 1 16,-24 49-16,-26-25 16,1 25-16,-25 0 15,-25-25 126</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9T08:28:19.003"/>
    </inkml:context>
    <inkml:brush xml:id="br0">
      <inkml:brushProperty name="width" value="0.05292" units="cm"/>
      <inkml:brushProperty name="height" value="0.05292" units="cm"/>
    </inkml:brush>
  </inkml:definitions>
  <inkml:trace contextRef="#ctx0" brushRef="#br0">24656 11286 0,'0'-49'16,"0"73"46,0 1-62,0 25 16,0-25-16,0 49 15,0-24-15,0-1 16,0 1-16,0-1 16,25 1-16,-25 0 15,0-26-15,0 26 16,49-50 0,-49 25-1,50-25-15,-25 0 16,24 0-1,-24-50 1,-25 1-16,0 24 16,0 0-16,0 0 15,0-24 1,0 73 46,50 26-46,-50 0 0,0-1-1,25-49-15,-25 25 16,0-50 31</inkml:trace>
  <inkml:trace contextRef="#ctx0" brushRef="#br0" timeOffset="180.0044">24904 11460 0,'0'0'0</inkml:trace>
  <inkml:trace contextRef="#ctx0" brushRef="#br0" timeOffset="1075.0039">25102 11708 0,'0'-50'16,"0"75"78,0 25-79,0-26 1,0 26-1,0-25-15,0-50 63,0 0-47,25 0-16,-25-24 15,0 24-15,0 0 16,50 25-16,-50-49 15,25 49-15,-1 0 32,26 0-17,-50 24-15,0 26 16,0-25 0,0 49-1,0-24 1,0-1-1,25-49-15,24 0 16,-24 0 0,25 0-16,-1-24 15,-24-26 1,-25 0 0,0 26-16,0-1 15,0 0-15,0-25 16,0 75 31,-25-25-47,25 50 15,0-1 1,0 1 0,0-25-1,0 24 16,25-49-31,25 0 16,-1 0 0,-49-24-16,50-1 31</inkml:trace>
  <inkml:trace contextRef="#ctx0" brushRef="#br0" timeOffset="1621.003">25896 11658 0,'0'0'0,"0"-25"31,0 50 47,50 25-78,-50-25 0,0-1 16,25 26-16,-25 24 16,24-74-1,-24 25-15,50-25 16,-25 0-1,-25-49 1,0-1 0,0 0-16,0-24 15,0 0-15,0 24 16,0 25-16,0-24 16,0 24 15</inkml:trace>
  <inkml:trace contextRef="#ctx0" brushRef="#br0" timeOffset="1999.0035">26219 11336 0,'0'-50'16,"0"75"31,0 0-47,0 0 15,0-1-15,0 51 16,0-26-16,0 1 16,0 0-16,0 24 15,0-24-15,0-1 16,49 1-16,-49-25 15,25 24 1,0-49 0,24-25-1,26-24 1,-75-1 0,25 25-16,-25 1 15,0-26-15</inkml:trace>
  <inkml:trace contextRef="#ctx0" brushRef="#br0" timeOffset="2803.0019">26144 11609 0,'0'49'31,"25"-49"-16,0 0 1,0 0-16,-1 0 16,26 0-16,-25 0 15,0-25-15,24 25 0,-24 0 16,0-24-16,24 24 16,-24-50-1,-25 25 16,-25 25 16,-24 25-31,49 25 0,-25-50-16,25 49 15,0-24 1,0 0-16,25-25 31,24 0-15,-49-25-1,25-25 1,-25 26-16,0-1 16,0-25-1,0 75 32,0 0-47,50 0 16,-50 24-16,0 1 0,25-1 15,-25 1-15,0 24 16,0 1-16,0-1 16,0 1-16,0-26 15,0-24-15,0 25 16,-25-25-16,-25 24 15,25-49 1,1 0 0,-1 0-1,25-25 1,-50 25-16,50-24 16,0-26-1,0 0-15,0 1 31,25 49-31,-25-50 0,25 25 16,-25-24 0</inkml:trace>
  <inkml:trace contextRef="#ctx0" brushRef="#br0" timeOffset="3490.0059">27087 11534 0,'-25'0'47,"99"0"0,-49 0-31,25 0-16,-25 0 15,24 0 1</inkml:trace>
  <inkml:trace contextRef="#ctx0" brushRef="#br0" timeOffset="3744.0009">27087 11683 0,'-50'0'16,"50"25"0,25-25-1,0 0 1,24 0-1,-24 0-15,25 0 16,-25 0-16,-1 0 16,1 0-16,25 0 15,-1 0-15,-73-50 63</inkml:trace>
  <inkml:trace contextRef="#ctx0" brushRef="#br0" timeOffset="4653.0032">27756 11584 0,'-49'-50'15,"49"25"1,0 1-1,0 48 48,25 1-47,-25 0-16,24 25 15,-24-26-15,50 26 0,-50-25 16,25 0-1,-25 24-15,25-49 16,-25-25 15,0-49-15,0 49 0,0-24-16,0-26 15,0 1-15,0-1 16,0 1-16,0 0 15,0-1-15,0-24 16,0 49-16,0 1 16,0 24-1,49 25-15,-49-25 16,25 25 0,0 0-1,24 0 1,1 0-1,-25 0-15,0 0 0,24 0 16,-24 0-16,0 0 16,25 0-16,-26 0 15,1 0 1,-25 50 62</inkml:trace>
  <inkml:trace contextRef="#ctx0" brushRef="#br0" timeOffset="5344.0065">28153 11410 0,'0'-25'16,"-24"25"-1,24-24-15,0-1 16,0 0 0,24 25 15,26 0-15,0 0-1,-1 0-15,-49 25 16,50-25-1,-50 49-15,0-24 0,0 0 16,-25-25 0,0 74-16,0-74 0,25 25 15,-49-25-15,-1 0 16,75 0 62,25 0-62,-1 0-1,1 25-15,-1 25 16,1-26 0,-50 26-1,-50-25 1,26-25-1,-1 0-15,0 0 16,-25 0-16,26 0 16,-1 0 15,-25 0-15</inkml:trace>
  <inkml:trace contextRef="#ctx0" brushRef="#br0" timeOffset="6774.0038">28848 11361 0,'0'0'0,"0"-25"16,0 50 31,0 24-32,0 1-15,0-1 16,25 1-16,-25 0 16,0 24-16,0-24 15,0 24-15,0-24 0,0 24 16,0-49-16,0 24 16,0-73 46</inkml:trace>
  <inkml:trace contextRef="#ctx0" brushRef="#br0" timeOffset="7099.0049">28897 11385 0,'-24'-24'0,"48"-26"31,1 50-15,25 0-16,-1 0 16,-24 0-16,0 0 15,25 25 1,-50 24-1,0 1 1,-25-50-16,-25 25 16,25-25-16,1 0 15,-26 0-15,25 0 16,25-25 0</inkml:trace>
  <inkml:trace contextRef="#ctx0" brushRef="#br0" timeOffset="8283.0088">29195 11013 0,'0'-49'16,"25"49"15,-25 24-16,50 26-15,-50 0 16,0-1-16,0 26 16,0-26-16,0 1 15,0 24-15,0-24 16,0-25-16,0 0 16,0 24-1,24-74 16,26-49-15,-50 49 0,25-24-16,-25 24 15,49 25-15,-49-50 0,50 50 16,-25 0 15,-25 25-15,25-25-1,-25 50-15,0-26 16,0 1 0,49-25-1,26 0 1,-26 0 0,-24 0-16,25 0 15,-50-49 1,0-26-1,0 50 1,0 1 0,-50 24 15,25 0-15,0 0-1,25 49-15,-49 1 16,49-1-1,0 1 1,49-50 0,1 0-1,-25 0 1,0-25 0,-25-24-1,49 49 1,-49 24 31,0 1-32,25-25 1,-25 25 0,50-25-16,-1 0 15,1 0 1,-50-50-1,0 1 1,0 24-16,0 0 16,0-24-1,-25 49-15,50 0 78,-25 24-78,25-24 16,-25 25-16,24 25 16,-24-25-1,0-1 1,0 26 0,0-75 46</inkml:trace>
  <inkml:trace contextRef="#ctx0" brushRef="#br0" timeOffset="8700.0045">30262 11286 0,'49'0'63,"-24"-25"-47,-25-24 15,-25 49 0,-24 0-15,24 49-16,25 1 15,-50-25 1,50 0 0,0 24-16,25 1 15,25-50-15,-25 25 16,-1-25-16,26 0 15,0 0 1,-26 0 0,-24-25-1,0 0 1</inkml:trace>
  <inkml:trace contextRef="#ctx0" brushRef="#br0" timeOffset="9459.0115">30807 11261 0,'0'-24'0,"0"48"47,50-24-47,-50 50 15,0-25-15,25 24 16,24 1 0,-49-25-16,25-25 15,0 0 17,-25-25-17,50 0-15,-50 0 16,0-49-16,0 0 15,0 24-15,0 0 16,0 1-16,0 24 16,0-25-1,0 1 1,24 24 0</inkml:trace>
  <inkml:trace contextRef="#ctx0" brushRef="#br0" timeOffset="9857.0062">31155 10790 0,'0'0'0,"0"-50"16,49 50 0,-49-24-1,0 73 16,0 1-15,0-1-16,0 1 16,0 24-16,0 1 15,0-1-15,0-24 0,0 0 16,0 24-16,0-49 16,0 0-16,25-1 15,-25 51 1,25-75-16,25 25 15,24-25 1,-24-25 0,24-74-1,-74 74 1,25 0-16,-25-49 16,-25-1-1</inkml:trace>
  <inkml:trace contextRef="#ctx0" brushRef="#br0" timeOffset="10053.0209">31130 11088 0,'25'0'31,"-1"0"-16,26 0-15,-25 0 16,25 0-16,-26 0 16,1 0-16,25 0 0</inkml:trace>
  <inkml:trace contextRef="#ctx0" brushRef="#br0" timeOffset="10691.0083">31775 11088 0,'0'-50'16,"-50"50"15,25 0-15,-24 0 0,-26 25-1,26-25-15,24 49 16,-25 26-1,50-25 1,0-26 0,25-24-16,25 0 15,-25 0 1,24 0 0,1 0-1,-50-74 1,25 49-16,-25 0 15,0-24-15,0-1 16,0 75 31,0 24-31,0-24-16,0 0 15,0 25-15,0-25 16,0 24-16,0 1 15,0 24-15,49-24 16,-49 24-16,0 1 16,0-26-16,0-24 15,0 0-15,-25 24 16,-24-49 0,49 50-1,-50-50-15,25 0 16,25-25-16,0 0 15,0 1-15,0-26 16,0 0-16,25-49 16,25 25-16,-25-1 15,24 26-15</inkml:trace>
  <inkml:trace contextRef="#ctx0" brushRef="#br0" timeOffset="22268.9625">32321 7367 0,'49'0'15,"1"0"-15,24 0 16,1 0-16,-26 0 0,1-25 16,-1 25-16,-24 0 15,-25-25 1</inkml:trace>
  <inkml:trace contextRef="#ctx0" brushRef="#br0" timeOffset="23050.9723">32147 7541 0,'25'0'94,"-1"0"-94,26 0 15,0 0-15,-1 0 16,26 0-16,-1 0 16,1-25-16,-1 25 15,-24 0-15,-1 0 16,-24 0-16,0 0 16,-25-25-16</inkml:trace>
  <inkml:trace contextRef="#ctx0" brushRef="#br0" timeOffset="51037.6375">24061 10641 0,'0'25'110,"0"25"-95,0-26-15,0 1 16,0 25-16,0-1 16,24 51-16,-24-26 15,0 25-15,0 1 16,0-1-16,0 25 15,0 49-15,0 26 16,0-26-16,0-49 0,0-24 16,0-26-1,0 1-15,0-26 0,0 1 16,0-25 0,0-75 30,0-24-30,0 49 0</inkml:trace>
  <inkml:trace contextRef="#ctx0" brushRef="#br0" timeOffset="53162.6368">24185 10641 0,'24'0'31,"26"0"-31,24 0 31,-49 0-31,0 0 0,0 0 16,49 0-16,-49 0 15,0 0-15,24 0 16,1 0-16,24 0 16,1 0-16,-1 0 15,-24 0-15,24 0 16,-24 0-16,0 0 16,-1 0-16,26 0 15,-1 0-15,25 0 16,-24 0-16,-1 0 15,0 0-15,1 0 16,-1 0-16,-24 0 16,-1 0-16,1 0 0,0 0 15,-25 0 1,-1 0-16,1 0 0,25 0 16,-25 0-16,-1 0 15,26-49-15,-25 49 16,0 0-16,24 0 15,-24 0-15,49 0 16,-74-25 0,75 25-16,-50 0 15,-1 0-15,26 0 16,0 0-16,-1 0 16,-24 0-16,25 0 0,-1 0 15,-24 0-15,0 0 16,24-25-16,-24 25 15,0 0-15,0 0 16,24 0-16,-24 0 16,0 0-16,25 0 15,-25 0-15,-1-50 16,26 50-16,-25 0 16,0 0-16,24 0 15,1 0 1,-1 0-1,-24 0-15,0 0 16,0 0-16,24 0 0,-24 0 16,25 0-1,24 0-15,1 0 0,-1 0 16,-24 25-16,24-25 16,-24 0-16,24 0 15,-24 25-15,-1-25 16,26 0-16,-26 0 15,1 0-15,0 0 16,24 0-16,0 0 16,-24 0-16,0 0 15,-1 0-15,-24 0 16,25 0-16,-1 0 0,1 0 16,-25 0-1,24 0-15,1 0 0,-25 0 16,-1 0-16,1 0 15,25 0-15,-25 0 16,0 0-16,-1 0 16,26 0-16,0 0 15,-26 0 1,1 0-16,25 0 16,-25 0-16,-1 0 15,26 0-15,-25 0 16,0 0-16,-1 0 15,26 0-15,-25 0 16,0 50-16,24-50 16,1 0-16,-25 0 0,24 0 15,1 24-15,24-24 16,-24 0-16,-1 0 16,1 50-16,0-50 15,-1 0-15,1 0 16,0 0-16,-26 0 15,26 0-15,0 0 16,-1 0-16,26 25 16,-26-25-16,-24 0 15,0 0-15,24 0 16,-24 0-16,0 0 16,25 0-16,-26 0 0,1 0 15,25 0-15,-1 0 16,1 0-16,-25 0 15,24 0-15,1 0 16,0 0-16,-1 0 16,-24 0-16,0 0 15,25 0 1,-1 0 0,-24 0-1,0 0 1</inkml:trace>
  <inkml:trace contextRef="#ctx0" brushRef="#br0" timeOffset="54624.6405">31428 10666 0,'0'-25'16,"24"25"62,1 0-78,25 0 16,24 0-16,25 0 15,25 25-15,-24-25 16,-26 0-16,0 0 16,-24 50-16,-25-50 15,0 0-15,24 0 16,-49-25 15,-25 25-15,1 0-1,24-25 1,0 75 62,0-1-62,0 1-1,0-1 1,0-24-16,49 25 16,-49-1-16,0-24 0,0 0 15,0 25-15,0-26 16,0 1-16,0 25 16,0-25-16,0 0 15,0-1-15,0 26 16,0 0-16,0-1 15,0 26-15,25-1 16,-25 0-16,0 1 16,0-1-16,0 1 15,50-26-15,-50 1 16,25-25-16,-25 24 16,49-49-1,-49 25-15,0 25 16,25-50-16,-25 49 15,0-24-15,0 0 16,0 25-16,0-26 16,0 1 15,0-50 16</inkml:trace>
  <inkml:trace contextRef="#ctx0" brushRef="#br0" timeOffset="56198.6378">24160 12526 0,'0'0'0,"-25"0"0,75 0 78,-1 0-62,-24 0-16,25 0 16,-1 0-16,1 0 15,24 0-15,1 0 16,24 0-16,50 50 16,0-50-16,-25 0 15,-25 0-15,0 0 16,0 0-16,25 0 15,-49 0-15,-1 0 16,0 50-16,1-50 16,24 0-16,-24 0 0,-1 0 15,0 0-15,1 0 16,-1 0-16,1 0 16,-1 0-16,0 0 15,1 0-15,-1 0 16,1 0-16,-1 0 15,0 0-15,1 49 16,-1-49-16,1 0 16,-1 25-16,25-25 15,-24 0-15,-1 0 16,1 0-16,-1 50 16,0-50-16,1 0 15,-1 0-15,1 0 0,-1 0 16,0 0-16,-24 0 15,25 0-15,-26 0 16,26-25-16,-26 25 16,1 0-16,-1 0 15,1 0-15,24 0 16,1 25-16,-1-25 16,1 0-16,-26 0 15,1 0-15,-25 0 16,-1 0-16,26 0 15,-25 0-15,0 24 16,49-24-16,-49 0 31</inkml:trace>
  <inkml:trace contextRef="#ctx0" brushRef="#br0" timeOffset="57766.6385">29121 12700 0,'25'0'63,"-1"0"-63,26 0 16,-25 0-16,0 0 15,24 0-15,1 0 16,-1 0-16,1 0 15,24 0-15,1 0 16,-1 0-16,1 0 16,-1 0-16,0 0 15,1 0-15,-1 0 16,1 0-16,-26 0 16,1 0-16,0 0 15,-1 0-15,26 0 16,-26-50-16,1 50 0,-1 0 15,1 0-15,0 0 16,-1 0-16,-24 0 16,0 0-1,0 0-15,24 0 0,1 0 16,-25 0-16,-1 0 16,26 0-16,-25 0 15,24 0-15,1 0 16,0 0-16,24 0 15,-24 0-15,-1 0 16,-24-24-16,25 24 16,-25 0-16,-1 0 15,1 0-15,25-25 0,-25 25 16,-1 0-16,26 0 16,-25-50-16,0 50 15,24 0-15,-24 0 16,0 0-16,0 0 15,24 0-15,-24 0 16,49 0 0,-24 0-1,-25 0-15,24 0 16,-24 0-16,0 0 16,25 0-16,-26 0 15,1 0-15,0 0 0,50-25 16,-51 25-1,1 0 1,0 0 0,25 0-1</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9T08:33:13.585"/>
    </inkml:context>
    <inkml:brush xml:id="br0">
      <inkml:brushProperty name="width" value="0.05292" units="cm"/>
      <inkml:brushProperty name="height" value="0.05292" units="cm"/>
    </inkml:brush>
  </inkml:definitions>
  <inkml:trace contextRef="#ctx0" brushRef="#br0">28129 13965 0,'0'0'0,"0"-25"32,0 75 93,49-1-125,-49 26 15,0-50 1,0-1-16</inkml:trace>
  <inkml:trace contextRef="#ctx0" brushRef="#br0" timeOffset="185.9966">28228 14387 0,'49'0'0,"-49"25"31,0-1-15,25-24-1,-25 25 1,0 50-1</inkml:trace>
  <inkml:trace contextRef="#ctx0" brushRef="#br0" timeOffset="462.999">28377 14734 0,'0'25'15,"0"0"16,24-25-31,-24 49 16,0-24 0,25-25-1,-25 25-15,0 24 16,0-24 0,0 0-1,0 0 1,25-25-1,-25 49-15,0-24 32</inkml:trace>
  <inkml:trace contextRef="#ctx0" brushRef="#br0" timeOffset="570.9998">28501 15205 0,'0'0'0,"24"50"16,-24-1 0,50 1-1,-50-25 1</inkml:trace>
  <inkml:trace contextRef="#ctx0" brushRef="#br0" timeOffset="747.9977">28575 15453 0,'0'25'16,"0"0"0,25-25 15,-25 50-31,0-26 15,25 1 1,-25 25 0,49-50-16,-49 74 15,0-24-15,0 24 16</inkml:trace>
  <inkml:trace contextRef="#ctx0" brushRef="#br0" timeOffset="929.9981">28724 16197 0,'0'-24'63,"0"-26"-48,0 0 16</inkml:trace>
  <inkml:trace contextRef="#ctx0" brushRef="#br0" timeOffset="1115.9962">28327 14387 0,'0'-50'15,"-25"50"-15,25-50 16</inkml:trace>
  <inkml:trace contextRef="#ctx0" brushRef="#br0" timeOffset="2218.9989">28104 14015 0,'0'-25'31,"0"74"47,0-24-62,0 25 0,0-1-1,0 1 1,0-75 46,0-24-46,0-1 0,0 0-1,0 1 1,0 24-1,0-25 1,49 50 62,-24 0-62,0 50-1,25 0 1,-26-26 0,26 26-1,-25-25 1,24 24 15,-73-49 16,24-49-31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1T06:37:13.78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3150 11237 0,'0'24'15</inkml:trace>
  <inkml:trace contextRef="#ctx0" brushRef="#br1" timeOffset="41899.9209">8558 12129 0,'0'-24'234,"0"73"157,0-24-313,0 0-31,0 25 47,0-26-47,0 1 15,0 0-15,0 25 16,-50-26 30,50 1-30,0 25 62,0-25-16,0-1 126,0-48 93,0-26-266,0 25-15,0 0-16,25 25 1,-25-24-1,0-26 47,0 25 0,0 0-15,0-24-32,0 24 31,0 0 32</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9T08:34:53.768"/>
    </inkml:context>
    <inkml:brush xml:id="br0">
      <inkml:brushProperty name="width" value="0.05292" units="cm"/>
      <inkml:brushProperty name="height" value="0.05292" units="cm"/>
    </inkml:brush>
  </inkml:definitions>
  <inkml:trace contextRef="#ctx0" brushRef="#br0">11410 3373 0,'-25'0'31,"100"0"63,-26 0-79,1 0-15,0 0 16,-1 0-16,-24 0 16,25 0-16,-26 0 15</inkml:trace>
  <inkml:trace contextRef="#ctx0" brushRef="#br0" timeOffset="270.9998">11435 3522 0,'25'0'62,"24"0"-62,1 0 16,0 0-16,-1-25 16,1 25-16,-25 0 15,-1 0 1</inkml:trace>
  <inkml:trace contextRef="#ctx0" brushRef="#br0" timeOffset="27934.1662">20017 3646 0,'-24'0'0,"98"0"78,-24 0-62,-26 0-16,26 0 15,0 0-15,-1 0 16,1 0-16,24 0 16,-49 0-16</inkml:trace>
  <inkml:trace contextRef="#ctx0" brushRef="#br0" timeOffset="28235.1684">19943 3746 0,'0'49'16,"25"-49"15,24 0-31,1 0 16,24 0-16,26 0 15,-1 0-15,-25 0 16,-24 0-16,-25 0 16,24 0-16,-24 0 31,-50 0 16</inkml:trace>
  <inkml:trace contextRef="#ctx0" brushRef="#br0" timeOffset="45098.6749">18132 4465 0,'-25'0'16,"50"0"31,25 0-47,-25 0 15,24 0 1,1 0 0</inkml:trace>
  <inkml:trace contextRef="#ctx0" brushRef="#br0" timeOffset="45295.6749">18083 4638 0,'0'25'16,"49"-25"15,1 0-16,24 0 1,-49 0 0</inkml:trace>
  <inkml:trace contextRef="#ctx0" brushRef="#br0" timeOffset="46226.6896">18653 4415 0,'0'0'0,"0"50"62,25-25-46,-25-1-16,50 26 16,-50-25-16,49-25 15,-49 49-15,50-49 16,-50 50-16,25-50 15,24 0 1,-49-25 0,0 0-1,0 1 1,-25-26 0,25 0-1,0 26-15,0-1 16,0-25-16,0 25 15,0 1-15,0-1 16,0-25-16,0 25 16,0-24-16,0 24 15,75-25 17,-50 50-17,-1 0-15,1 0 16,25 0-1,-25 0 1,-1 0 0,26 0-1,-25 0 1</inkml:trace>
  <inkml:trace contextRef="#ctx0" brushRef="#br0" timeOffset="46897.6928">19100 4415 0,'-50'0'47,"50"-25"-31,25-24-1,24 49 1,1 0 0,-25 0-1,24 25 17,-49 24-17,-24 1-15,-1-25 16,0-25-1,-25 49 17,75-49 30,25 0-46,-1 0-1,1 0 1,0 50 0,-50-1-16,49-49 15,-49 25 1,-49 25-16,24-50 16,-25 0-16,25 0 15,-24 0-15,-1 0 16,25 0 15,25-50-15</inkml:trace>
  <inkml:trace contextRef="#ctx0" brushRef="#br0" timeOffset="47888.6893">19670 4341 0,'0'-25'32,"25"25"15,-25 50-32,25-1-15,-25 1 16,0-1-16,49 1 15,-49 0-15,0-1 16,25 1-16,-25-25 16,50 24-1,-25-49 1,-1 0 0,26 0-1,-50-25 1,0-24-16,25-1 0,-25-24 15,0-1-15,49 1 16,-49 0-16,0 49 16,25-25-16,-25 25 15,25 25 32</inkml:trace>
  <inkml:trace contextRef="#ctx0" brushRef="#br0" timeOffset="49507.687">20241 4614 0,'0'-50'15,"0"75"32,0 24-31,0-24-1,0 0-15,0 25 16,0-26-16,0 26 16,0-25-1,24-25 32,26 0-31,-25 0-16,24 0 0,1 0 15,-25 0 1</inkml:trace>
  <inkml:trace contextRef="#ctx0" brushRef="#br0" timeOffset="50190.6893">20836 4341 0,'0'0'0,"0"-25"16,0 50 47,0 24-63,0 1 15,0 0-15,0-26 16,0 1-16,0 25 15,0-25-15</inkml:trace>
  <inkml:trace contextRef="#ctx0" brushRef="#br0" timeOffset="50489.6865">20662 4366 0,'0'-50'0,"0"25"47,50 25-31,0 0-1,-1 0 1,26 0 0,-26 0-1,1 0 1,-25 0-1</inkml:trace>
  <inkml:trace contextRef="#ctx0" brushRef="#br0" timeOffset="50837.6882">20712 4638 0,'25'0'31,"49"0"-16,-49 0 1,0 0-16,24 0 16,-24 0-1</inkml:trace>
  <inkml:trace contextRef="#ctx0" brushRef="#br0" timeOffset="51272.6896">21084 4564 0,'25'0'16,"24"0"15,-49 50 1,0-26-17,0 1 1,25-25 31,0 0-32,0 0 1,24 0 0,-24 0 15</inkml:trace>
  <inkml:trace contextRef="#ctx0" brushRef="#br0" timeOffset="52263.6896">21754 4366 0,'-25'0'63,"25"74"-47,0 0-1,0-24-15,0-25 16,25-25-1,24 0 1,-24 0-16,0 0 16,0 0-16,24 0 15,-24-25 1,-25-25 0,0 26-1,0 48 48,50 26-63,-25-25 31,24-25-31,1 0 16,-1 0-1,-49-50 32,-24-24-31,-26 24-1,0 25 1,26 25 0,24 25 46</inkml:trace>
  <inkml:trace contextRef="#ctx0" brushRef="#br0" timeOffset="52666.6893">22275 4415 0,'0'-25'31,"0"50"63,0 0-78,0 25-1,24-26 1,26-24 0,0 0-1,-50 25 1,0 25 15,-25-50-15,-25 25-1,25-25 1</inkml:trace>
  <inkml:trace contextRef="#ctx0" brushRef="#br0" timeOffset="53111.6887">22671 4366 0,'0'-50'16,"0"75"46,-24-25-46,24 49-16,0-24 15,0 0-15,0 25 16,0-1 0,24-49-16,-24 25 0,75-25 15,-50 0 1,0 0-16,24 0 15,-49-25-15,50 25 16,-50-74-16,0 49 16,0-25-16,0 1 15,-25 49 1,25-25-16,-25 25 16,25-25-16,-25 25 15</inkml:trace>
  <inkml:trace contextRef="#ctx0" brushRef="#br0" timeOffset="53433.6925">22820 4118 0,'0'0'0,"0"-25"31,0 50 1,0-1-17,0 26-15,0 0 16,0 24-16,0 0 16,0 1-16,0-1 15,0-24-15,0-1 0,0-24 16,0 25-16,0-25 15</inkml:trace>
  <inkml:trace contextRef="#ctx0" brushRef="#br0" timeOffset="67017.2248">24805 992 0,'0'-49'0,"0"73"47,0 51-32,0-26-15,0 26 16,0-1-16,0-24 16,0-1-16,0-24 15,0 25-15,0-25 16,49-1-1,-24-48 1,-25-1 0,50-25-16,-50 1 15,25-51-15,-25 26 16,0 0-16,49-1 16,-49 26-16,0 24 15,0-25 1,0 75 15</inkml:trace>
  <inkml:trace contextRef="#ctx0" brushRef="#br0" timeOffset="67487.2211">25028 1389 0,'0'-25'16,"0"0"-1,0 50 63,0 25-78,0-25 16,0-1-16,0 26 16,0-25-16,0 0 15,0-1-15,0 26 16,0-25-16,0 0 16</inkml:trace>
  <inkml:trace contextRef="#ctx0" brushRef="#br0" timeOffset="67781.2219">25028 1290 0,'0'-25'15,"50"-25"16,-26 50-31,1 0 16,25 25 0,-50 0-1,0 0 1,0 24 0,-25-24-1,-25-25 1,26 0-16,-26 0 15,75 0 17</inkml:trace>
  <inkml:trace contextRef="#ctx0" brushRef="#br0" timeOffset="68242.2211">25375 1141 0,'0'-25'16,"0"50"15,0 0-15,0 0-16,0 24 16,0-24-16,0 25 15,0-26 1,0 26-1,0 0 1,0-75 15,0-50-15,25 75 0,-25-49-16,25 49 15,24 0 1,-24 0-1,0 49 1,25 1 0,-50 0-1,0-26 1</inkml:trace>
  <inkml:trace contextRef="#ctx0" brushRef="#br0" timeOffset="69003.2221">25946 1240 0,'-50'0'16,"75"0"31,25 0-47,-1 0 15,1 0 1,-25 0 0</inkml:trace>
  <inkml:trace contextRef="#ctx0" brushRef="#br0" timeOffset="69243.2219">25871 1315 0,'0'49'46,"25"-49"-30,25 0 0,24 0-16,-49 0 15,0 0 1,24 0-16,1 0 31,-50-25-15,-25 25-1</inkml:trace>
  <inkml:trace contextRef="#ctx0" brushRef="#br0" timeOffset="73357.3412">23812 1265 0,'0'-25'15,"0"-24"1,0 73 31,0 26-47,25-25 15,-25 0-15,50 24 16,-50-24-16,25-25 16,-25 25-16,25-25 15,24 0 32,-49-75-31,0 51-1,25-26-15,-25 0 16,0-24-16,0 24 16,0 1-16,0-1 0,50 25 15,-50-24-15,0 24 16,24 25-1,1 0 1,-25-25 0,50 25-16,-1 0 15,-24 0-15,0 0 16,0 0 0,-25 25 15</inkml:trace>
  <inkml:trace contextRef="#ctx0" brushRef="#br0" timeOffset="73931.369">24160 1215 0,'0'-24'47,"0"-1"-31,49 25-1,1 0-15,-25 0 31,-25 25 1,-50 24-17,1-49 1,98 0 78,-24 0-79,0 25-15,-25 25 32,0-26-17,0 1 16,-50-25-31,25 0 16,-24 0 15</inkml:trace>
  <inkml:trace contextRef="#ctx0" brushRef="#br0" timeOffset="74973.3434">26541 1042 0,'0'-50'32,"0"75"15,0 0-32,0 0-15,0 24 16,25-24-16,-25 0 15,49 24-15,-49-24 16,25-25-16,-25 50 16,25-50-16,-25 25 15,50-25 1,-50-25 15,0 0-31,24-49 16,-24 24-16,50-24 15,-50-1-15,25 1 16,-25-1-16,0 26 0,0-1 31,49 50 1,-49 25-17</inkml:trace>
  <inkml:trace contextRef="#ctx0" brushRef="#br0" timeOffset="75376.3447">26938 1116 0,'0'50'79,"0"-1"-64,0 1 1,0 0-1,0-1 1,0-24 0,49-25-16,1 0 15,0 0 1,-25 0 0,-25-25-1,0-24 1</inkml:trace>
  <inkml:trace contextRef="#ctx0" brushRef="#br0" timeOffset="80329.4815">24805 2084 0,'0'-25'16,"0"0"0,0-25-1,49 75 17,-49 0-17,0 25 1,0-1-16,25 1 0,-25 24 15,0-49-15,25 0 16,-25 24-16,0 1 16,50-50-16,-50 25 15,24-25-15,1 0 16,-25-25 0,75-25-16,-75 1 15,24-1-15,-24 1 0,0-26 16,50 1-1,-50-1-15,0 1 0,0 24 16,25 26 0</inkml:trace>
  <inkml:trace contextRef="#ctx0" brushRef="#br0" timeOffset="80726.4796">25326 2257 0,'0'-25'16,"0"-24"-1,0 24 17,0 99 14,0-24-46,0-25 16,0 0-16,0 24 16,0 1-16,-25-25 15,25-1-15,0 26 16,0-25-16,0 0 16,0 24-16,-25-49 15</inkml:trace>
  <inkml:trace contextRef="#ctx0" brushRef="#br0" timeOffset="81043.4794">25350 2183 0,'0'0'0,"0"-50"15,25 50 17,0 0-32,25 0 15,-1 25 1,-49 0 0,0 0-1,-49 24 1,24-49-1,0 25-15,-25-25 0,26 0 16</inkml:trace>
  <inkml:trace contextRef="#ctx0" brushRef="#br0" timeOffset="81500.4803">25574 1984 0,'0'25'47,"0"25"-32,0-1-15,0 1 16,0 0-16,0-1 15,0-24-15,0 25 16,0-26 0,49-24 31,-49-49-47,0-1 15,50 25-15,-25-24 16,49 49-1,-24 0 1,-26 0 0,-24 25-16,25 24 15,-25 1 1,0-25 0,0 24 15</inkml:trace>
  <inkml:trace contextRef="#ctx0" brushRef="#br0" timeOffset="81750.4944">26119 2232 0,'50'0'31,"24"0"-15,-49 0-1</inkml:trace>
  <inkml:trace contextRef="#ctx0" brushRef="#br0" timeOffset="81980.4801">26144 2307 0,'-25'0'15,"25"25"1,50-25 15,0 0-15,-1 0-1,1 0 1</inkml:trace>
  <inkml:trace contextRef="#ctx0" brushRef="#br0" timeOffset="82764.4816">26789 1984 0,'0'-24'0,"0"98"47,0-49-31,25 24-16,-25-24 15,0 0-15,49 25 16,-49-26-16,0 26 16,25-50 15,0 0 0,-25-25-31,50-49 16,-50 24-16,49-24 15,-49 24-15,25 1 0,-25-1 16,0 0-16,0 26 16,25 24 15</inkml:trace>
  <inkml:trace contextRef="#ctx0" brushRef="#br0" timeOffset="83167.4831">27136 2208 0,'0'49'109,"0"-24"-109,0 49 16,0-49-1,0 0 1,25-25 15,25 0-15,-1 0-1,-49-25 1,50 25 0,-25 0-1</inkml:trace>
  <inkml:trace contextRef="#ctx0" brushRef="#br0" timeOffset="83725.4771">26665 2555 0,'50'0'47,"-1"0"-31,1 0-16,24 0 0,1 0 15,-1 25 1,1-25-16,-26 0 0,1 0 16,-25 0-1,-50 0 32,0 0-31</inkml:trace>
  <inkml:trace contextRef="#ctx0" brushRef="#br0" timeOffset="84403.4798">26665 2902 0,'0'-25'15,"0"75"48,0-25-63,50 0 16,-50 24-16,24-24 15,-24 0-15,50 24 16,-50-24-16,0 0 15,25-25 17,0 0-1,-25-50-15,0 26-16,0-26 15,0 25-15,0-24 16,0-1-16,0 0 15,0 1-15,0 24 16,0 0 0,24 25-1,-24-25 1,50 25-16,-25 0 16,0 0-16,24 0 15,1 0-15,0 0 16,-1 0-16</inkml:trace>
  <inkml:trace contextRef="#ctx0" brushRef="#br0" timeOffset="84925.4794">27037 2927 0,'0'0'0,"0"-25"62,25 25-46,0 0-1,0 0 1,-25 25 31,0 0-31,-25 0-1,50-25 63,24 49-62,-24-24 15,-25 0-15,0 24-1,-50-49 1,-24 0 0,49 0-1,0 0-15,-24-49 0</inkml:trace>
  <inkml:trace contextRef="#ctx0" brushRef="#br0" timeOffset="87067.4819">28873 843 0,'0'25'47,"0"0"-47,0 25 15,0-26-15,0 1 16,49 25-16,-49-25 15,0-1-15,0 26 16,0-25-16,0 0 16,-25-25-16,25 24 0</inkml:trace>
  <inkml:trace contextRef="#ctx0" brushRef="#br0" timeOffset="87352.4804">28649 819 0,'-24'0'15,"24"-50"1,0 25-1,74 25-15,-24 0 16,-1-25-16,1 25 16,-1 0-16,-24 0 15,25 0-15,-1 0 16</inkml:trace>
  <inkml:trace contextRef="#ctx0" brushRef="#br0" timeOffset="87622.4801">28575 1290 0,'0'0'0,"50"0"32,24 0-32,25 0 15,-24 0-15,24 25 16,-50-25-16,1 0 16,-25 0-16,0 0 15,49 0-15,-49 0 16</inkml:trace>
  <inkml:trace contextRef="#ctx0" brushRef="#br0" timeOffset="87899.4817">29344 1215 0,'0'-24'16,"0"98"46,0-49-62,0 24 16,0-24-16,0 0 16,0 25-16,0-26 15,0 1-15,0 25 16,0-1-1</inkml:trace>
  <inkml:trace contextRef="#ctx0" brushRef="#br0" timeOffset="88207.4819">29344 1215 0,'0'-49'16,"0"24"0,0 0-1,50 25-15,-1 0 16,-24 0 0,25 0-1,-1 0 1,-49 50-1,0-25 1,-25-25-16,1 0 16,-1 24-16,-50-24 15,75-24 17</inkml:trace>
  <inkml:trace contextRef="#ctx0" brushRef="#br0" timeOffset="88648.4859">29592 868 0,'25'0'31,"-25"25"-15,0 0-16,49 49 15,-49-24-15,0-1 16,0 1-16,0-25 16,0 24-16,0-24 15,0 0 1,25-25 31,25-74-32,-25 49 1,24 25 0,1 0-1,-25 0 1,-25 25-16,0 24 16,0 1-1,49-50 32</inkml:trace>
  <inkml:trace contextRef="#ctx0" brushRef="#br0" timeOffset="88905.4857">30138 1166 0,'0'-25'0,"24"25"47,51 0-31,-25 0-1,-1 0 1,-24 0-1,-50 0 17</inkml:trace>
  <inkml:trace contextRef="#ctx0" brushRef="#br0" timeOffset="89134.4864">30187 1240 0,'0'25'31,"25"-25"1,25 50-17,-25-50 1,24 0-16,-24 0 16,25 0-1</inkml:trace>
  <inkml:trace contextRef="#ctx0" brushRef="#br0" timeOffset="90127.4817">30907 992 0,'-25'-49'15,"25"24"17,0 74 14,0-24-30,0 25-16,0-1 16,0 26-16,0-26 15,0-24-15,0 0 16,0 25-16,0-1 31,-50-49-15,50-25-1</inkml:trace>
  <inkml:trace contextRef="#ctx0" brushRef="#br0" timeOffset="90381.4798">30683 992 0,'-24'0'16,"24"-25"-16,0 1 31,24-26-15,26 50-1,-25 0 1,0 0-16,-1 0 0,26 0 16,-25 0-16,0 0 15,24 0 1</inkml:trace>
  <inkml:trace contextRef="#ctx0" brushRef="#br0" timeOffset="90659.4841">30559 1414 0,'25'0'31,"50"0"-15,-51 0-16,1 0 16,0 0-16,25 0 15,-1 0-15,1 0 16,-25 0-1,24 0 1,-49-25 0</inkml:trace>
  <inkml:trace contextRef="#ctx0" brushRef="#br0" timeOffset="91022.4807">31105 1290 0,'0'49'78,"0"-24"-78,0 25 16,0-1 0,0 1-1,0-25 17,50-25-32,-1 0 15,1-25 1,-25 25-1,24-50-15,-24 1 16</inkml:trace>
  <inkml:trace contextRef="#ctx0" brushRef="#br0" timeOffset="93865.4804">25474 4093 0,'0'-25'0,"0"0"31,25 25-15,-25 25-1,0 0 1,0 0-16,0 24 15,0 26-15,0-26 16,-25 1-16,25-1 16,0-24-16,0 25 15,0-25-15,0-1 16,0 1 0,-24-25-1</inkml:trace>
  <inkml:trace contextRef="#ctx0" brushRef="#br0" timeOffset="94223.4819">25499 4068 0,'0'-25'16,"50"25"-16,-1 0 16,-49-25-16,50 25 15,0 0 1,-26 0-16,26 0 16,0 0-1,-50 25 1,0 25-1,-50-1 1,25-49-16,0 25 16,-24-25-16,24 0 15,25 50-15,-25-50 16,25-25 15</inkml:trace>
  <inkml:trace contextRef="#ctx0" brushRef="#br0" timeOffset="94576.4831">26119 4366 0,'50'0'46,"-25"0"-30,24 0 0,1 0-1</inkml:trace>
  <inkml:trace contextRef="#ctx0" brushRef="#br0" timeOffset="94795.4831">26169 4514 0,'50'0'32,"-1"0"-17,-24 0 1,0 0-1,0 0 1,24 0 0,-49-24-1</inkml:trace>
  <inkml:trace contextRef="#ctx0" brushRef="#br0" timeOffset="95663.4813">26888 4316 0,'0'-25'0,"0"0"16,0 1-1,25 24 1,25 0 0,-26 0-16,26 0 15,25 24 1,-75 26-1,0-25 1,-25-25-16,-25 0 16,25 49-16,0-49 15,50 0 48,25 25-48,0-25 1,-50 25 0,24-25-16,-24 50 15,0-26-15,0 1 32,-24-25-32,-26 0 15,25 0-15,0 0 16,0 0-16,-24 0 15,74-49 32</inkml:trace>
  <inkml:trace contextRef="#ctx0" brushRef="#br0" timeOffset="96461.4987">27508 4192 0,'0'0'0,"0"-25"15,0 50 32,0 25-31,50-1-16,-50 1 15,0-1-15,25 1 16,-25-25-16,0 0 16,25-25-16,-25 49 15,49-49 1,-49-25-16,50 25 16,-50-49-16,25 24 15,-25-25 1,49-24-16,-49 24 0,25-24 15,-25 0-15,0 24 16,50 0-16,-50 100 63,0-25-63,0 0 0</inkml:trace>
  <inkml:trace contextRef="#ctx0" brushRef="#br0" timeOffset="96797.4951">27905 4490 0,'0'-25'31,"50"0"-16,-50 75 32,0-1-31,0 1 0,0-1-16,0 26 0,0-1 15,0-24-15,0 0 16,0-26-16,0 51 15</inkml:trace>
  <inkml:trace contextRef="#ctx0" brushRef="#br0" timeOffset="97185.4917">28029 4390 0,'0'-24'0,"0"-1"16,0 0 15,50 25 16,0 0-47,-1 0 15,-49 25 1,50-25-16,-50 49 16,0-24-1,0 25-15,0-1 16,-75-49-1,51 0 1,24-24 31</inkml:trace>
  <inkml:trace contextRef="#ctx0" brushRef="#br0" timeOffset="98815.4956">28377 4192 0,'0'0'0,"24"0"16,-24-25-16,25 25 15,-25-25 1,0 50 31,0 0-47,0 25 0,0-26 15,0 26-15,0 0 16,0-1-16,0-24 16,0 0-1,25-75 48,25-24-48,-26 74 1,1 0 0,-25 49-1,0 1 1,0-25-1,0 0 1,50-25 0,-25 0 15</inkml:trace>
  <inkml:trace contextRef="#ctx0" brushRef="#br0" timeOffset="99291.4959">29170 4043 0,'0'-49'16,"0"98"46,0 1-62,0-1 16,0-24-16,0 0 16,0 25-16,0-26 15,0 1-15,0 25 16</inkml:trace>
  <inkml:trace contextRef="#ctx0" brushRef="#br0" timeOffset="99578.4959">28972 3969 0,'-25'0'0,"25"-25"32,25 25-17,0 0-15,24 0 16,-24 0-1,0 0-15,0 0 0,24 0 16,-24 0-16,0 0 16,25 0-1,-1 0 1</inkml:trace>
  <inkml:trace contextRef="#ctx0" brushRef="#br0" timeOffset="99878.4957">28922 4341 0,'0'49'15,"25"-49"16,25 0-15,-26 0-16,1 0 16,25 0-16,0 0 15,-26 0-15,1 0 16,25 0 0</inkml:trace>
  <inkml:trace contextRef="#ctx0" brushRef="#br0" timeOffset="101274.4959">29518 4316 0,'0'-50'16,"0"26"-1,0 73 48,0 26-63,0-1 15,0 0-15,0-24 0,0 24 16,0-24-16,0 0 16,0 24-1,0-49 1,0 0 15</inkml:trace>
  <inkml:trace contextRef="#ctx0" brushRef="#br0" timeOffset="101597.4957">29567 4341 0,'0'-25'0,"0"-25"16,0 26-16,0-1 15,25 25 1,0 0 0,24 0-1,26 0 1,-75 49-1,0 1 1,0-25-16,0 0 16,0 24-16,-25-49 15,-25 50-15,26-50 16,-26 0 0</inkml:trace>
  <inkml:trace contextRef="#ctx0" brushRef="#br0" timeOffset="102017.4959">29914 4142 0,'0'0'0,"0"-49"0,25 24 31,-25 75 0,0-1-15,0 1-16,0 24 15,0-24-15,0-25 16,0-1-16,0 26 16,0-100 30,50 26-30,-1-26 0,-24 0-1,25 50-15,-25 0 16,-25 25 0,24-25-16,-24 75 15,0-26 1,0-24-1</inkml:trace>
  <inkml:trace contextRef="#ctx0" brushRef="#br0" timeOffset="102775.5021">30857 4167 0,'0'-25'16,"0"-24"-16,0 24 31,-50 25-15,26 25-1,24 0 1,-50 49-16,50-24 15,0-1-15,0-24 16,0 25-16,0-26 16,0 1-16,50 25 15,-1-50 1,-24 0-16,0 0 16,0 0-16,49 0 15,-74-75-15,25 51 16,-25-1-16,0-25 15,0 75 32,0 0-47,0 0 16,0 24-16,49 1 16,-24-50-1,-25 25 1,25-25-16,0 0 15,24 0 1,-24 0 15,-25-50-31,0 0 0,0 26 16,-25-26 0,1 0-1,-1 50 1,-25 0-1,50 25 17</inkml:trace>
  <inkml:trace contextRef="#ctx0" brushRef="#br0" timeOffset="103172.4954">31428 4316 0,'0'-25'31,"0"-24"-15,0 73 46,-50-24-46,50 25-16,0 25 15,25-25 1,0 24 0,24-24-1,-24 25 1,-25-26 0,-50-24 30,1 0-46,24 25 16</inkml:trace>
  <inkml:trace contextRef="#ctx0" brushRef="#br0" timeOffset="103576.4959">31800 4242 0,'0'-50'16,"0"25"0,-25 25 15,-25 0-16,50 75 1,-25-26-16,25-24 16,0 0-16,0 24 15,0 1-15,50-50 16,0 0-16,-1 0 16,1 0-1,-50-25 1,25 0-16,-25 1 15,0-26-15,0 0 16,0 26-16,-25 24 16,25-50-16,-50 50 15,50-25-15,-25 25 16</inkml:trace>
  <inkml:trace contextRef="#ctx0" brushRef="#br0" timeOffset="103833.4991">31874 4043 0,'0'-49'0,"0"-1"15,0 75 32,0 24-31,0 1-16,0 24 15,0 1-15,-50-1 16,50 1-16,-24-26 16,24 1-16,-50 24 0,50-49 15,-25 25-15,25 24 16,0-24-16,-49-50 16,49 49-16</inkml:trace>
  <inkml:trace contextRef="#ctx0" brushRef="#br0" timeOffset="106490.7364">26194 5432 0,'49'0'31,"1"0"-15,-25 0-16,24 0 15,-24 0 1</inkml:trace>
  <inkml:trace contextRef="#ctx0" brushRef="#br0" timeOffset="106736.7319">26169 5556 0,'0'50'16,"25"-50"0,24 0-1,-24 0 1,0 0-16,25 0 16,-26 0-16,1 0 15</inkml:trace>
  <inkml:trace contextRef="#ctx0" brushRef="#br0" timeOffset="107632.7509">26863 5457 0,'0'-25'0,"0"-24"31,0 24 0,25 25-31,50 0 16,-51 0 0,26 0-16,-25 0 15,0 25 1,-25 49 0,-25-24-1,-25-50-15,25 24 16,-24-24-1,24 0 1,75 0 31,-26 0-31,26 0-1,0 0 1,-50 50-16,49-50 15,-49 25 1,0 0 0,-24-25-16,-1 49 15,-25-49-15,25 0 16,-24 25-16,24-25 16,0 0-16,-25 0 15,26-50-15,24 1 16,0 24-1</inkml:trace>
  <inkml:trace contextRef="#ctx0" brushRef="#br0" timeOffset="108289.739">27533 5308 0,'0'-25'16,"0"1"-16,0 48 62,0 26-46,25 24-16,-25-24 16,25 0-16,-25-26 15,49 26-15,-49-25 16,25-25-16,-25 25 15,25-25 17,-25-25-17,0 0-15,50-25 16,-50 1-16,24-1 16,-24-24-16,0-1 15,50 1-15,-50 49 16,0-24-16,25 49 31</inkml:trace>
  <inkml:trace contextRef="#ctx0" brushRef="#br0" timeOffset="108776.7316">27905 5531 0,'0'-24'16,"0"-1"-1,0-25 1,-25 50 15,25 25 0,0 25-15,0-26-16,0 1 16,0 25-16,-24-25 0,24-1 15,0 26-15,0-25 16,49-25 31,1 0-47,-25 0 15,-1 0-15,26-25 16,-50 0 31</inkml:trace>
  <inkml:trace contextRef="#ctx0" brushRef="#br0" timeOffset="109414.7346">27583 5804 0,'-50'0'0,"25"0"31,50 0 16,50 0-47,-1 0 0,-24 0 16,24 0-16,0 0 15,1 0-15,-1 0 16,1 0-16,-1 0 16,-49 0-16,0 0 15</inkml:trace>
  <inkml:trace contextRef="#ctx0" brushRef="#br0" timeOffset="110297.7304">27608 6350 0,'49'25'63,"-49"24"-48,50 1-15,-50-25 16,49 24-16,-49-24 15,0 0-15,50-25 16,-50 25-16,25-25 31,-25-25-15,25-25 0,-25 26-1,0-1-15,0-25 16,0 25-16,0 1 15,0-26-15,0 25 16,0-24 0,0-1-1,0 25 1,49 25-16,1-49 16,-25 49-16,-1 0 15,26 0 1,-25 0-16,0 0 0,24 0 15,1 0 17,-25 0-17</inkml:trace>
  <inkml:trace contextRef="#ctx0" brushRef="#br0" timeOffset="110837.733">28079 6424 0,'0'-24'47,"25"24"-16,24-25-16,1 25 1,-25 0 0,-25 49 15,0-24-15,-25 0-1,-25-25 16,75 0 1,0 0-17,0 50 1,24-26 0,-49 1-1,0 25 1,0-25-1,-49-25 1,24 0 0,0 0 15,-24 0-15,24 0-16,0-50 15</inkml:trace>
  <inkml:trace contextRef="#ctx0" brushRef="#br0" timeOffset="111343.7346">28501 5928 0,'0'-49'62</inkml:trace>
  <inkml:trace contextRef="#ctx0" brushRef="#br0" timeOffset="112157.7343">28848 5432 0,'-25'0'15,"25"-25"17,0 1-1,0-26 0,0 75 32,0 49-48,0-24-15,0-1 16,0 1-16,0 0 16,0-26-16,0 26 15,0-25-15,0 0 16,-25-25-1</inkml:trace>
  <inkml:trace contextRef="#ctx0" brushRef="#br0" timeOffset="112451.7333">28674 5407 0,'-25'-49'16,"25"24"-1,0 0 1,0-24 0,25 49-1,0 0-15,25 0 16,-1 0-1,1 0-15,24 0 0,-49 0 16,0 0-16,0 0 16,-25 24 31,-25-24-47</inkml:trace>
  <inkml:trace contextRef="#ctx0" brushRef="#br0" timeOffset="112744.7326">28550 5730 0,'50'0'31,"-1"0"-15,1 0 0,0 0-16,-1 49 0,1-49 15,-1 0-15,-24 0 16,0 0 0,25-24 15</inkml:trace>
  <inkml:trace contextRef="#ctx0" brushRef="#br0" timeOffset="113104.7371">29170 5631 0,'0'0'0,"0"-25"31,0 99 32,0-49-63,0 25 16,0-1-1,0 1 1,0-25-16,25-25 15,0 0 1,25 0 0,-1 0-1,26 0 1,-51-50 0,-24 25-1</inkml:trace>
  <inkml:trace contextRef="#ctx0" brushRef="#br0" timeOffset="114108.7331">29989 5531 0,'25'-24'15,"-25"-26"1,-25 50 31,25 25-47,-50 24 15,50-24-15,0 25 16,0-1-16,0 1 16,0-25-16,25 24 15,25-49 1,-26 0-1,26 0-15,0 0 16,-50-24-16,49 24 16,-49-75-16,25 75 15,-25-49 1,0 98 31,0 1-32,50-25 17,-25-25-17,-1 0 1,26 0 0,-25 0-16,-25-50 31,0 0-31,0-24 15,-25 49 1,-25 25 0,50-25-1,-24 25 1,-1 0 15</inkml:trace>
  <inkml:trace contextRef="#ctx0" brushRef="#br0" timeOffset="114519.7317">30609 5556 0,'0'-25'31,"-25"25"1,0 0-1,25 25-15,0 25-1,0-1 1,0-24-16,50 25 15,24-1 1,-49-24 0,0-25-1,-25 50-15,-25-25 47,0-25-47,1 0 16,-26 0-16,25 0 15,0 0 1,25-50-16</inkml:trace>
  <inkml:trace contextRef="#ctx0" brushRef="#br0" timeOffset="114939.7331">31155 5556 0,'0'-49'16,"-25"49"-16,0 0 47,25 24-32,0 26 1,-50 0-16,50-26 0,0 1 15,0 25-15,0-1 16,25-49 0,-25 25-16,50-25 15,-25 0-15,24 0 16,26 0 0,-26-25-1,-49 1 1,0-26-16,0 0 15,0 1-15,0-1 0,0 25 16,-24 25 0,24-49-16,-50 49 0,-25 0 15</inkml:trace>
  <inkml:trace contextRef="#ctx0" brushRef="#br0" timeOffset="115256.7309">31254 5383 0,'0'-50'0,"50"50"15,-50-25-15,0 50 63,-25 25-48,25-1-15,-25 1 16,25 24-16,-50 1 16,50-1-16,-25 0 15,25-24-15,-49 25 16,49-26-16,-25-24 16,25 25-16,-50-1 15,50 1 1,-24-50-1</inkml:trace>
  <inkml:trace contextRef="#ctx0" brushRef="#br0" timeOffset="116118.7343">26020 7367 0,'50'0'31,"-25"25"-15,-1-25-16,51 0 15,-26 0-15,-24 0 16,0 0-16</inkml:trace>
  <inkml:trace contextRef="#ctx0" brushRef="#br0" timeOffset="116343.7324">26045 7516 0,'25'0'15,"24"25"1,-24-25 0,0 0-16,25 49 15,-26-49 1,1 0-16,25 0 0,-25 0 16,-25-25-16,24 25 15,-24-49-15</inkml:trace>
  <inkml:trace contextRef="#ctx0" brushRef="#br0" timeOffset="117198.7351">26814 7417 0,'0'-75'15,"0"100"48,0 0-63,0 24 15,49 26-15,-49-26 16,50 1-16,-50 0 16,74-1-16,-24 1 15,-25-50 17,-25-25-17,0 0 1,0-24-16,0-1 15,0 0-15,0 1 16,0-1-16,0 1 16,0-26-16,50 26 15,-50-1-15,0 0 16,24 1-16,-24-1 16,25 50-1,25-25 1,-25 25-16,-1 0 15,26 0-15,-25 0 0,24 0 16,-24 0-16,50 0 16,-51 50 15,-24-25-15</inkml:trace>
  <inkml:trace contextRef="#ctx0" brushRef="#br0" timeOffset="117745.7334">27236 7565 0,'0'0'0,"0"-24"15,0-1 1,24 25-1,1-25 1,0 25-16,25 0 16,-26 0-16,1 0 15,0 0-15,25 25 32,-50 0-17,-25 24 1,-25-49-16,25 25 15,1-25-15,-26 0 16,50 25-16,25-25 63,0 0-63,24 0 15,1 0 1,-50 49-1,49-49-15,-49 25 16,0 0 0,0 25-1,-49-50 1,49 24-16,-50-24 16,1 0-16,-1 0 15,50-49 1,-50 49-16,50-50 15</inkml:trace>
  <inkml:trace contextRef="#ctx0" brushRef="#br0" timeOffset="118719.7391">27905 7417 0,'25'-25'0,"0"-25"31,0 50-15,-25 25 0,0 0-1,0 24-15,49 1 16,-49 0-16,0-1 15,25-24-15,-25 0 16,50 49 0,-25-49-1,-1-25 1,26-25 0,-25-49-1,-25 24-15,49 1 16,-49-1-16,0 0 15,25 1-15,-25-26 0,0 26 16,50 24-16,-25 25 31</inkml:trace>
  <inkml:trace contextRef="#ctx0" brushRef="#br0" timeOffset="119225.7364">28377 7640 0,'0'-50'0,"0"25"31,0 75 32,-25 24-48,25-24 1,0-25-16,0 0 16,0 49-1,0-49 1,25-25 15,49 0-15,-49 0-16,24 0 15,-49-25 48</inkml:trace>
  <inkml:trace contextRef="#ctx0" brushRef="#br0" timeOffset="119856.738">29046 7367 0,'0'0'0,"-25"0"0,25-25 16,0 0-1,-24 25 1,24 25 31,-50 25-32,50 24 1,0-24-16,0-1 16,0-24-16,0 0 0,0 25 15</inkml:trace>
  <inkml:trace contextRef="#ctx0" brushRef="#br0" timeOffset="120179.7369">28749 7367 0,'0'-25'15,"0"0"1,49 25 15,-49-24-31,50 24 16,-1 0 0,-24 0-16,0 0 15,25 0-15,-26 0 16,1 0-16,0 0 15,25 0-15,-25 0 16</inkml:trace>
  <inkml:trace contextRef="#ctx0" brushRef="#br0" timeOffset="120520.7324">28699 7739 0,'25'0'31,"0"0"-15,24 0 0,1 0-1,-25 0 1,-1 0-16,26 0 16,-25 0-16,24 0 15</inkml:trace>
  <inkml:trace contextRef="#ctx0" brushRef="#br0" timeOffset="120940.7361">29146 7714 0,'24'0'15,"-24"25"48,0 49-48,0-49-15,0 0 16,0 25-16,0-1 16,0-24-1,50-25 63,0 0-78,-1 0 32,-24 0-17,-25-50 1</inkml:trace>
  <inkml:trace contextRef="#ctx0" brushRef="#br0" timeOffset="121990.7353">29766 7417 0,'0'-50'0,"0"25"31,-50 50 0,50 0-15,-50 24-16,50 1 15,-24 24-15,24-24 16,0-25-16,0 0 16,0 24-16,0-24 15,24-25 1,1 0-16,0 0 15,25 0-15,-26 0 0,1-25 16,50-24 0,-75 24-16,24-25 15,-24 1 1,25 49-16,-25 24 62,0 1-46,0 0 0,0 0-1,0 24 1,25-49-16,25 0 16,-26 0-1,-24-24 1,25 24-16,-25-50 15,0 25 1,0 0-16,0 1 0,0-26 16,-49 50-1,49-25 1,-50 25-16,0 0 16</inkml:trace>
  <inkml:trace contextRef="#ctx0" brushRef="#br0" timeOffset="122493.7339">30311 7541 0,'0'-50'16,"50"50"-16,-50-25 31,-25 25-15,0 0-1,1 0 1,-26 0-1,50 50 1,0-25 0,0-1-1,25-24 1,-25 25-16,49-25 16,-49 50-16,50-50 15,-25 25 1,-25-1-1,0 26 17,-75-50-17,26 0 1,-1 0 0,0 0-1,100 0 16</inkml:trace>
  <inkml:trace contextRef="#ctx0" brushRef="#br0" timeOffset="122897.7334">30708 7541 0,'0'0'0,"0"-50"15,25 50-15,-25 25 79,-25 24-64,25 1 1,0 0-1,25-1 1,49-49-16,-49 50 16,25-50-16,-1 0 15,-24-25-15,25-25 16,-50-24 0,0 24-1,0 1 1,-75-1-1,26 50 1,24 0-16,25-25 16</inkml:trace>
  <inkml:trace contextRef="#ctx0" brushRef="#br0" timeOffset="123249.7375">30981 7268 0,'0'0'0,"0"-25"16,0 50 46,0 49-62,0-24 16,-50-1-16,50 1 0,0 0 16,0-1-16,-24 26 15,24-51 1,0 1-16,0 0 0,0 25 16,-50-1-1,50-24 1,-25-25-1</inkml:trace>
  <inkml:trace contextRef="#ctx0" brushRef="#br0" timeOffset="134307.4571">26367 8558 0,'-49'0'0,"74"0"62,24 0-46,-24 0-16,25 0 16,-26 0-1</inkml:trace>
  <inkml:trace contextRef="#ctx0" brushRef="#br0" timeOffset="134514.4533">26119 8781 0,'0'25'47,"25"-25"-47,0 0 15,0 0-15,24 0 16,1 0-16,24 0 15,1 0-15,-1 0 16</inkml:trace>
  <inkml:trace contextRef="#ctx0" brushRef="#br0" timeOffset="135318.0263">26814 8508 0,'0'25'31,"0"0"-15,0 24-16,49-24 15,-49 0-15,50 24 16,-25-49-16,24 50 16,-24-50-16,0 25 15,25-25-15,-25 0 16,-25-25 31,0 0-47,-25-24 15,25-1-15,0 0 16,0 1-16,0-1 16,0-24-16,0-1 15,0 51-15,0-1 16,25 25-16,-25-25 16,24 25-16,26-50 15,0 50 1,-26 0-16,1 0 15,0 0-15,25 0 16,-1 0 0,-24 0-1</inkml:trace>
  <inkml:trace contextRef="#ctx0" brushRef="#br0" timeOffset="135903.0283">27310 8458 0,'0'0'0,"0"-24"63,74 24-48,-24 0 1,-25 0 0,0 0-1,-25 24 16,0 26-15,-25-50-16,25 25 0,-50-25 16,1 0-1,49 25-15,24-25 47,1 0-31,0 0-1,25 0 1,-50 49 0,24-49-1,-24 25-15,0 0 32,-49-25-1,24 0-31,0 0 15,-24 0 17</inkml:trace>
  <inkml:trace contextRef="#ctx0" brushRef="#br0" timeOffset="136571.0271">27930 8334 0,'0'-24'0,"0"-26"16,25 124 46,-25-24-46,0 0-16,25-1 15,-25 1-15,0-1 16,49-24-16,-49 25 16,25-50-1,0 0 17,-25-25-17,50 0-15,-50-24 16,0-1-16,0 0 15,24-24-15,-24-25 16,0 49-16,0 1 16,50 49-16,-25 0 31</inkml:trace>
  <inkml:trace contextRef="#ctx0" brushRef="#br0" timeOffset="137050.0263">28327 8632 0,'0'-25'0,"0"0"32,0 100 46,0-50-78,0 24 15,0 1 1,0-1 0,25-49-1,-25 25-15,25-25 0,24 0 16,1 0-1,-25 0 1,-25-25 0</inkml:trace>
  <inkml:trace contextRef="#ctx0" brushRef="#br0" timeOffset="137621.0374">28897 8409 0,'0'-25'15,"0"0"17,0 50-1,0 25-16,0-26-15,0 26 16,0-25-16,0 24 16,0-24-16,0 0 15,0 25-15,0-1 16,0-74 46</inkml:trace>
  <inkml:trace contextRef="#ctx0" brushRef="#br0" timeOffset="137896.0263">28724 8310 0,'-50'0'0,"50"-50"32,25 50-32,25 0 15,24 0 1,-24 0 0,-1 0-16,-24 0 15,25 0-15,-26 0 16,1 0-1,-25 25 1,50-25-16</inkml:trace>
  <inkml:trace contextRef="#ctx0" brushRef="#br0" timeOffset="138177.0323">28649 8731 0,'50'0'31,"0"0"-15,-26 0-1,26 0 1,0 0-16,-26 0 15,1 0-15,25 0 16,-1 0 0</inkml:trace>
  <inkml:trace contextRef="#ctx0" brushRef="#br0" timeOffset="138527.027">29146 8632 0,'0'-50'0,"24"50"47,-24 25-31,0 25-1,0-1 1,0 1 0,0 0-1,0-1 1,50-49 15,-25 0-15,24 0-1,-49-25-15,50 25 0,0-24 16</inkml:trace>
  <inkml:trace contextRef="#ctx0" brushRef="#br0" timeOffset="139435.0303">30187 8384 0,'0'-25'47,"-49"25"-16,24 0-31,-25 0 16,25 0-16,1 0 15,-26 0-15,25 50 16,-24-25 0,49 24-1,0-24-15,49-25 16,-24 25-16,25-25 15,-26 0-15,26 74 16,-25-74-16,24 25 16,-49 0-16,75-25 15,-50 49-15,-25 26 16,0-50 0,-50-25-1,0 0 1,-24 0-16,24 0 15,1-25-15,-1 25 16,1-50-16,49 25 16,0 1-1,24 24 1</inkml:trace>
  <inkml:trace contextRef="#ctx0" brushRef="#br0" timeOffset="139714.0272">30485 8558 0,'0'-25'16,"0"50"31,0 24-47,0 26 15,0-51 1,0 26 0,0-25-1,25-25 32</inkml:trace>
  <inkml:trace contextRef="#ctx0" brushRef="#br0" timeOffset="139869.0243">30535 8434 0,'0'0'0,"0"-25"0,0 50 63</inkml:trace>
  <inkml:trace contextRef="#ctx0" brushRef="#br0" timeOffset="140382.0271">30609 8632 0,'25'0'31,"-25"50"16,0-26-31,0 1-1,0 25 1,0-25 15,0-100 16,0 26-31,49-1-1,-49 25 1,50 25-16,-25 0 15,24 0 17,-49 50-32,0 24 15,25-24 1,-25-1 0,0-24-1</inkml:trace>
  <inkml:trace contextRef="#ctx0" brushRef="#br0" timeOffset="140814.0317">31130 8657 0,'0'-50'16,"0"25"0,-50 50 31,50 25-32,-25-50 1,25 74-16,0-49 15,0 0-15,0 0 16,0 24-16,100 1 16,-76-50-1,1 0-15,0 0 16,25 0-16,-25 0 16,-25-50-16,24 25 15,-24 1-15,0-26 0,0 25 16,0 0-16,-49-24 15,24 24 1,-25-25-16,25 50 16</inkml:trace>
  <inkml:trace contextRef="#ctx0" brushRef="#br0" timeOffset="141107.0343">31254 8508 0,'0'-74'16,"0"49"-1,0 0-15,0 50 63,0 49-48,0-24-15,0-1 16,0 1-16,0 24 16,0 1-16,0-26 15,0 1-15,0-25 16,0 24-16,0-24 16,0 25-1,-25-50-15,25 25 16,-50-25-16</inkml:trace>
  <inkml:trace contextRef="#ctx0" brushRef="#br0" timeOffset="176389.3903">18380 2480 0,'0'0'0,"25"0"47,-25 25-16,50-25-31,-50 75 16,0-51-16,0 26 16,0 0-16,0-1 15,0 26-15,-50 24 16,50 0-16,0 25 15,-50 25-15,50-50 16,0-24-16,0-26 16,25 1-16,-25-25 0,0-1 31,0-48 16,25-26-47,-25 25 15,0-24-15,0-1 16</inkml:trace>
  <inkml:trace contextRef="#ctx0" brushRef="#br0" timeOffset="178618.3639">18579 2604 0,'0'-49'16,"49"49"0,-49-50-16,0 25 15,25 25 1,-25-24-1,25 24 17,25 0-17,24 0 1,-49 0 0,0 0-16,24 0 15,1 0-15,-1 0 16,26 0-16,-1 0 15,1 0-15,-1 0 16,0 0-16,1 0 16,24 0-16,25 0 15,0 0-15,25 0 16,-25 0-16,50 0 0,-1 0 16,-24 0-16,0 24 15,0-24-15,-25 0 16,0 0-16,25 0 15,-25 0-15,24 0 16,-48 0-16,24 0 16,25 50-16,-50-50 15,0 0-15,-25 0 16,1 25-16,-26-25 16,1 0-16,-25 0 15,0 0-15,24 0 16,1 49-1,-25-49-15,-1 0 32,26 0 15,-25 0-16,0 0 63,24 0-48,-49-24-46,25 24 16,25 0 0,-25 0-16,24 0 15,-24-25-15,25 25 16,-26 0 0,26 0 30,-25 0 1,-25 25 31,0 24-62,25 1 0,-25-25-1,0 24-15,0 1 16,0 0-16,0 24 0,0 0 16,0 1-1,0-1-15,0 25 0,0 1 16,-50-26-16,50 0 15,0 1-15,0-26 16,0-24-16,-25 0 16,25 50-1,0-51 1,-49-24 125,-1 0-126,0 0 1,26 0-16,-1 0 15,-25 0-15,25 0 16,-24 0-16,24 0 16,-25 0-16,-24 0 15,-1 0-15,1-49 16,0 49-16,-1 0 16,1-50-16,24 50 0,1 0 15,-1-25-15,-24 25 16,-1 0-16,1-49 15,-1 49-15,1-25 16,-1 25-16,1-50 16,24 50-16,1-25 15,24 25-15,-49 0 16,49 0 0,0 0-16,-49 0 15,49 0 1,-25 0-1,25 0-15,-24 0 16,24 0-16,0 0 0,0 0 16,-24 0-1,24 0-15,0 0 0,-24 0 16,24 0-16,0 0 16,-25 0-16,1 0 15,-1 0-15,25 0 16,0 0-16,-24 0 15,24 0-15,0 0 16,0 0-16,-24 0 16,-1 0-16,1 0 15,24 0-15,-25 0 16,25 0-16,1 25 16,-26-25-16,0 0 0,26 0 15,-26 50-15,0-50 16,-24 0-16,24 0 15,1 0-15,-1 0 16,1 0-16,-1 0 16,-25 0-16,26 0 15,-1 0-15,-24 0 16,24 0-16,1 0 16,-1 0-16,0 0 15,1 0-15,-1 0 16,-24 0-16,-1 0 15,1 0-15,24 0 0,1 0 16,24 0-16,-25 0 16,1 0-1,49 25 1,-25-25 0,0 0-1</inkml:trace>
  <inkml:trace contextRef="#ctx0" brushRef="#br0" timeOffset="204728.9799">16942 13295 0,'0'-24'15,"0"-26"16,0 25-15,-25 25 47,25 50-32,0-1-31,0-24 15,0 0-15,0 25 16,25-1-16,-25 1 16,0 24-16,0 1 15,0-1-15,24 0 16,-24 1-16,0-1 16,0 1-16,0-1 15,0-24-15,0-1 16,50 26-16,-50-51 15,0 26-15,0-25 16,0 25-16,25-75 78,-25-25-78,0 0 16</inkml:trace>
  <inkml:trace contextRef="#ctx0" brushRef="#br0" timeOffset="206474.9789">17041 13146 0,'-25'0'0,"75"0"109,-1 0-93,-24 0-16,0 0 16,0 0-16,24 0 15,-24 0-15,0 0 0,24 0 16,-24 0-16,0-24 15,25 24 1,-1 0-16,-24 0 16,25 0-16,-1 0 15,1 0-15,24 0 16,1 0-16,-1 0 16,1 0-16,-1 0 15,0 0-15,-24 0 16,0 0-16,-1 0 15,1 0-15,-1 0 16,1 0-16,24-25 0,-24 25 16,25 0-16,-1 0 15,0 0-15,1 0 16,-1 0-16,1 0 16,-1 0-16,0 0 15,1 0-15,24 0 16,-25 0-16,1 0 15,-1-50-15,-24 50 16,0 0-16,-1 0 16,1 0-16,24 0 15,-24 0-15,-1 0 16,1 0-16,0 0 16,-1 0-16,26 0 0,-26 0 15,26 0-15,-1 0 16,-24 0-16,-1 0 15,1 0-15,-1 0 16,1 0-16,0 0 16,-1 0-16,1 0 15,-25 0-15,0 0 16,24 0-16,-24 0 16,0 0-16,0 0 15,24 0-15,-24 0 16,0 0-16,24 0 15,-24 0-15,25 0 16,-25 0 0,24 0-16,-24 0 0,0 0 15,0 0-15,24 0 16,-24 0-16,0 0 16,0 0-16,-25 25 15,49-25-15,-24 0 16,0 0-1,24 0 1,-24 0 0,25 0-1,-25 0 17,-25 25-1,49-25-31,-24 25 31,-25 24-15,25-49-1,-25 50-15,0 0 16,0-26-16,0 1 16,0 25-16,0-25 15,50-1-15,-50 26 16,0-25-16,0 0 15,0 24-15,0-24 16,0 0-16,0 0 0,0 49 16,0-24-16,0-1 15,0 1-15,0-1 16,0-24-16,0 25 16,0-25-16,0-1 15,0 51 1,0-26-16,0-24 15,0 25 1,0-25 0,0-1-1,0 26 1,0-25 0,-25 0-1</inkml:trace>
  <inkml:trace contextRef="#ctx0" brushRef="#br0" timeOffset="208501.9839">17239 14486 0,'-25'0'0,"50"0"110,50 0-95,-51 0-15,1 0 16,0 0-16,25 0 0,-26 0 16,1 0-1,0 0-15,25 0 0,-25 0 16,49 0-1,-24 0-15,-26 0 16,51 0-16,-26 0 16,1 0-16,0 0 15,-1 0-15,1 0 16,-1 0-16,26 0 16,-26 0-16,1 0 15,0 0-15,-1 0 16,1 0-16,-1 0 15,1 0-15,25 0 16,-26 0-16,1 0 0,-1 0 16,1 0-1,0 0-15,-1 0 0,26 0 16,-26 0-16,1 0 16,-1 0-16,1 0 15,0 0-15,-1 0 16,26 0-16,-26 0 15,1 0-15,-1 0 16,1 0-16,0 0 16,-1 0-16,26 0 15,-26 0-15,1 0 16,-25 0-16,24 0 16,-24 0-16,0 0 15,0 0-15,24 0 16,26 0-16,-50 0 15,-1 0 1,1 0-16,25 0 0,-25 0 16,-1 0-16,26 0 15,-25 0-15,0 0 16,-1 0-16,26 0 16,-25 0-16,0 0 15,24 0-15,-24 0 16,0 0-16,0 0 15,24 0-15,-24 0 0,0 0 16,25 0-16,-26 0 16,26 0-1,-25 0-15,24 0 16,26 0 0,-26 0-1,1 0 1,0 0-1,-26 0 1,1 0 0,50 0-1,-26 0 1,-24 0 0,25-50-1,-1 50 1,-24 0-1,25 0 17,-26 0-17,26 0 1,0-24 15,-26 24-15,1 0 15,-50 0 63,-24 0-79</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9T08:39:19.079"/>
    </inkml:context>
    <inkml:brush xml:id="br0">
      <inkml:brushProperty name="width" value="0.05292" units="cm"/>
      <inkml:brushProperty name="height" value="0.05292" units="cm"/>
    </inkml:brush>
  </inkml:definitions>
  <inkml:trace contextRef="#ctx0" brushRef="#br0">13618 1786 0,'-50'0'16,"75"0"109,74-25-125,0-49 15,25-1-15,25 1 16,-50 24-16,-24 50 16,-1-49-16,-49 49 15,0 0 1</inkml:trace>
  <inkml:trace contextRef="#ctx0" brushRef="#br0" timeOffset="1643.8425">13345 1166 0,'25'0'78,"49"0"-62,1 0-1,-51 0-15,1 0 16,0 0-16,25 0 16,-26 0 31,-24-50 15,-49 50-46,49-49-16,0 24 15,0 0 1,0-25 0,0 26-1,25 24 1,24-25-16,-24 25 15,0 0 1,49 0 0,-49 0-1,-25 25 1,0 24 0,0 1-1,0-25 1,0 24-1,0-24 1,25-25 31,0 0-47,24 0 16,1 0-16,-25 0 0,-1 0 15,26 0-15,-25 0 16,0 0-16</inkml:trace>
  <inkml:trace contextRef="#ctx0" brushRef="#br0" timeOffset="4984.1119">23416 1265 0,'24'0'78,"26"0"-62,0 0-1,-26 0 1,1 0-16,25 0 15,-25 25-15,-1-25 16,26 0 0,0 0-1,-75 0 32,0 0-31,0 0-1,25-25-15,-25 25 16,25-25 0,0 0-1,0-24 1,0 24 0,0 0-1,0 0 1,25 25-16,-25-49 15,50 49-15,-1-25 16,1 25 0,0 0-1,-1 0 1,-24 50 0,-25-1-1,0 1 1,0-1-1,0 1 1,0 0 0,-25-50-1,25 24-15,0 1 32,25-25-1,0 0-16,0 0-15,24 0 16,-24 0-16,0 0 16,0 0-16,24 0 15,-24 0 1,-25-49-16</inkml:trace>
  <inkml:trace contextRef="#ctx0" brushRef="#br0" timeOffset="41097.9861">868 3919 0,'0'-25'16,"0"1"31,0-26-16,0 25 0,25 25 32,-25 75-63,0-26 15,25-24 1,-25 0-16,0 24 0,25-24 16,-25 0-16,0 25 15,49-26-15,-49 1 16,25 50 0,25-51-1,-26-48 16,-24-26-31,50 25 16,-50-24-16,0-1 0,0-24 16,25-1-16,-25 1 15,0-1-15,49 1 16,-49 49-16,0 0 16,25 25-1</inkml:trace>
  <inkml:trace contextRef="#ctx0" brushRef="#br0" timeOffset="42008.9835">1364 4142 0,'0'0'0,"0"-24"32,25 24-32,-50 0 62,0 0-62,1 0 0,-51 0 16,50 0-1,25 24 1,0 26 0,25-25 15,25-25-16,-25 49-15,-1-49 16,26 0 0,-50 25-16,50-25 0,-50 25 15,0 0 17,-25-25-17,-25 49 1,25-49-1,1 0 1,-26 0 15</inkml:trace>
  <inkml:trace contextRef="#ctx0" brushRef="#br0" timeOffset="42660.9896">1712 3994 0,'49'0'62,"-24"0"-62,0 0 16,0 0-16,24 0 15,-24 0-15</inkml:trace>
  <inkml:trace contextRef="#ctx0" brushRef="#br0" timeOffset="42879.9862">1687 4068 0,'0'50'16,"25"-50"15,-25 24-15,49-24-16,1 0 15,-1 0 1,1 0 0</inkml:trace>
  <inkml:trace contextRef="#ctx0" brushRef="#br0" timeOffset="43479.985">2232 3696 0,'0'-25'0,"0"75"78,0-25-78,0 24 15,25 26-15,-25-26 16,0 1-16,50-1 16,-50-24-16,25 25 15,-25-25-15,24-1 16,26-73 31,-50 24-32,0 0-15,50-49 16,-50 24-16,24 1 16,-24-1-16,50 0 15,-50 1-15,0 24 16,25 25-16</inkml:trace>
  <inkml:trace contextRef="#ctx0" brushRef="#br0" timeOffset="44229.9846">2555 4043 0,'0'-25'0,"0"1"31,0 48 47,0 26-62,0 0-16,0 24 15,0-24 1,0-26 0,25-24 31,-1 0-32,51 0 1,-50 0-1,0 0 17</inkml:trace>
  <inkml:trace contextRef="#ctx0" brushRef="#br0" timeOffset="44661.9873">2927 3894 0,'0'-24'16,"50"24"46,24 0-46,-49 0 0</inkml:trace>
  <inkml:trace contextRef="#ctx0" brushRef="#br0" timeOffset="44928.9852">2803 3969 0,'0'25'15,"74"-25"17,-49 0-32,0 0 15,25 0 1,-1 0 0,-24 0 15</inkml:trace>
  <inkml:trace contextRef="#ctx0" brushRef="#br0" timeOffset="45769.01">3671 3671 0,'0'-25'15,"0"50"64,0 0-79,0 0 15,0 49-15,0-24 16,0-1-16,0 1 0,0-25 15,0 0-15,0 49 16,0-49 15</inkml:trace>
  <inkml:trace contextRef="#ctx0" brushRef="#br0" timeOffset="46141.0103">3671 3770 0,'0'-24'16,"-50"24"46,26 24-46,-26-24-16,50 50 16,-74-50-16,74 50 15,-25-50-15,25 24 16,-25-24 0,25 25-16,25-25 46,24 0-30,1 0-16,0 0 16,-1 0-16,1 0 15,0 0-15,-26 0 16,1 0-16,25 0 16</inkml:trace>
  <inkml:trace contextRef="#ctx0" brushRef="#br0" timeOffset="46578.0084">4018 3870 0,'-24'-25'0,"-1"25"94,0 0-78,25 49-1,0 1-15,0-25 16,0 24 0,0-24-1,50-25-15,-1 0 16,-24 0-16,0 0 0,0 0 15,49-25 1,-74 1-16,0-1 16,0-25-1,0 25-15,-25 1 0,0 24 16,25-75-16,-49 75 16,24 0-1,-25 0 1,50 25 15</inkml:trace>
  <inkml:trace contextRef="#ctx0" brushRef="#br0" timeOffset="47050.0095">4415 3795 0,'0'0'0,"0"-25"15,0 1 17,-25 48 14,1 26-30,24 0 0,0-26-16,-50 1 15,50 25-15,0-25 16,25-25-16,-25 49 16,49-49-16,-24 0 15,0 0-15,25 0 16,-1 0-1,-49-25 1,0-24-16,0 24 0,0 0 16,0-24-1,-25-1-15,-24 50 16,-1 0 0,25 0-1</inkml:trace>
  <inkml:trace contextRef="#ctx0" brushRef="#br0" timeOffset="47560.0076">4787 3746 0,'0'-25'0,"25"25"62,-25 74-30,0-49-32,50 25 15,-50-26-15,0 26 16,25-25-16,-25 0 16,24-25-1,26 0 1,0 0 15,-50-25-31,24-25 16,-24 1-16,50-1 15,-50-24-15,50 24 16,-50 25-16,24 25 16,-24-25-16</inkml:trace>
  <inkml:trace contextRef="#ctx0" brushRef="#br0" timeOffset="49076.0116">1215 4837 0,'0'-75'16,"0"51"0,0-1-1,0 0 1,0-25 15,-24 50 0,24 25 1,0 50-17,0-51-15,0 26 16,0 0-16,0-1 15,0 26-15,0-1 16,0 1-16,0-1 16,-50 0-16,50-24 15,0-25-15,0 0 16,-25 24-16,25-24 16,-25-25 15,-24 0 0</inkml:trace>
  <inkml:trace contextRef="#ctx0" brushRef="#br0" timeOffset="49384.0087">943 5209 0,'24'-25'31,"51"25"-15,-26 0-16,1 0 15,0-49-15,-1 49 16,1 0-16,-25 0 15</inkml:trace>
  <inkml:trace contextRef="#ctx0" brushRef="#br0" timeOffset="49812.0109">1736 5085 0,'-24'0'0,"24"-50"47,24 50-31,26 0-1,0 0 1,-26 0 0</inkml:trace>
  <inkml:trace contextRef="#ctx0" brushRef="#br0" timeOffset="50058.0104">1736 5085 0,'50'0'62,"24"0"-46,-24 0-1,-25 0-15,24 0 16,-24 0 31</inkml:trace>
  <inkml:trace contextRef="#ctx0" brushRef="#br0" timeOffset="50597.0072">2381 4762 0,'-49'0'16,"73"0"62,1 0-62,50 0-1,-51 0-15,1 0 16,25 0-16,-1 0 15</inkml:trace>
  <inkml:trace contextRef="#ctx0" brushRef="#br0" timeOffset="51055.008">2381 4738 0,'-25'49'16,"-24"1"15,49-25-15,0 24-1,25-24 1,-1-25-1,1 0 1,50 0 0,-26 0-1,-49 25 1,50-25-16,-25 50 16,-25-26 15,0 1-31,-25 25 15,0-50 1,-25 25 0,1-25-16,-1 0 15,25 0 1,1 0-16,-51 0 16,75-25-1,0-50 1,0 51-16,50-1 15</inkml:trace>
  <inkml:trace contextRef="#ctx0" brushRef="#br0" timeOffset="51513.0093">2753 4911 0,'0'-24'0,"0"73"94,0 1-79,0-25 1,0 24 0,25-49-1,0 0-15,49 0 16,-49 0 0,25 0-1,-50-25-15,0 1 16,0-1-16,0 0 15,-25 25-15,25-74 16,-50 74-16,50-25 0,-49 25 16</inkml:trace>
  <inkml:trace contextRef="#ctx0" brushRef="#br0" timeOffset="51858.0098">3076 4837 0,'0'-25'0,"25"25"16,24 50 46,-49-25-62,0 24 16,0-24-16,0 0 16,0 24-16,0 1 15,0-25 1</inkml:trace>
  <inkml:trace contextRef="#ctx0" brushRef="#br0" timeOffset="52354.0064">3150 4961 0,'25'-50'32,"25"50"-1,-50-24-31,49 24 16,1 0-1,-25-25-15,24-25 31,-49 25-15,0 0 0,0-24-1,0 24 1,-25 25 31,25 50-16,0-1-31,0-24 16,0 0-1,0 25-15,0-26 0,0 26 16,0 0-16,0-26 16,0 26-1,0 0-15</inkml:trace>
  <inkml:trace contextRef="#ctx0" brushRef="#br0" timeOffset="52827.0108">3473 4961 0,'49'0'0,"-49"-25"15,50 25 1,-25 0 0,-1 0-1,26 0 1,-25 0-1,-25 25 17,-25 25-32,-25-50 15,26 24-15,-1 51 16,25-50 0,25-25 30,-1 0-30,26 0-16,-25 0 16,0 0-16,0 0 15,24 0 1,-24 0 0</inkml:trace>
  <inkml:trace contextRef="#ctx0" brushRef="#br0" timeOffset="54706.0135">843 6102 0,'0'-25'0,"0"50"78,0 25-62,0-26-16,0 1 15,0 25-15,0-25 0,0-1 16,0 1 0,0 25-1,0-75 32</inkml:trace>
  <inkml:trace contextRef="#ctx0" brushRef="#br0" timeOffset="55274.0313">843 5928 0,'0'-74'16,"0"24"0,0 1-1,0 24 1,25 25-16,25 0 16,-25 0-1,24 0-15,1 0 16,-25 0-1,-25 49 1,0-24-16,0 0 0,0 25 16,-50-1-1,-24-24 1,49-25 0,25 50-1,49-50 63,26 0-62,-75 49 0,25 1-1,-25 0-15,0-26 16,24-24-1,-24 50 1,50-50 0,-25 0 15,24 0-15,-49-25-1</inkml:trace>
  <inkml:trace contextRef="#ctx0" brushRef="#br0" timeOffset="55549.0278">1389 6077 0,'-50'0'0,"50"-25"16,25 25 31,25 0-32,-1 0-15,-24 0 32</inkml:trace>
  <inkml:trace contextRef="#ctx0" brushRef="#br0" timeOffset="55800.0318">1389 6127 0,'0'25'0,"50"-25"47,-26 0-31,51 0-1,-50 0 17</inkml:trace>
  <inkml:trace contextRef="#ctx0" brushRef="#br0" timeOffset="56511.0292">1984 5928 0,'0'-24'16,"-24"24"0,24-50-16,0 25 31,24 25 16,26 0-32,0 0 1,-1 25 0,-49 25-1,0-26-15,0 1 0,0 25 16,-25-50-1,-24 74 1,24-74-16,-25 25 16,26-25-16,24 25 0,-25-25 15,25 49 17,49-49-1,-24 0-31,0 0 15,25 0 1,-26-24-16,1 24 0,25 0 16,-25 0-1,-25-25 1,24 25 0</inkml:trace>
  <inkml:trace contextRef="#ctx0" brushRef="#br0" timeOffset="56971.0319">2356 5953 0,'0'-49'16,"0"73"62,-24-24-78,24 50 15,0 0 1,0-26-16,0 26 16,24-50-1,-24 50-15,50-50 16,0 0-16,-1 0 15,-49-25 1,50 25 0,-50-50-16,0 25 0,0 1 15,0-26-15,0 25 16,-25 0-16,-25-24 16,26 49-1,-26 0 16,50 49-15</inkml:trace>
  <inkml:trace contextRef="#ctx0" brushRef="#br0" timeOffset="57962.0356">2778 6127 0,'25'0'78,"25"0"-78,-26 0 16,1 0-1,25-50 17,-50 25-17,-25 25 1,25-24 0,-50 24-16,50-25 15,-24 25 1,24-50-16,0 25 15,0 1 1,24-26 0,1 50 15,0 0-31,0 0 16,49 0-1,-24 25 1,-25 0-1,-25-1 1,0 51 0,0-26-1,0 1 1,-25-50 0,25 25-16,0 0 15,25-25 16,-1 0-15,1 0-16,25 0 16,-25 0-16,24 0 15,-24 0 1</inkml:trace>
  <inkml:trace contextRef="#ctx0" brushRef="#br0" timeOffset="59095.0319">893 6796 0,'0'-24'0,"25"24"63,24 49-48,1 51 1,-50-76 0,50 1-16,24 50 15,0-51 1,-49-24 0,0 50 15</inkml:trace>
  <inkml:trace contextRef="#ctx0" brushRef="#br0" timeOffset="59549.0324">1315 6747 0,'0'-50'0,"0"25"15,-25 25 48,0 25-32,0 25-15,25-25-16,-74 24 15,74-24-15,-50 0 16,50 25-16,-49-26 16,49 1-16,-25-25 15,25 75-15,-50-51 16,25 1-1,-24-25 1,49 50 0,25-75 46,-1 25-46</inkml:trace>
  <inkml:trace contextRef="#ctx0" brushRef="#br0" timeOffset="60090.0299">1414 7045 0,'0'-25'0,"0"50"94,0 24-78,0 1-1,0 24 1,0-49-1,0 0 1,49-25 0,-24 0-1,25 0 1,-1 0 0,1 0-1,0 0 1</inkml:trace>
  <inkml:trace contextRef="#ctx0" brushRef="#br0" timeOffset="60923.0325">1860 6896 0,'25'0'47,"25"0"-32,24 0 1,-49 0 0,25 0-1</inkml:trace>
  <inkml:trace contextRef="#ctx0" brushRef="#br0" timeOffset="61210.0347">1910 6970 0,'0'25'31,"50"-25"0,-26 0-15,1 0-16,25 0 0,-25 0 16,-1 0-1</inkml:trace>
  <inkml:trace contextRef="#ctx0" brushRef="#br0" timeOffset="62341.0489">2877 6697 0,'0'0'0,"-24"0"15,24-25 1,0 75 62,0-25-78,0 0 16,0 24-1,0-24-15,0 0 0,0 0 16,0 24-16,0-24 16,0 0 15</inkml:trace>
  <inkml:trace contextRef="#ctx0" brushRef="#br0" timeOffset="62647.0325">3051 6697 0,'0'-49'15,"25"49"1,24 0 31,-24 0-32,0 0 1,0 0 0,24 0-1</inkml:trace>
  <inkml:trace contextRef="#ctx0" brushRef="#br0" timeOffset="63083.036">3101 6648 0,'-25'0'16,"25"24"-1,0 1-15,-25-25 16,25 25-16,0 0 31,25-25-15,24 49-1,1-49 1,-25 25 0,24-25-1,-49 50 1,0-25-1,0 0 1,-24-25 0,24 24-16,-25-24 15,0 0-15,-25 0 16,1 0 0,24 0 15,25-24 0</inkml:trace>
  <inkml:trace contextRef="#ctx0" brushRef="#br0" timeOffset="63858.0269">3423 6871 0,'0'50'31,"74"-50"0,-24 0-15,0 0-1,-26 0 1,-24-25 15,0 0-15,0 0-1,0 0 1,-24 25 0,24-49-1,0 24 1,0 0 0,49 25-1,1 0 1,0 0-1,24 0 1,-24 0 0,-26 50-1,-24-26 1,0 26 0,0 0-1,0-1 1,0-24 15,75-25 0,-50 0-15,24 0-16,-24 0 16</inkml:trace>
  <inkml:trace contextRef="#ctx0" brushRef="#br0" timeOffset="83008.5005">794 8359 0,'0'0'0,"49"0"63,-49 25-32,0 25-31,0-1 16,0 1-16,0 24 15,25-24-15,-25-1 16,0-24-16,25 25 16,-25-25-1,50-25-15,-26 0 31,1 0-15,-25-25 0,50 0-16,-50-49 15,0 24-15,25-24 16,-25-26-16,0 26 0,0 24 16,0 1-16,0-1 15,49 1-15,-49 24 16,0 74 62,0-24-62</inkml:trace>
  <inkml:trace contextRef="#ctx0" brushRef="#br0" timeOffset="83562.4907">1290 8682 0,'0'0'0,"0"-50"15,-25 50 1,25-25-16,0 0 31,0 50 16,0 0-31,0 25-16,0-1 15,0 1-15,0-1 16,0 1-16,0 0 0,0 24 16,0-49-16,-50 0 15,50 24-15,0-24 16,0 0 0,25-25 30</inkml:trace>
  <inkml:trace contextRef="#ctx0" brushRef="#br0" timeOffset="83924.4959">1240 8682 0,'0'-25'16,"0"0"0,25 25-1,-25-25-15,25 25 16,0 0 0,24 0-1,-24 0 1,-25 25-16,25-25 15,-25 25-15,0 24 16,0 1 0,-50-25-1,25-25 1,-24 49-16,24-49 16,50-24 15</inkml:trace>
  <inkml:trace contextRef="#ctx0" brushRef="#br0" timeOffset="84535.5045">1587 8359 0,'0'-25'0,"0"1"31,50 24 1,-50 74-1,0-24-16,0-1-15,0 26 0,0-1 16,0-49-16,0 0 16,0-1-16,0 26 15,0-25 1,25-25 46,-25-75-62,0 51 16,50-1-16,-1-50 16,-24 75 15,0 0-15,-25 50-1,0-25-15,0 0 16,0 24-1,0 1 1,0-1 0,25-49 31,-25-24-32</inkml:trace>
  <inkml:trace contextRef="#ctx0" brushRef="#br0" timeOffset="85011.4951">2232 8533 0,'-49'-25'0,"123"25"78,-24 0-78,-25 0 16,-1 0-16,26 0 16</inkml:trace>
  <inkml:trace contextRef="#ctx0" brushRef="#br0" timeOffset="85311.4917">2257 8607 0,'0'25'47,"99"25"-16,-74-50-15,0 0-16,0 0 15,24 0-15,-24 0 16,-25-75 46</inkml:trace>
  <inkml:trace contextRef="#ctx0" brushRef="#br0" timeOffset="86322.4913">2927 8235 0,'0'-49'0,"0"-1"16,50 124 46,-50-49-62,0 25 16,0-1-16,0 1 16,0 24-16,24-24 15,-24 0-15,0-26 16,50 26 0,-25-50 15,24-25-16,-49 0 1,25-49-16,-25 0 16,50-1-16,-50 1 15,0-1-15,0 1 0,0 24 16,25 26 0,-25-26-1,0 75 16,0 24-15</inkml:trace>
  <inkml:trace contextRef="#ctx0" brushRef="#br0" timeOffset="86841.4917">3299 8409 0,'0'-25'32,"0"50"61,0 24-77,0-24-16,0 0 16,0 49-1,0-49 1,0 0 15,25-25-15,24 0-1,1 0 1,0 0-16,-26 0 16,-24-50 46</inkml:trace>
  <inkml:trace contextRef="#ctx0" brushRef="#br0" timeOffset="87544.4951">2729 8880 0,'24'0'32,"26"0"-17,0 0 1,-26 0-16,26 0 16,24 0-16,26 0 15,-26 0-15,25 0 16,-24 0-16,24 0 15,-25 0-15,-24 0 16,-1-25-16,-24 25 16,-25-49 62</inkml:trace>
  <inkml:trace contextRef="#ctx0" brushRef="#br0" timeOffset="88521.4941">3001 9227 0,'0'0'0,"-24"0"0,24-24 32,24 48-1,26 26-15,-50-25-16,50 24 15,-26 1 1,26 0-1,-50-1 1,25-49 0,-25-25 31,0-24-32,0-1 1,0 25-16,0-24 0,0 24 15,0 0-15,0 0 16,0-24-16,0 24 16,0-25-1,25 26 1,24 24 0,-49-50-16,50 50 15,-25 0-15,24 0 16,-24 0-1,25 0 17,-26 0-1,1-25-15</inkml:trace>
  <inkml:trace contextRef="#ctx0" brushRef="#br0" timeOffset="89195.4941">3448 9252 0,'-25'0'15,"25"-49"48,50 49-32,-50-25-31,24 25 16,1 0-1,-25 49 17,0-24-17,0 0 1,-49-25 0,49 25-1,-50-25-15,75 0 63,0 0-48,-1 0 1,1 0 0,25 0-1,-25 0 1,-25 49-1,0-24 1,0 0 0,0 0-1,-50-25-15,25 49 16,0-49 15,-24-24-15,49-1-1</inkml:trace>
  <inkml:trace contextRef="#ctx0" brushRef="#br0" timeOffset="90102.4954">3969 8533 0,'-25'0'46,"25"-25"-46,25 25 63,24 0-47,-24 0-16,0 0 15,0 0-15,24 0 16,-49 50 31</inkml:trace>
  <inkml:trace contextRef="#ctx0" brushRef="#br0" timeOffset="90352.4944">3919 8682 0,'25'0'47,"25"0"-32,-1 0 1,1 0-1,-25 0 1,-1 0 15</inkml:trace>
  <inkml:trace contextRef="#ctx0" brushRef="#br0" timeOffset="91213.5071">4688 8161 0,'0'0'0,"0"49"78,0-24-62,0 25-16,0-1 15,0 1-15,0 0 0,0-26 16,0 1-16,50 25 16,-50-1-1,0-73 32</inkml:trace>
  <inkml:trace contextRef="#ctx0" brushRef="#br0" timeOffset="91632.4917">4738 8161 0,'0'-25'16,"-25"25"31,0 0-31,25 25-1,-25-25-15,25 74 16,-49-74-16,49 50 15,-50-50-15,50 25 16,-25-25-16,25 24 16,50-24 62,-1 0-78,-24 0 15,25 0-15,-1 0 16,1 0-16,0 0 16,-25 0-16,24 0 15,-24 0 17</inkml:trace>
  <inkml:trace contextRef="#ctx0" brushRef="#br0" timeOffset="92100.4997">4961 8260 0,'0'25'78,"0"24"-62,0 26-1,0-50-15,0-1 16,0 26-16,50-50 16,-50 50-16,24-50 15,1 0 1,25 0-1,-1-50 1,-49 25-16,0 0 16,0-24-16,0 24 15,0 0-15,0-24 16,-74 49 0,0-50-1,49 50 1</inkml:trace>
  <inkml:trace contextRef="#ctx0" brushRef="#br0" timeOffset="92623.4941">5358 8285 0,'0'-25'16,"-25"25"62,25 50-63,0-26 1,-25-24-16,25 50 16,0 0-1,0-1 1,50-49-1,-25 0-15,-1 0 16,1 0 0,25 0-1,-50-49 1,0-26 0,0 26-1,-25-1 1,-25 50-1,26 0 1,-26 25 15</inkml:trace>
  <inkml:trace contextRef="#ctx0" brushRef="#br0" timeOffset="93471.492">4539 8756 0,'0'0'0,"50"0"94,24 0-79,25 0-15,1 0 16,-1 0-16,25 0 15,-50 0-15,1 0 16,-26 0-16,1 0 16,-25-25-16,24 25 15,1 0-15,-25 0 32</inkml:trace>
  <inkml:trace contextRef="#ctx0" brushRef="#br0" timeOffset="94714.4953">4663 9302 0,'0'0'0,"25"-50"16,-25 25 15,0 50 32,50-25-48,-50 50-15,24-1 16,26 26-1,-25-50 1,0-25 15,-25-25 16,0-25-31,0 25-16,0-24 15,0 24-15,0 0 16,0-24-16,0-1 16,0 25-1,0 0 1,0-24 0,0 24-1,49 25 1,-24-25-1,25 25 1,-25 0 0,24 0-16,-24 0 15,0 0-15,24 0 16,-24 0 0,0 0 15</inkml:trace>
  <inkml:trace contextRef="#ctx0" brushRef="#br0" timeOffset="95409.2174">5060 9277 0,'-25'0'16,"25"-25"62,50 25-62,-25 0-1,24 0 1,1 0 0,-50 50 15,-25 24-16,-24-49 1,-1-25 0,75 0 93,49 0-93,-49 0-16,-25 25 31,25 24-15,-25-24-1,-25 0 16,-49-25-15,49 0 0,0 0 15,-25 0 0</inkml:trace>
  <inkml:trace contextRef="#ctx0" brushRef="#br0" timeOffset="96599.2947">6003 8409 0,'0'-25'16,"25"25"0,-1 0-16,1 0 15,25 25-15,-25-25 16,-1 0-16,1 0 0,25 0 15</inkml:trace>
  <inkml:trace contextRef="#ctx0" brushRef="#br0" timeOffset="96876.2919">5953 8533 0,'0'49'15,"25"-49"17,25 0-32,-26 0 15,1 0-15,25 0 16,-1 0-1</inkml:trace>
  <inkml:trace contextRef="#ctx0" brushRef="#br0" timeOffset="98331.2959">6747 8235 0,'0'0'0,"0"-25"16,0-24 15,25 24 0,-1 25-15,26 0-16,-25 0 15,25 0 1,-26 0 0,-24 50-16,0-1 15,0-24 1,0 0-16,-49 24 15,24-49-15,0 50 0,-25-50 16,50 25-16,-49-25 16,24 49-1,50-49 79,0 0-94,24 0 16,1 0-16,24 0 0,-24 0 15,0 0-15,-26 0 16,1 0-16,25 0 16,-50-24 30,-25 24-46</inkml:trace>
  <inkml:trace contextRef="#ctx0" brushRef="#br0" timeOffset="99185.2971">7367 8111 0,'0'0'0,"-50"0"16,50-25 15,25 25 0,0 0-15,0 0-1,0 0 1,24 0-16,-24 0 16,-25 75 15,0-26-31,0-24 15,-50-25 1,26 50-16,-26-25 16,0-25-1,75 0 48,0 0-48,0 0 1,0 0 0,49 0-16,-49 49 15,-25-24 17,25-25-32,-25 25 15,0 24 16,-25-49-15,-50 0 0,51 0-1,-1 0 1,0 0 0,-25 0-1,50-24-15</inkml:trace>
  <inkml:trace contextRef="#ctx0" brushRef="#br0" timeOffset="99620.2997">7689 8136 0,'0'-50'15,"0"75"63,0 25-62,0-25 0,0-1-16,0 26 15,0-25-15,0 0 16,0 24-16,0 1 15,0-25 17</inkml:trace>
  <inkml:trace contextRef="#ctx0" brushRef="#br0" timeOffset="100070.2951">7913 8136 0,'0'-50'15,"24"50"48,-24 50-63,0-25 15,0 0-15,25 24 16,-25-24-16,0 0 16,50 24-16,-50-24 15,25 0-15,24-25 31,-24 0-15,-25-25 0,0-24-16,50-1 15,-50 0-15,0 1 16,25-26-16,-25 26 16,0 24-1</inkml:trace>
  <inkml:trace contextRef="#ctx0" brushRef="#br0" timeOffset="117892.8903">943 10443 0,'24'0'140,"26"0"-124,0 0 0,-26 0-1,26 0-15,0 0 16,-1 0-1,-24 0 1,-25 25 15,-50-25-15,26 74-16,-1-74 16,-25 50-16,25-50 15,25 24-15,-49-24 16,49 25-16,-50-25 15,50 50-15,-25-50 16,25 25-16,-24-25 16,24 24-16,24-24 78,26 0-78,-25 0 15,0 0-15,24 0 16,1 0-16,-1 0 16,1 0-16,-25 0 15,24 0-15,-24 0 16</inkml:trace>
  <inkml:trace contextRef="#ctx0" brushRef="#br0" timeOffset="118612.8901">1662 10517 0,'0'-25'15,"-50"25"-15,75 0 47,25 0-47,-25 0 16,-1 0-16,26 0 15,-25 0 1</inkml:trace>
  <inkml:trace contextRef="#ctx0" brushRef="#br0" timeOffset="118953.8904">1612 10616 0,'0'50'16,"50"-50"30,0 0-30,-1 0 0,-24 0-1,0 0 1,24 0 0</inkml:trace>
  <inkml:trace contextRef="#ctx0" brushRef="#br0" timeOffset="119918.9011">2282 10443 0,'0'0'0,"0"-25"16,0 0 15,25 25 16,0 0-47,-1 0 15,26 0-15,-25 0 16,24 0 0,-49 50-16,0 24 15,0-49 1,-49-25-16,-1 50 15,1-50-15,-26 49 16,50-49-16,1 50 16,-26-50-1,50 25 1,25-25 31,0 0-32,-1 0-15,26 0 16,-25 0-16,24 0 0,1 0 16,0 0-16,-26 0 15,51 0 1,-26 0 0,-24 0-1</inkml:trace>
  <inkml:trace contextRef="#ctx0" brushRef="#br0" timeOffset="120405.8915">2778 10517 0,'0'-49'0,"0"24"31,-25 25 32,25 74-48,-49-24 1,49-25-16,0 24 15,0 1 1,0-25 0,74-25-1,-49 0-15,25 0 16,-26 0 0,-24-50-1,0 0-15,0 1 16,0-1-16,0 25 15,0 1-15,0-26 16,-24 50 0,-26 0-1,25 0 1,25 25 0</inkml:trace>
  <inkml:trace contextRef="#ctx0" brushRef="#br0" timeOffset="121004.891">3225 10443 0,'0'0'0,"0"-25"15,0 0 1,0 50 46,0 0-62,0 0 16,0 24-16,0-24 16,0 0-16,0 0 15,0 49 1,0-49-1,0 0 1</inkml:trace>
  <inkml:trace contextRef="#ctx0" brushRef="#br0" timeOffset="121321.8955">3125 10592 0,'-24'0'16,"24"-50"0,24 50 30,1 0-46,25 0 16,24 0-16,-24 0 16,-1 0-16,-24 0 15,0 0-15,25 0 16</inkml:trace>
  <inkml:trace contextRef="#ctx0" brushRef="#br0" timeOffset="121814.897">3621 10492 0,'0'0'0,"0"-24"31,0 48 31,0 26-46,0-25-16,0 24 16,0-24-16,0 0 15,0 0-15,50 24 16,-50-24-16,0 0 16,0 25-16,0-26 15,0 1-15,0 0 16,0 49-1,0-49 1,0 0 0,-25-25-1,0 0 1,-24 0 0,24 0-16,-25 0 15,26 0-15,-1-50 16,25 1-1</inkml:trace>
  <inkml:trace contextRef="#ctx0" brushRef="#br0" timeOffset="122203.9447">3572 10269 0,'0'-25'63,"25"25"-63</inkml:trace>
  <inkml:trace contextRef="#ctx0" brushRef="#br0" timeOffset="123272.9459">3919 10368 0,'0'0'0,"0"-24"31,0-26 0,0 75 16,0 24-31,0-24-16,0 0 16,0 25-16,0-26 15,0 1-15,0 0 16,0 25-16,0-26 15,0 26 1,50-50 47</inkml:trace>
  <inkml:trace contextRef="#ctx0" brushRef="#br0" timeOffset="123533.9459">4118 10393 0,'0'-25'0,"24"25"15,-24-49-15,50 49 16,-25 0-1,0 0 1,24 0 0,1 0-1,-25 0 17</inkml:trace>
  <inkml:trace contextRef="#ctx0" brushRef="#br0" timeOffset="123998.9457">4217 10319 0,'-25'0'0,"25"25"16,-25-25-1,25 49 1,0-24 0,0 0-1,0 24 1,25-49 15,25 0-31,-26 0 16,1 0-1,25 25 17,-50 0-17,0 0 1,0 49 0,0-49-1,-25-25 1,-25 0-1,1 0 1,24 0 0,25-50-1,0 26 1</inkml:trace>
  <inkml:trace contextRef="#ctx0" brushRef="#br0" timeOffset="124427.9487">4514 10071 0,'0'0'0,"25"0"47,0 0-32,-25 49-15,50-49 16,-50 75-16,24-50 15,-24-1-15,0 26 16,25 0-16,-25 24 0,50-24 16,-50-1-16,0 1 15,0-1-15,-25 26 16,0-50-16,-24 24 16,-1-49-16,-24 25 15,24-25-15,0 0 16,26 0-16</inkml:trace>
  <inkml:trace contextRef="#ctx0" brushRef="#br0" timeOffset="125347.9441">2108 10220 0,'0'-25'0,"-24"50"78,24 24-63,-50-49 1,50 50-16,0-1 16,0-24-1,0 0-15,0 25 16,0 24-16,0-24 16,0-1-16,0 1 15,0-25-15,0 24 0,25 1 16,-25-25-16,25 24 15,49-24 1,-49-25-16,49 50 16,25-50-16</inkml:trace>
  <inkml:trace contextRef="#ctx0" brushRef="#br0" timeOffset="126731.9248">4911 10567 0,'0'49'62,"50"-49"-46,0 0-16,-26 0 15,1 0-15,25 0 16,-25 0-16,24 0 16,-49-24-1,0-1 1,0 0 15,0-25-15,0 26-1,0-1 1,0 0 0,-49 25-16,49-50 15,0 26 1,0-1 0,24 25-16,-24-50 0,50 50 15,-25 0-15,0 0 16,24 0-16,-24-25 15,0 25-15,24 0 16,1 0 0,-50 25-16,25 25 15,-25-1 1,0 1 0,0 0-1,0-1 1,0 1-1,25-50 32,24 0-31,1 0-16,24 0 16,-24 0-16,-1 0 15,-24-25-15,25 25 16,-25 0-1</inkml:trace>
  <inkml:trace contextRef="#ctx0" brushRef="#br0" timeOffset="135507.3873">1091 11807 0,'0'25'63,"0"24"-48,0-24-15,0 0 16,0 25-16,0-26 16,0 1-16,0 0 15,-24 25-15,24-1 16,0 1-1,0-25 1,-50-25 15</inkml:trace>
  <inkml:trace contextRef="#ctx0" brushRef="#br0" timeOffset="135942.3859">769 11782 0,'0'0'0,"0"-25"63,50 25-48,-26 0 1,1 0-16,50-49 16,-1 49-16,0 0 15,1-25-15,-1 25 16,-24 0-16,-25 0 16,-1 0-16</inkml:trace>
  <inkml:trace contextRef="#ctx0" brushRef="#br0" timeOffset="136475.3883">744 12278 0,'25'0'109,"0"0"-109,0 0 16,24 0-16,26 0 15,-26 0-15,1 0 16,-1 0-16,-24 0 16,25 0-16,-25 0 15,-25-49-15,24 49 16,-24 25 78</inkml:trace>
  <inkml:trace contextRef="#ctx0" brushRef="#br0" timeOffset="137772.4102">1488 12154 0,'0'-25'0,"0"-24"16,0 74 46,0-1-46,0 26-1,0-25 1,0 49 0,0-49-16,-49 50 15,49-51 1,0 1-1,49-25 32,-24 0-31,25 0 15,-26 0-15,26 0 31,-25-49 15</inkml:trace>
  <inkml:trace contextRef="#ctx0" brushRef="#br0" timeOffset="138344.4093">1960 12030 0,'-50'-25'0,"25"25"31,50 0 32,25 0-48,-1 0-15,-24 0 16,25 0-1,-26 0 1</inkml:trace>
  <inkml:trace contextRef="#ctx0" brushRef="#br0" timeOffset="138613.4129">1984 12105 0,'-24'0'16,"48"24"47,26-24-63,-25 0 15,24 0 1,-24 0-16,0 0 0,0 0 15,24 0 1</inkml:trace>
  <inkml:trace contextRef="#ctx0" brushRef="#br0" timeOffset="139108.3753">2629 11733 0,'0'-25'16,"0"0"-1,25 25 16,-25 25 1,0 0-17,0 24 1,0 1-16,0-25 0,0 24 16,0-24-16,0 25 15,0-1-15,0-24 31,25-50 16</inkml:trace>
  <inkml:trace contextRef="#ctx0" brushRef="#br0" timeOffset="139414.3743">2480 11683 0,'-24'0'0,"24"-50"32,24 26-1,1 24-16,25 0-15,-25-50 16,-1 50-16,26 0 16,-25 0-16,0 0 15,24 0 1,-49 25 15</inkml:trace>
  <inkml:trace contextRef="#ctx0" brushRef="#br0" timeOffset="139700.3737">2456 12030 0,'74'0'32,"-49"0"-17,24 0-15,1 0 16,0 0 0,-25 0-16,24 0 0,1 0 15</inkml:trace>
  <inkml:trace contextRef="#ctx0" brushRef="#br0" timeOffset="140036.3803">2977 11906 0,'0'0'0,"-25"-25"16,25 50 47,0 0-63,0 0 15,25 49-15,-25-24 16,0 24-16,0 26 15,0-51-15,0 1 16,0-1-16,0-24 16,0 25-16,0-25 15</inkml:trace>
  <inkml:trace contextRef="#ctx0" brushRef="#br0" timeOffset="140400.3708">2902 11931 0,'-49'-25'16,"49"-24"-16,0 24 15,24 25 17,26 0-32,-25 0 15,0 0-15,24 0 16,-24 0-16,25 0 16,-50 25-1,0-1 1,0 26-1,-50-25 1,25-25-16,0 49 16,-24-49-16,74 0 47</inkml:trace>
  <inkml:trace contextRef="#ctx0" brushRef="#br0" timeOffset="140928.3703">3324 11633 0,'0'25'63,"0"25"-63,0-1 15,0 1-15,0 0 16,0-1-16,0 1 16,0-1-16,0-24 15,0 0 1,25-25 31,-25-25-32,24 25-15,-24-49 0,25 49 16,-25-50 0,50 50-16,-25 0 15,-1 0 1,-24 25-1,50-25-15,-50 49 16,25 26 0,-25-1-1,0-24 1,0 0 0</inkml:trace>
  <inkml:trace contextRef="#ctx0" brushRef="#br0" timeOffset="141724.3711">3944 11807 0,'0'-25'31,"25"25"32,0 0-47,24 0-1,-24 0 16,-25 25-15,-25-25-16,-24 0 16</inkml:trace>
  <inkml:trace contextRef="#ctx0" brushRef="#br0" timeOffset="141964.3739">3820 11956 0,'25'0'47,"49"0"-31,-24 0 0,-25 0-16,49 0 15,-49 0 1,24 0-1</inkml:trace>
  <inkml:trace contextRef="#ctx0" brushRef="#br0" timeOffset="142993.3743">4465 11633 0,'0'-24'0,"25"48"47,-25 26-31,0-25-16,49 24 15,-49 1-15,25 0 16,-25 24-16,50-49 16,-50 0-16,24-25 15,-24 49-15,25-49 16,-25-25 31,0 1-32,0-26-15,50 0 0,-50-24 16,25-25 0,-25 0-16,74 24 0,-74 1 15,25 24-15,-25 75 78,0 0-46</inkml:trace>
  <inkml:trace contextRef="#ctx0" brushRef="#br0" timeOffset="143787.3072">4862 11881 0,'0'-24'16,"0"-1"15,0 50 16,0-1-32,0 1-15,0 25 16,0 24-16,0-24 16,0-25-16,0-1 15,0 26-15,0-25 16,0 25-1,0-26 1,49-48 62,-49-26-78</inkml:trace>
  <inkml:trace contextRef="#ctx0" brushRef="#br0" timeOffset="144274.3059">4887 11881 0,'0'0'0,"0"-49"47,0 24-16,0 0 0,24 25-15,1 0-1,25 0 1,-25 0 0,-1 0-1,26 0 1,-50 25 0,0 25-16,0-26 15,-25 1 1,-24-25-1,49 50 1,-50-50-16,25 0 31,25-25 16</inkml:trace>
  <inkml:trace contextRef="#ctx0" brushRef="#br0" timeOffset="144875.3102">5259 11708 0,'0'-25'15,"0"0"1,0 50 78,0 49-79,0-49-15,0 0 16,0 25-16,0-26 15,0 1-15,0 25 16,0-1 15,24-73 1,26-26-17,-25 0 1,24 1-1,-24 49 1,0 0 15,-25 74-15,0-24 0,50-50-1,-50 25-15,24-25 16,-24 24-1,25-24 1,25 0 0,-25 0-1,-25-24 1</inkml:trace>
  <inkml:trace contextRef="#ctx0" brushRef="#br0" timeOffset="145630.3063">4490 12254 0,'-25'0'0,"74"0"93,-24 0-77,25 0-16,24 0 0,25 0 16,1 0-16,49 0 15,-25 24-15,24-24 16,-48 0-16,-26 0 16,0 0-16,-24 0 15,-25 0-15,24 0 16,-24 0-1</inkml:trace>
  <inkml:trace contextRef="#ctx0" brushRef="#br0" timeOffset="146569.3239">4837 12650 0,'-25'0'47,"50"0"-16,0 0-31,0 0 15,24 0-15,-24-24 0,0 24 16,24 0-16,-24 0 16,25 0-1,-25 0 1,-25 24 15,-25 26-15,-25-50-16,25 50 15,1-50-15,24 24 16,-75-24-16,75 25 16,-25-25-16,25 50 15,-24-50 1,48 0 0,26 0-1,0 0-15,24 0 16,0 0-16,1 0 15,-26-25-15,1 25 16,-25 0-16,0 0 16,24-25 15,-74 25 31,1-49-46</inkml:trace>
  <inkml:trace contextRef="#ctx0" brushRef="#br0" timeOffset="153294.4826">6052 11857 0,'0'-25'15,"25"25"79,0 0-78,25 0-16,-1 0 15,1 0-15,-25 0 16,-1 0-16,26 0 16</inkml:trace>
  <inkml:trace contextRef="#ctx0" brushRef="#br0" timeOffset="153587.4839">6152 11906 0,'0'25'31,"49"-25"16,-24 0-47,49 0 16,-49 0-16,0 0 16,0 0-16,24 0 15,-24 0-15</inkml:trace>
  <inkml:trace contextRef="#ctx0" brushRef="#br0" timeOffset="155216.4903">6846 11658 0,'0'0'0,"0"-49"16,0 24 15,25 25 0,0 0-15,24 0-16,-24 0 15,25 0 1,-50 49 0,0 1-1,0-25-15,-75 24 16,26 26-1,24-50-15,-50 24 16,51 26 0,24-51-1,49-24 48,26 0-48,-26 0 1,-24 0-16,0 0 16,25-49-16,-26 49 0,26 0 15</inkml:trace>
  <inkml:trace contextRef="#ctx0" brushRef="#br0" timeOffset="155933.4829">7317 11609 0,'0'-50'0,"0"25"31,0 0 0,0 1 0,25 24-31,25 0 16,-1 0 0,1 0-1,-25 24 16,-25 26-15,-25 0 0,-25-26-1,1-24 1,49 50 0,25-50 30,24 0-30,-24 0 0,0 0-1,24 0 1,-49 25 0,0 0-1,0-1 1,0 51-1,-24-75 1,24 25-16,-50-25 16,0 0-16,1 0 15,24 0 1,-49 0 0,24 0-16,25 0 15,100-25 16</inkml:trace>
  <inkml:trace contextRef="#ctx0" brushRef="#br0" timeOffset="156418.4823">7789 11460 0,'0'0'0,"0"-50"15,0 75 63,0 25-78,0-26 16,0 1 0,0 25-16,24-25 0,-24-1 15,0 26-15,0-25 16,0 0-16,0-1 15,0 51 1,25-75 15,-25-50 16</inkml:trace>
  <inkml:trace contextRef="#ctx0" brushRef="#br0" timeOffset="157590.3302">8508 11237 0,'0'24'78,"-50"26"-62,50 0-16,-49-1 16,-1 1-16,25 24 15,25-49-15,-49 25 0,49-1 16,-50-49 0,50 50-16,0-25 31,25-25 0,49 0-15,1 0-16,-26 0 15,1 0-15,0 0 16,-1 0-16,1 0 16,24 0-16,-49 0 0,25 0 15,-50-50 48</inkml:trace>
  <inkml:trace contextRef="#ctx0" brushRef="#br0" timeOffset="158078.3289">8830 11336 0,'0'-25'16,"0"75"62,-24-50-63,24 49-15,0-24 16,0 25 0,0-1-1,24-49 1,26 0-1,0 0 1,-50-25-16,49 25 16,-49-24-16,0-26 15,0 25 1,0-24-16,-25 49 16,25-25-16,-24 25 15,-1 0 1</inkml:trace>
  <inkml:trace contextRef="#ctx0" brushRef="#br0" timeOffset="158446.3283">9079 11261 0,'0'-24'0,"24"24"94,26 0-63,-25 0 1,-25-25-32,0-25 15,-50 50 48,25 0-48</inkml:trace>
  <inkml:trace contextRef="#ctx0" brushRef="#br0" timeOffset="159462.3259">6995 12254 0,'-25'0'15,"50"0"48,0 0-63,0 0 16,49 0-16,25 0 15,50 0-15,0 0 16,24 0-16,1-50 15,0 50-15,24 0 16,25-50-16,-49 50 16,-75 0-16,0-49 15,-24 49-15,-50 0 16,-1 0 0,-24-25-1</inkml:trace>
  <inkml:trace contextRef="#ctx0" brushRef="#br0" timeOffset="169697.9578">7218 12626 0,'0'-50'16,"0"25"15,50 25 0,-1 0-15,1 0 0,-25 0-16,-25 50 15,0-25 1,0-1-16,-25 26 15,25-25-15,-50 24 16,50-24-16,-24-25 16,24 50-16,-50-50 15,50 49-15,-25-49 16,25 50-16,0 0 31,-25-50-31,50 0 47,-25-25-31,75 25-16,-1-25 15,-24 25-15,-26 0 16,26-50-16,-25 50 16,0 0-16,-1 0 15,26 0 16,-50-49-15</inkml:trace>
  <inkml:trace contextRef="#ctx0" brushRef="#br0" timeOffset="170021.9606">7689 12601 0,'0'-25'47,"25"25"-32,0-25 1,49 25 0,-24-49-16,-25 49 15</inkml:trace>
  <inkml:trace contextRef="#ctx0" brushRef="#br0" timeOffset="170492.9589">7764 12551 0,'-50'50'15,"50"-1"1,0-24-1,0 0 1,0 0 15,50-25-15,-25 0 15,24 0-15,-24 0-1,49 0 1,-49 0-16,0 49 31,-25-24-15,0 0 0,0 25-1,-25-50 1,-49 0-1,49 0 1,0 0-16,0 0 16,-24 0-1</inkml:trace>
  <inkml:trace contextRef="#ctx0" brushRef="#br0" timeOffset="171036.9624">8384 12427 0,'0'25'63,"0"0"-63,0 0 16,0 24-16,0-24 15,0 25-15,0-1 16,-50 26-16,50-51 15,0 1-15,0 25 16,0-1 15,25-49-15,25 0 0,-25 0-16,-1 0 15,26 0-15,-25 0 0,0-24 16,24 24-16,-24 0 15,0 0-15,0 0 16,24 0 15,-49-25 16</inkml:trace>
  <inkml:trace contextRef="#ctx0" brushRef="#br0" timeOffset="174750.3113">8682 12427 0,'0'0'0,"0"-25"63,49 25-48,26 0 1,-51 0 0,-24 50 15,0-25-15,-24 24-1,-51 1 1,50-50-1,25 25-15,50-25 79,-25 0-64,0 0 1,24 49-1,-49-24 1,25-25 0,-25 25-16,0 0 15,-25 24 1,-24-49 0,24 0-1,0 0 1,-25 0-1,-24 0 1,74-24 31,25 24-47</inkml:trace>
  <inkml:trace contextRef="#ctx0" brushRef="#br0" timeOffset="175267.3052">9227 12452 0,'0'-25'0,"0"-24"47,-49 73 15,-1 26-46,50-25-16,0 24 16,-25-24-1,25 0-15,0 49 16,0-49-1,25 0 1,25-25 0,-1 0 15,-24 0-15,-25-25-1,0-24 1,-25 49-1,-24 0 1,24 0 0</inkml:trace>
  <inkml:trace contextRef="#ctx0" brushRef="#br0" timeOffset="175447.3043">9426 12576 0,'0'0'0,"0"-50"32</inkml:trace>
  <inkml:trace contextRef="#ctx0" brushRef="#br0" timeOffset="175988.3083">9674 12402 0,'0'0'0,"-25"0"16,25-24 0,-25 24 31,0 0-32,-24 0 1,49 24 15,0 1-31,25-25 31,-25 50-31,74-50 0,-49 0 16,24 25 0,1-25-1,-50 49-15,0-24 16,0 0-1,0 0 17,-25-25-32,-24 0 15,49-50 17,0 25-17,0-24-15,0-1 16,24 0-1,1 26 1,25 24 0,-50-50-1</inkml:trace>
  <inkml:trace contextRef="#ctx0" brushRef="#br0" timeOffset="176405.3074">10021 12303 0,'0'-25'15,"0"75"63,0-25-78,0 24 16,0-24-16,0 0 16,0 25-16,0-26 15,0 1-15,0 25 16,50-50 0,-1 0-1,1 0 1,0 0-1,-50-25-15,-50 25 63,0 0-47,26 0-16,-1 0 15</inkml:trace>
  <inkml:trace contextRef="#ctx0" brushRef="#br0" timeOffset="177451.3059">10393 11485 0,'-25'0'15,"50"0"63,25 0-62,-25 0-16,-1 0 16,1 0-16,25 0 15,-25 0 1</inkml:trace>
  <inkml:trace contextRef="#ctx0" brushRef="#br0" timeOffset="177762.3156">10393 11609 0,'0'24'47,"25"-24"-31,25 0-16,-26 0 16,26 0-16,0 0 15,-1 0-15,-24-49 16,0 49-16,24 0 31,-73 0 16,24 25-31</inkml:trace>
  <inkml:trace contextRef="#ctx0" brushRef="#br0" timeOffset="183818.1543">11361 11311 0,'0'0'0,"24"-50"15,-24 26 17,0-26-17,0 25 17,-49 25-1,24 0-16,0 0 1,0 0 0,25 75-1,0-26-15,0-24 16,0 0 0,25-25 15,0 0-16,25 0 1,-50-50-16,0 1 16,24 49-1,-24-50-15,0 0 16,0 75 62,0 50-62,0-51-16,0 1 15,0 0-15,0 25 16,0-26-16,25 1 16,-25 25-16,0-25 15,0 24 1,0-24-1,0 25 1,-25-50-16,-24 0 16,-1 0-1,25 0 1,1 0 0,24-25-1,-25 25-15</inkml:trace>
  <inkml:trace contextRef="#ctx0" brushRef="#br0" timeOffset="184078.1539">11584 11410 0,'0'-25'31</inkml:trace>
  <inkml:trace contextRef="#ctx0" brushRef="#br0" timeOffset="184695.1525">11832 11286 0,'0'-25'16,"-25"25"15,25-24-16,0-26 1,25 50 15,24 0-15,26 0 0,-50 50-1,24-1 1,-49-24-16,0 0 15,0 24-15,-49-24 16,49 0-16,-50 25 16,0-26-1,75-24 79,25 0-78,-1 0-16,1 0 15,0 0-15,-1 0 16,1 0-16,-25 0 16,0 0-1,-1 0 1</inkml:trace>
  <inkml:trace contextRef="#ctx0" brushRef="#br0" timeOffset="185116.1589">12427 11212 0,'0'-25'16,"0"0"15,0 50 32,0 0-48,0 24-15,0-24 16,50 0-16,-50 25 16,0-26-16,0 1 15,0 25 1,0-1-1,0-98 32,0 24-47</inkml:trace>
  <inkml:trace contextRef="#ctx0" brushRef="#br0" timeOffset="185557.1522">12477 11237 0,'-25'-50'0,"25"25"32,-25 25 15,25 50-32,-49-50-15,49 25 16,-25-25-1,25 24-15,-50-24 0,50 25 16,0 25 15,25-50 16,25 0-31,-26 0-16,1 0 15,25 0 1,-25 0-16,-25-25 0,49 25 16,-24 0-1,-25-25 48</inkml:trace>
  <inkml:trace contextRef="#ctx0" brushRef="#br0" timeOffset="186533.1558">13072 10964 0,'0'-25'0,"0"50"63,-25 24-63,25 1 15,-74-1-15,24 26 16,1 24-16,24-24 16,-25-26-16,50 1 15,-49-25-15,49-1 16,0 26-16,-50-25 15,50 0 17,25-25-17,24 0-15,-24 0 16,0 0 0,49 0-16,-24 0 0,0 0 15,24 0-15,-24 0 16,-26 0-16,26 0 15,-75 0 64,25-25-64</inkml:trace>
  <inkml:trace contextRef="#ctx0" brushRef="#br0" timeOffset="187048.1539">13072 11237 0,'25'0'78,"24"0"-78,1 0 16,-25 0-1,0 0 32,-25-25-31</inkml:trace>
  <inkml:trace contextRef="#ctx0" brushRef="#br0" timeOffset="187672.1526">13419 11063 0,'0'0'0,"0"-25"16,0 0 15,0-24 1,50 49-17,0 0-15,-26 0 16,1 0-1,25 0-15,-50 24 16,0 26 0,0 24-1,0-24 1,-50-50-16,25 25 16,75-25 77,0 0-77,-1 0-16,1 0 16,-50 25-1,0 24 1,0 1-1,-50-50 1,50 25-16,-49-25 16,-1 0-1,25 0 1,0 0 0,25-25 15</inkml:trace>
  <inkml:trace contextRef="#ctx0" brushRef="#br0" timeOffset="188168.155">13940 11063 0,'0'-50'16,"-49"50"47,24 25-48,0 25 1,25 24-1,0-49-15,0 0 16,0 24-16,0-24 16,0 25-1,0-25 1,25-25-16,24 0 16,1 0-1,0 0 16,-50-25-31,-25 25 16,-25 0 0,25 0-1,1 0 17</inkml:trace>
  <inkml:trace contextRef="#ctx0" brushRef="#br0" timeOffset="188376.1548">14163 11187 0</inkml:trace>
  <inkml:trace contextRef="#ctx0" brushRef="#br0" timeOffset="188987.157">14560 10964 0,'0'0'0,"0"-25"31,-49 25 16,24 0-32,0 49-15,25-24 32,0 0-17,0 25 1,25-50-1,25 0-15,-26 0 16,1 24-16,25-24 16,-25 0-16,-25 25 15,24-25-15,-24 50 16,0 0 0,0-26-1,-49-24-15,24 0 31,0 0-31,0 0 16,25-24 0,0-1-1,0 0-15,0-25 16,0 25-16,0 1 16,0-26-16,25 50 15,-25-50-15,50 50 16,-50-24-16,25 24 15,-1-50 1</inkml:trace>
  <inkml:trace contextRef="#ctx0" brushRef="#br0" timeOffset="189562.1551">14982 10864 0,'0'-49'31,"-50"74"63,50 24-79,-24-24-15,24 25 16,0-26-16,0 1 16,-50 25-16,50-25 15,0-1-15,0 26 0,0-25 16,0 25 0,25-50-16,24 24 15,1-24 1,0 0-1,-1 0 1,-49-24 0,50 24-16,-50-25 15,0-25 1,-25 50 0,0 0-16,0 0 15,-24 0-15,24 0 16</inkml:trace>
  <inkml:trace contextRef="#ctx0" brushRef="#br0" timeOffset="189974.1563">15255 10641 0,'0'25'78,"0"0"-62,25-25 15,-1 0 1,-24-50-1,-24 50-16,-1 0 1,-25 0 0</inkml:trace>
  <inkml:trace contextRef="#ctx0" brushRef="#br0" timeOffset="198390.0553">1191 13667 0,'0'-49'16,"0"98"15,0 1-15,0-25 0,0 0-16,0 24 15,0 1-15,0-1 16,0 1-16,0 0 15,0-26-15,0 26 16,0-25 0,0-75 31</inkml:trace>
  <inkml:trace contextRef="#ctx0" brushRef="#br0" timeOffset="198775.0557">943 13692 0,'-25'0'16,"74"-25"62,-24 25-62,25 0-16,-25-49 15,24 49-15,1 0 16,24 0-16,-24 0 16,-1 0-16,1-25 15,-25 25-15,24 0 16</inkml:trace>
  <inkml:trace contextRef="#ctx0" brushRef="#br0" timeOffset="199178.0553">967 14188 0,'-49'50'16,"49"-25"31,49-25-16,-24-25-31,198-50 31,-148 75 0,-26-24-31</inkml:trace>
  <inkml:trace contextRef="#ctx0" brushRef="#br0" timeOffset="199486.0556">1587 13891 0,'0'-50'16,"25"50"31,25-25-32,24 25 1,-49 0-1,-50 0 32</inkml:trace>
  <inkml:trace contextRef="#ctx0" brushRef="#br0" timeOffset="199733.0572">1612 13990 0,'50'0'63,"0"0"-48,-1 0 1,-24 0-1,25 0 1,-50-50 15</inkml:trace>
  <inkml:trace contextRef="#ctx0" brushRef="#br0" timeOffset="200778.0575">2282 13742 0,'0'0'0,"0"-25"31,0-25 1,0 26-17,-50 24 1,26 0-1,-1 0 1,-25 74 0,25-24-1,25-1 1,0-24 0,50-25 30,0 0-30,-26 0 0,-24-25-16,0-24 15,0 24 1,50 25 62,-50 49-78,0-24 16,25 25-1,-25-1 1,0 1-16,0-25 16,0 24-1,0-24-15,0 25 0,-50-50 16,50 25-16,-25-25 15,-24 0 1,24 0 0,-25 0-1,26 0 1</inkml:trace>
  <inkml:trace contextRef="#ctx0" brushRef="#br0" timeOffset="201007.0531">2505 13965 0,'0'-50'15</inkml:trace>
  <inkml:trace contextRef="#ctx0" brushRef="#br0" timeOffset="201639.0563">2704 13891 0,'-25'-25'0,"25"-25"16,0 25 15,25 25 1,24 0-17,1 0 1,0 0-1,-50 25 1,0 25 0,0-1-16,0-24 15,0 0-15,-25 25 16,25-26-16,-50 1 0,1 25 31,24-50-31,25 25 31,25-25 16,24 0-31,1 0 0,-25 0-1,49 0 1,-24 0-1,-26 0 1</inkml:trace>
  <inkml:trace contextRef="#ctx0" brushRef="#br0" timeOffset="202112.058">3299 13791 0,'0'-24'16,"0"48"46,0 26-31,0 0-31,0-26 0,0 1 16,0 25-16,0-25 16,0-1-16,0 26 15,0-25 1,0 24 15</inkml:trace>
  <inkml:trace contextRef="#ctx0" brushRef="#br0" timeOffset="202652.0581">3274 13742 0,'0'0'0,"-25"0"15,1 0 16,-1 0 1,25 25-32,-50-25 0,25 74 15,-24-49 1,-1 0 0,50 24-1,50-49 32,-25 0-47,-1 0 16,26 0-16,-25-25 15,0 25-15,24 0 16,-24 0-16,0-24 16,24 24-16,-24 0 0,0 0 15,-25-25-15,25 25 16</inkml:trace>
  <inkml:trace contextRef="#ctx0" brushRef="#br0" timeOffset="206891.0746">1215 14684 0,'0'-24'0,"0"-1"47,-49 25-31,24 0 0,-25 74-1,50-49 1,0 0-16,0 24 15,0 1-15,0-25 16,0 0-16,0 24 16,25-49-1,0 0-15,49 0 16,-49 0-16,0 0 16,-25-25-16,50 25 15,-50-49-15,0-1 16,0 25-1,0-49 1,-25 49 0,-50 25-1,26 0 1,49-25 0</inkml:trace>
  <inkml:trace contextRef="#ctx0" brushRef="#br0" timeOffset="207209.0839">1215 14511 0,'0'-25'15,"0"-25"1,-49 50 0,49 25 15,0 50-16,0-26-15,0 26 16,0-1-16,0 0 16,0 1-16,0-26 0,0 1 15,0-25-15,0 0 16,0 24-16,0 1 31,25-50 0,-1-25-15</inkml:trace>
  <inkml:trace contextRef="#ctx0" brushRef="#br0" timeOffset="207536.0762">1612 14784 0,'-25'0'16,"1"0"0,48 0 77,26 0-93,-25 0 0,0-25 16,24 25 0,1 0-1</inkml:trace>
  <inkml:trace contextRef="#ctx0" brushRef="#br0" timeOffset="207777.0793">1612 14858 0,'25'0'46,"0"0"-30,25 0 0,-26 0-1</inkml:trace>
  <inkml:trace contextRef="#ctx0" brushRef="#br0" timeOffset="208931.0808">3770 13767 0,'0'-25'15,"0"50"32,0 24-47,0 1 16,0-1-16,0 1 15,0 0-15,0-1 16,-49-24-16,49 0 16,0 49-16,0-99 62,0-49-46,0 49-1,0-24-15,0-1 16,0-24-16,0-1 16,0 26-16,0-1 15,49 25-15,-49 0 16,0-24 15,25 49-31,-25 25 16,50 24-1,-50 1-15,0 24 16,25-24-16,-25-1 16,0 1-16,49-25 15,-49 24 1,25-49-16,-25 50 16,0-25-1</inkml:trace>
  <inkml:trace contextRef="#ctx0" brushRef="#br0" timeOffset="209169.0738">3696 14015 0,'50'0'47,"-26"0"-47,26 0 15,-25 0-15,0 0 16,-1 0-16,26 0 16,-50-50 15</inkml:trace>
  <inkml:trace contextRef="#ctx0" brushRef="#br0" timeOffset="210587.1029">2208 14759 0,'-25'0'16,"0"0"15,50 0 16,24 0-31,-24 0-1,25 0-15,-25 0 0,24 0 16,26 0 0</inkml:trace>
  <inkml:trace contextRef="#ctx0" brushRef="#br0" timeOffset="211257.1042">2704 14684 0,'-25'0'16,"25"-24"-1,0-1 1,0-25 15,50 50 0,24 0-15,-49 25 0,-25 25-1,0-1 1,-25 1-1,-25-50 1,50 25 0,-49-25-1,74 0 32,24 0-31,1 0-1,-25 0 1,24 24 0,-49 26-1,0-25 1,-25-25 0,25 25-16,-24-25 15,-26 49 1,0-49-1,-24 0 1,24 0-16,25 0 31,25-25-31,0 1 16</inkml:trace>
  <inkml:trace contextRef="#ctx0" brushRef="#br0" timeOffset="211752.1039">3101 14660 0,'0'-25'31,"-25"25"32,25 74-63,0-24 16,-50-25-1,50-1-15,0 26 16,0 0-1,25-1 1,25 1 0,-26-50-16,1 0 0,25 0 15,-25 0 1,-25-25-16,0 0 16,0 0 15,-25 25-16,0 0 1,-25 0 0</inkml:trace>
  <inkml:trace contextRef="#ctx0" brushRef="#br0" timeOffset="211975.1026">3448 14833 0</inkml:trace>
  <inkml:trace contextRef="#ctx0" brushRef="#br0" timeOffset="213047.1018">3770 14709 0,'0'-25'0,"0"-24"32,0 24-1,-49 25-15,24 0-1,0 0 1,0 0-1,25 25 1,-49 24-16,49-24 31,0 0-15,74-25-16,-49 0 16,0 50-16,24-50 15,26 24 1,-75 26 15,0-25-15,-25-25-16,-25 25 15,26-25 1,-1 0 15,25-25 0,25-25-15,-1 1-16,-24 24 16,50-25-16,0 50 15,-50-25-15,24 25 16,-24-24 0</inkml:trace>
  <inkml:trace contextRef="#ctx0" brushRef="#br0" timeOffset="213978.1054">4192 14635 0,'0'0'0,"0"-50"32,25 50-17,-50 0 392,25 25-407,-50-25 15,50 25-15,-24-25 16,24 49-16,-25-49 0,25 50 15,0 0 1,0-1 0,0 1-1,0-25 1,0-1 0,49-24 15,-24 0-16,0 0 1,-25-24 0,-50 24 31,1 0-32,49-50 48,25 50-63</inkml:trace>
  <inkml:trace contextRef="#ctx0" brushRef="#br0" timeOffset="214368.1059">4465 14436 0,'0'-24'16,"-25"48"30,25 1-30,0 0 0,0 0-1,25-25 17,0 0-17,-25-25 1,0 0-1,-25 25 17,-25 0-17</inkml:trace>
  <inkml:trace contextRef="#ctx0" brushRef="#br0" timeOffset="216450.1233">14610 2877 0,'25'0'62,"24"0"-46,1 0-16,24 0 16,-24 0-16,24 0 15,1 0-15,-1 0 0,-24 0 16,-1 0-16,-24 0 16,-25 25 15,-49-25 0</inkml:trace>
  <inkml:trace contextRef="#ctx0" brushRef="#br0" timeOffset="223235.8333">967 15652 0,'0'0'0,"-24"0"47,-1 0-31,25 74-1,0-24-15,-50-1 16,50 1-16,0-25 15,0 0-15,0 24 16,0-24-16,0 0 16,0 24-1,50-49-15,-1 0 16,-24 0-16,0 0 16,25-24-16,-26-1 15,1 25-15,-25-50 16,50 50-16,-50-74 15,0 24-15,0 75 79,25 25-64,24-26 1,-24-24-1,-25 50-15,50-50 16,-1 0 0,-49-25-16,25 25 15,-25-25-15,0-24 16,0-1 0,0 1-1,-74 49-15,49 0 16,0 0-16,-25 0 15,26 0 1</inkml:trace>
  <inkml:trace contextRef="#ctx0" brushRef="#br0" timeOffset="223687.8376">1736 15801 0,'0'-25'15,"-24"25"32,-26 0-31,25 0-1,0 0 1,25 49 0,0-24-1,50 25 1,0-50 0,-26 0-16,1 0 15,0 0-15,25 0 16,-26 25-16,1-25 15,-25 24 1,0 26 0,-25-50-16,-24 25 15,24-25-15,0 0 16,-24 0-16,-1 0 16,50-25 15,25 25-16,-25-74-15</inkml:trace>
  <inkml:trace contextRef="#ctx0" brushRef="#br0" timeOffset="224108.8343">2232 15751 0,'0'0'0,"0"-25"32,-49 75 15,49 24-32,0-24 1,0-1-1,0-24 1,74-25-16,-24 0 16,-25 0-16,-1 0 15,1 0-15,25 0 16,-1-74 0,-49 49-16,0 0 15,0-24-15,0 24 16,-49-25-16,24 50 15,0 0 1,25-25-16,-74 25 0,49 0 16,-25-49-1</inkml:trace>
  <inkml:trace contextRef="#ctx0" brushRef="#br0" timeOffset="224437.832">2307 15453 0,'0'0'0,"49"50"47,-49-25-32,25 0 1,-25 24-16,0 1 0,0 24 15,0 1-15,0-1 16,0 0-16,0 1 16,0-1-16,0 1 15,0-26-15,0 1 16,0-1 0,0-98 30</inkml:trace>
  <inkml:trace contextRef="#ctx0" brushRef="#br0" timeOffset="225072.8306">2952 15825 0,'0'0'0,"25"0"62,-1 0-46,26-24-16,-25 24 0,0 0 16,24 0-16,-24 0 15</inkml:trace>
  <inkml:trace contextRef="#ctx0" brushRef="#br0" timeOffset="225321.8333">2977 15949 0,'0'25'31,"49"-25"-16,1 0 17,24 0-32,-49 0 15,0 0 17</inkml:trace>
  <inkml:trace contextRef="#ctx0" brushRef="#br0" timeOffset="234981.0709">3696 15677 0,'0'0'0,"0"-25"16,0 0 15,-25 25-31,0 0 15,-24 0 1,49 25-16,0 0 16,-25 24-16,25-24 15,0 0-15,0 24 16,0-24-16,0 0 16,0 0-16,0 49 15,25-74 1,24 0-1,1 0-15,-25 0 16,-25-25-16,49 25 16,-49-49-16,50-26 15,-50 51-15,0-26 16,0 25-16,-25 0 16,25-24-16,-49 24 15,24 25 1,-25 0-1,25 0 1,25 25-16,0 24 16</inkml:trace>
  <inkml:trace contextRef="#ctx0" brushRef="#br0" timeOffset="235391.0959">4118 15801 0,'-25'0'31,"25"-25"-15</inkml:trace>
  <inkml:trace contextRef="#ctx0" brushRef="#br0" timeOffset="236143.0996">4539 15627 0,'0'-25'16,"0"0"15,0-24 16,-49 49-31,24 0 15,0 25-15,25-1-1,0 1 1,0 0 0,0 25-1,25-50 1,24 0-16,-24 24 0,0-24 15,25 0 1,-26 50-16,1-50 0,25 25 16,-25-25-16,-25 25 15,0 24 1,0-24 15,-50-25-15,0 0-16,1 0 15,24 0 1,25-50 0,0 26-16,0-1 15,0 0-15,0-49 16,0 24-16,50 0 0,-1 1 16,-24 49-16,-25-50 15,50 50-15,-50-25 16,49 25-16,-49-24 15,50 24-15,-100 0 79</inkml:trace>
  <inkml:trace contextRef="#ctx0" brushRef="#br0" timeOffset="245429.7672">5457 15379 0,'0'0'0,"0"-25"15,0 100 64,0-51-79,0 1 15,0 25-15,0-1 16,0 26-16,0-26 15,0-24-15,0 0 16,25 25-16,-25-1 16,49-49-1,-49 25-15,25-25 16,-25 25-16,50-25 16,-25 0-16,24 0 15,-24 0-15,0 0 16,49-50-1</inkml:trace>
  <inkml:trace contextRef="#ctx0" brushRef="#br0" timeOffset="246440.7676">5829 15776 0,'0'0'0,"0"-50"15,0 25 1,0 1 15,-25 24 0,0 0-15,-24 0 0,24 0-1,25 49 1,-50 1 0,50-1-16,0-24 15,50-25 1,0 0-1,-1 0 1,-24 0 0,-25-49-1,0-1 1,0 75 31,0 0-32,50-25 1,-1 0-16,26 0 16,-50 24-1,-1-24-15,26 0 16,0 0 0,-26 0-1,-24-24-15,50-51 16,-50 26-1,0 24 1,-25 25 0,25-25-1,-25 25 1,1 0-16,-26 50 16,50-1-1,-25-24 1,25 25-1,0-1 1,50-49 0,-1-25-1,-49 1 1,50 24 0,-50-50-16,0 0 15,0 1 1,0 74 46,0 24-62,0-24 16,0 0-16,0 24 16,25 26-16,-25-26 15,0 26-15,0-1 16,0-24-16,0-1 15,0 1-15,0 0 16,-50-26-16,1 26 16,24-50-1,-25 0 1,50-50 0,0 26-1,0-26-15,50 0 0,-25-49 16,24 25-16,-24 24 15,25-24-15</inkml:trace>
  <inkml:trace contextRef="#ctx0" brushRef="#br0" timeOffset="247282.7685">6598 15701 0,'0'-74'0,"25"74"16,-25-25-16,0 0 31,-25 25 0,-25 0-15,-24 0-1,49 75 1,25-26 0,0-24-1,25-25 1,49 0-1,-49 0 1,-25-25 0,25-49-16,-25 24 31,0 26-15,0 73 30,0 1-46,50-25 16,-50-1-16,0 26 16,0 0-16,0-1 15,0 26-15,0-26 16,0 1-16,0-1 16,0 1-16,-25 0 15,0-26 1,0-24-1,-24 0-15,-1 0 16,25 0 15,25-24-15,0-26-16,25 0 16,-25 1-16,74-26 15,-49-24-15,25 50 16,-25 24-16,24-25 15,-49 25-15,50 25 16,-50-49-16,49 49 16,-49-25-16,25 25 15,-25-50-15,0 75 47,0 0-31,0 0 15,50-25-15,-50 25-1</inkml:trace>
  <inkml:trace contextRef="#ctx0" brushRef="#br0" timeOffset="247452.7665">6871 15453 0,'0'0'0,"0"-24"16</inkml:trace>
  <inkml:trace contextRef="#ctx0" brushRef="#br0" timeOffset="248818.7697">7144 15553 0,'0'24'63,"0"51"-48,0-26 1,25-49-1,-25 25-15,0-50 63,0-49-47,0 49-16,0 0 15,49 25-15,-49-49 16,25 49-16,0 0 31,24 25-15,-49 24-1,25-49-15,-25 25 16,0 25 0,25-50-16,0 0 31,49 0-16,-49 0-15,0 0 16,24-25-16,-24 25 16,-25-50-16,50 25 0,-1-49 31,-49 49-15,-24 25-1,-1 0 16,-25 0-15,1 0 0,49 75-1,0-26-15,-50-49 16,50 50-16,0-25 16,50-25-1,-1 0 1,1 0-1,-25 0-15,-25-50 16,24 50-16,-24-74 16,50 49-1,-50 0 17,0 50-1,25 49-16,-25-49 1,0 25-16,0 24 16,0 0-16,0 50 15,49-49-15,-49-1 0,0 1 16,0-1-16,0 0 16,0 1-16,-49-25 15,24 24-15,-25-49 16,1 24-1,24-49 1,-25 0 0,26 0-1,24-24 1,0-26-16,24-74 16,-24 0-16,50-25 15,0-25-15,24 50 16,-24 75-16,-26 24 0,26-25 15</inkml:trace>
  <inkml:trace contextRef="#ctx0" brushRef="#br0" timeOffset="248992.7688">8235 15677 0,'0'-50'0,"0"25"47,-25 25-32</inkml:trace>
  <inkml:trace contextRef="#ctx0" brushRef="#br0" timeOffset="256219.3341">18231 11212 0,'0'-25'0,"0"0"16,0 50 46,0 0-62,0 24 16,0 26-16,0-1 15,0-24-15,0-1 16,0-24-16,0 0 16,0 25-16,25-50 15,-25 24-15</inkml:trace>
  <inkml:trace contextRef="#ctx0" brushRef="#br0" timeOffset="256585.3152">18256 11137 0,'0'-25'15,"0"1"1,25-26 15,25 50-15,-1 0-16,-24 0 15,0 0-15,24 0 16,1 0 0,-50 74-16,0-49 15,-25 25 1,0 0 0,-24-50-16,24 24 15,0-24-15,-24 0 16,73 0 15,1 0-15</inkml:trace>
  <inkml:trace contextRef="#ctx0" brushRef="#br0" timeOffset="257027.3177">18777 11361 0,'0'0'0,"25"0"94,0 0-94,0 0 0,24 0 16,-24 0-1,25 0-15</inkml:trace>
  <inkml:trace contextRef="#ctx0" brushRef="#br0" timeOffset="257277.3193">18777 11509 0,'-25'0'16,"50"0"15,25 0-15,-25 0-16,-1 0 15,26 0-15,-25 0 16,0 0-16,24 0 16,-98 0 46</inkml:trace>
  <inkml:trace contextRef="#ctx0" brushRef="#br0" timeOffset="258483.3193">19496 11137 0,'0'0'0,"0"-25"15,50-24 16,0 49-15,-25 0-16,-1 0 16,26 0-16,-25 0 0,0 25 15,-25-1 1,0 26 0,-25-50-1,-25 75-15,25-75 16,25 24-16,-49-24 15,74 0 48,24 0-47,1 0-16,-25 0 15,24 25 1,-49 25-1,0-25 1,0-1 0,-25 26-1,-24-50 1,24 0-16,0 0 16,-24 0-16,24 0 15,0 0-15,0 0 16,-49 0-1,74-25-15,-25 25 16,25-25 0,25 25-1</inkml:trace>
  <inkml:trace contextRef="#ctx0" brushRef="#br0" timeOffset="258918.3164">20141 11162 0,'0'-74'0,"-24"74"16,24-25-1,74 50 48,-49-25-48,0 74-15,-25-49 16,74 0-16,-49 49 16,24-49-1,-24 25 17</inkml:trace>
  <inkml:trace contextRef="#ctx0" brushRef="#br0" timeOffset="259209.3143">20414 11063 0,'0'-50'0,"-49"50"31,-1 0 0,50 25-15,0 25-16,-50-26 15,50 1-15,-49 25 16,49-25-16,-50 24 16,50-24-16,-49 0 15</inkml:trace>
  <inkml:trace contextRef="#ctx0" brushRef="#br0" timeOffset="261855.3393">20886 10939 0,'0'-25'0,"0"0"16,49 50 46,-49 25-62,50 24 16,-50 0-16,0-24 16,0 0-16,25-25 15,24 24 1,-24-49-1,0 0 1,24 0 0,-49-25-16,25-24 15,-25-1-15,0 0 16,50-24-16,-50 0 16,0-1-16,0 26 15,0-1-15,0 0 16,0 75 15,0 25-15</inkml:trace>
  <inkml:trace contextRef="#ctx0" brushRef="#br0" timeOffset="262245.3326">21406 11237 0,'0'0'0,"0"-50"15,0 25 1,0 0-1,0 100 48,0-50-47,0 24-16,0-24 15,0 25-15,50 24 16,-50 0-16,0-24 0,25 24 15,-25-49-15,0 0 16</inkml:trace>
  <inkml:trace contextRef="#ctx0" brushRef="#br0" timeOffset="262553.3333">21506 11212 0,'-25'-75'15,"25"50"1,0 1 0,25 24-1,-1 0-15,26 0 16,-25 0-16,0 0 15,24 0 1,-49 24-16,0 51 16,-25-50-1,-24-25 1,49 25 15</inkml:trace>
  <inkml:trace contextRef="#ctx0" brushRef="#br0" timeOffset="262967.3365">21704 11038 0,'0'-50'16,"0"1"15,0 74-16,0-1 1,50 1-16,-50 25 0,0 24 16,0-24-1,0-25-15,0 0 0,25-25 16,-25 49-16,0-24 16,24-25-1,26-25 16,-50-24-15,25 24-16,-25-25 16,25 50-1,24 0 17,-24 0-17,-25 50 1,0-1-1,0 1 1</inkml:trace>
  <inkml:trace contextRef="#ctx0" brushRef="#br0" timeOffset="263367.3496">22399 10790 0,'0'-25'0,"0"0"15,0-24 17,0 74-1,0 24-15,0 1-16,0-1 15,0 1-15,0 0 0,24 24 16,-24 0-1,0-49-15,0 0 0,0 0 16</inkml:trace>
  <inkml:trace contextRef="#ctx0" brushRef="#br0" timeOffset="263627.3382">22175 10939 0,'0'-25'15,"-49"0"-15,49-24 32,49 49-17,-24-25-15,25 25 16,-1 0-16,1-25 15,24 25-15,-49 0 16,0-50-16,25 50 16,-26 0-1</inkml:trace>
  <inkml:trace contextRef="#ctx0" brushRef="#br0" timeOffset="263881.3335">22275 11237 0,'0'49'16,"0"-24"15,24-25-31,1 0 16,0 0-16,25 0 15,-1-25-15,26 25 16,-51-25-16,1 25 16,25-24-16</inkml:trace>
  <inkml:trace contextRef="#ctx0" brushRef="#br0" timeOffset="264195.3352">22721 11137 0,'0'-49'0,"-25"49"15,25-50-15,0 100 47,0-26-31,0 1-1,0 0-15,0 25 0,0-25 16,0 24-16,0 1 16,0-1-16,0 1 15,0-25-15,0 0 16,0-1-16,0 26 16,0-75 30</inkml:trace>
  <inkml:trace contextRef="#ctx0" brushRef="#br0" timeOffset="264517.3342">22721 11237 0,'0'0'0,"0"-50"16,-25 25-16,25-25 15,0-24 1,0 24-1,0 26 1,50 24 15,0 0-15,-1 0 0,-49 74-1,25-49-15,-25 24 16,0 1-1,-50-50-15,50 50 16,-74-50-16,74-25 63</inkml:trace>
  <inkml:trace contextRef="#ctx0" brushRef="#br0" timeOffset="264975.3325">22920 10964 0,'0'0'0,"0"-25"16,0-25-16,24 75 62,-24 0-46,0 0-16,0 24 15,0-24-15,0 0 16,0 0-16,0 24 16,25-49-1,25 0 32,-50-25-47,25-49 31,24 49-31,-24 25 16,0 0 15,-25 25-31,49 25 16,-49-1 0,25-24 15,25-25 0,-50-74 0</inkml:trace>
  <inkml:trace contextRef="#ctx0" brushRef="#br0" timeOffset="265902.3415">23688 10716 0,'0'-25'16,"-24"25"46,-1 49-46,25-24 0,-25 25-16,25-25 15,0-1-15,0 1 16,0 25-16,0-25 16,0-1-16,50 26 15,-1-50-15,1 0 16,-1 0-1,-24 0-15,0 0 0,25-25 16,-50-24-16,25 24 16,-25 0-16,0-25 15,0 26 1,0 73 31,0-24-47,0 49 15,49-24 1,1 0 0,-25-50-1,24 0-15,1 0 16,-1 0 0,-49-25-16,0-50 15,0 26 1,0 24-16,-49-25 15,24 50 1,25-49-16,-50 49 16</inkml:trace>
  <inkml:trace contextRef="#ctx0" brushRef="#br0" timeOffset="266275.3399">24383 10790 0,'0'-50'0,"0"26"32,-25 24-17,0 0 16,25 24-15,0 26 0,0-25-16,0 0 15,50 24 1,0-49 0,-26 25-16,26-25 15,-50 50 1,0-26 15,-25-24-31,-24 0 16,24 0-16,25 25 15,-50-25-15,25 0 32</inkml:trace>
  <inkml:trace contextRef="#ctx0" brushRef="#br0" timeOffset="266727.3368">24805 10740 0,'0'-24'16,"0"73"78,-25-49-94,25 50 15,0-1-15,0 1 16,49 0-1,1-50 1,0 0 0,-1 0-1,-49-25-15,25 25 16,-25-25-16,0-25 16,0 26-1,-25-26 1,-24 50-1,-1-25 1</inkml:trace>
  <inkml:trace contextRef="#ctx0" brushRef="#br0" timeOffset="267029.3334">24929 10517 0,'0'-25'16,"0"75"31,0 0-47,0-1 16,0 26-16,0-1 15,0-24-15,0 24 16,0 0-16,0 1 15,0-26-15,0 1 16,0 0-16,0-25 16</inkml:trace>
  <inkml:trace contextRef="#ctx0" brushRef="#br0" timeOffset="267998.3371">19199 12303 0,'25'0'78,"-1"0"-78,26 0 16,0 0-16,-26 0 0,26 0 16,-25 0-1</inkml:trace>
  <inkml:trace contextRef="#ctx0" brushRef="#br0" timeOffset="268215.3361">19199 12402 0,'25'0'31,"24"0"-15,-24 0-1,0 0-15,24 0 16,-24 0-16,0 0 0,25 0 15,-1 0 1,-49-49 0</inkml:trace>
  <inkml:trace contextRef="#ctx0" brushRef="#br0" timeOffset="268853.3379">19993 12229 0,'0'0'0,"0"-25"15,-25 25 1,25-50-1,0 25 1,25 25 0,24-24-16,-24 24 15,0 0-15,24 0 16,-24 0-16,0 0 16,-25 24-1,0 1-15,0 25 16,-25 0-16,-24-26 15,-1-24 1,75 0 31,0 0-31,24 0-1,-24 0 1,25 50-16,-1-50 15,-49 25 1,0 0 0,0-1-1,-25-24-15,25 50 16,-49-50-16,-1 0 16,-24 0-1,24 0 1,25 0-1,1-25-15,-51 25 16</inkml:trace>
  <inkml:trace contextRef="#ctx0" brushRef="#br0" timeOffset="269189.3353">20464 12179 0,'0'-50'0,"49"50"46,1 50-30,-50-25 0,50 0-16,-50 24 15,49-49-15,26 75 0,24-75 16,-25 49 0,-24-49-16,-25 0 0,-25 50 15,-50-75 16</inkml:trace>
  <inkml:trace contextRef="#ctx0" brushRef="#br0" timeOffset="269447.3354">20886 12129 0,'0'-24'16,"-25"24"-1,-25 0 1,50 74-16,-25-24 16,25-25-16,-49-1 15,49 26-15,-25-50 16,25 50 0,-50-50-16,50 24 0,-25-24 15,25 25 1,0 25-1</inkml:trace>
  <inkml:trace contextRef="#ctx0" brushRef="#br0" timeOffset="270997.3537">21332 12080 0,'-50'0'31,"75"0"0,-25-25-31,25 25 16,0 0 0,49-50-1,-24 50 1,-25 25-1,-25 50 1,0-51 0,0 26-1,-50-50-15,0 50 16,26-50-16,24 49 16,-50-49-16,50 50 15,-25-50-15,25 25 31,50-25 16,-25 0-31,24 0-16,-24 0 16,0 0-16,0 0 15,24 0-15,-24 0 16,25 0-1,-50-25 48</inkml:trace>
  <inkml:trace contextRef="#ctx0" brushRef="#br0" timeOffset="271889.3546">21878 12055 0,'0'-25'15,"-25"25"1,25-25 15,50 25-15,-26 0-16,51 0 16,-50 0-16,24 0 15,-49 50 16,-25 0-31,1-50 16,-26 24-16,0 26 16,75-50 77,50 0-77,-26 25-16,-24-25 31,-25 25-31,0 24 16,0-24 0,-25-25-1,0 0-15,-24 25 16,24-25-16,0 0 15,-24 0-15,-1 0 16,25 0 0,25-25 15,25-24-15</inkml:trace>
  <inkml:trace contextRef="#ctx0" brushRef="#br0" timeOffset="272250.3544">22349 12055 0,'0'-25'0,"-25"25"15,25-25 1,0 75 62,0 0-78,0-26 16,0 1-16,0 0 15,0 25-15,0-25 16,0 24-1,0-24 1,25-25 15,0 0-15</inkml:trace>
  <inkml:trace contextRef="#ctx0" brushRef="#br0" timeOffset="272634.3546">22647 12129 0,'0'-49'31,"0"24"0,24 25-15,26 0 0,0 0-1,-25 99 1,24-74-16,-24 0 15,25 25-15,-26-1 16,-24-24 15</inkml:trace>
  <inkml:trace contextRef="#ctx0" brushRef="#br0" timeOffset="272895.3626">22944 12105 0,'0'-50'15,"-49"100"32,24 24-31,-25-49-1,50 25-15,-74-1 16,49-24-16,25 49 16,-25-74-16,25 25 15</inkml:trace>
  <inkml:trace contextRef="#ctx0" brushRef="#br0" timeOffset="274695.3693">23540 12055 0,'24'0'16,"26"-25"-1,-25 0 1,-25 1 0,0-26-1,-25 50 1,0 0-16,-24 0 16,24 0-16,-25 25 15,1 0 1,49 24-1,-25-49 1,25 50-16,0-25 16,25-25-1,24 0 1,26-25 0,-51 0-1,26-25 1,-50 1-1,25-1 1,-25 75 31,0 25-31,0-26-16,0 1 15,0 0-15,0 25 0,0-26 16,0 1-1,0 25-15,0-25 0,0 0 16,0 24 0,0 1-1,-50-50-15,-24 0 16,24 0 0,25 0-1,25-25 1,0 0-1,0-24 1</inkml:trace>
  <inkml:trace contextRef="#ctx0" brushRef="#br0" timeOffset="274905.3656">23788 12129 0,'0'-49'31</inkml:trace>
  <inkml:trace contextRef="#ctx0" brushRef="#br0" timeOffset="275389.3732">24085 12030 0,'0'0'0,"0"-25"15,50 25 1,-50-49 0,25 49-1,24 0-15,-24 0 16,-25 25 0,50-25-16,-50 24 15,0 26 1,0 0-1,-25-50-15,-25 49 16,26 1-16,-26-50 16,25 50-16,-24-50 15,49 24-15,24-24 63,1 0-48,0 0-15,25 0 0,-26 0 16,1 0-16,25 0 16,-25 0-16,24 0 15,1 0 1</inkml:trace>
  <inkml:trace contextRef="#ctx0" brushRef="#br0" timeOffset="275730.3686">24681 12005 0,'0'-49'16,"0"24"-1,0 75 48,0-26-63,0 1 16,0 25-16,0-25 0,0-1 15,0 1-15,0 25 16,0 0-1</inkml:trace>
  <inkml:trace contextRef="#ctx0" brushRef="#br0" timeOffset="276113.3664">24705 11956 0,'0'-25'16,"0"50"31,-24-25-47,24 49 15,-50-49-15,50 50 16,-50-50-16,50 74 15,-49-74-15,49 25 16,-25-25-16,25 25 16,74-25 31,-49 0-32,25 0-15,-25 0 0,-1 0 16,26 0-1,24 0 1,-49 0 0,-25-25-1</inkml:trace>
  <inkml:trace contextRef="#ctx0" brushRef="#br0" timeOffset="276975.3698">25251 11956 0,'-49'0'31,"73"0"0,-24 25-15,50-1-16,-25 26 16,24-25-16,-24 24 15,-25-24-15,75 0 16,-26 25-1</inkml:trace>
  <inkml:trace contextRef="#ctx0" brushRef="#br0" timeOffset="277225.3969">25524 12005 0,'0'-24'15,"-50"24"48,26 49-47,-26 26-16,25-26 0,0-24 15,25 25 1,-49-50-16,49 49 0,0-24 31,25-25-15</inkml:trace>
  <inkml:trace contextRef="#ctx0" brushRef="#br0" timeOffset="277677.3934">25921 12105 0,'0'-25'16,"0"0"0,-25 25 15,-25 0-16,26 0 1,-1 50 0,25-1-1,0 1-15,0 0 32,49-1-32,-24-49 15,0 0-15,25 0 16,-1 0-1,-24 0-15,-25-25 0,50 25 16,-50-49-16,0 24 16,0 0-16,0-49 15,0 49-15,-50 0 16,25 25-16,-24-50 16,24 50-16,0 0 15,-25 25 1</inkml:trace>
  <inkml:trace contextRef="#ctx0" brushRef="#br0" timeOffset="277919.389">26367 12254 0,'0'-25'47</inkml:trace>
  <inkml:trace contextRef="#ctx0" brushRef="#br0" timeOffset="278462.3886">26615 12080 0,'0'-25'0,"0"-25"15,0 1 1,-49 49 31,-1 0-47,50 25 15,0-1 1,0 26 0,0 0-1,25-50-15,0 49 16,24-49-16,26 50 15,-50-50-15,-25 25 16,49-25-16,-49 25 16,0 24-1,0-24 1,-25-25 0,-24 0-1,-1 0-15,50-50 47,50-49-31,-25 74-1,24-24-15,-24 24 16,0 25-16,-25-50 16,49 50-16,-49-25 15,-24 25 32,-1 0-47,0 0 0</inkml:trace>
  <inkml:trace contextRef="#ctx0" brushRef="#br0" timeOffset="279702.394">19273 13469 0,'0'-25'0,"50"25"47,-1 0-31,1 0-16,0 0 15,24 0-15,-49 0 16,0 0-16,0 0 15</inkml:trace>
  <inkml:trace contextRef="#ctx0" brushRef="#br0" timeOffset="279952.3929">19323 13568 0,'0'25'32,"25"-25"-17,24 0 1,-24 0-16,0 0 0,24 0 16,1 0-16,-25 0 15,25 0 1</inkml:trace>
  <inkml:trace contextRef="#ctx0" brushRef="#br0" timeOffset="291380.3766">20042 13345 0,'0'-50'15,"-25"50"1,25-24 15,-49 24-31,74 0 47,24 0-31,1 0-16,-1-25 15,-24 25-15,25 0 0,-1 0 32,-24 0-17</inkml:trace>
  <inkml:trace contextRef="#ctx0" brushRef="#br0" timeOffset="291832.3809">20092 13271 0,'-50'0'16,"50"49"-16,-25-24 16,25 0-1,0 24-15,0-24 0,0 0 16,0 25-1,0-1 1,50-49 0,-25 0-16,0 0 15,-1 0-15,26 0 16,24 0 0,-49 25-1,0 25 1,-25-26-1,0 26 1,-50 0 0,1-50-1,-1 0 1,1 0 0,-1 0-1,25 0-15,0 0 16,50-25 15</inkml:trace>
  <inkml:trace contextRef="#ctx0" brushRef="#br0" timeOffset="292266.3753">20687 13196 0,'0'0'0,"0"-25"16,-25 25-1,25 50 48,0-25-48,0 0-15,0-1 16,0 26-16,0 0 16,0-1-16,50 1 15,-50-1-15,0 1 16,0-25-16,0 24 15,25-49 48,-25-49-47</inkml:trace>
  <inkml:trace contextRef="#ctx0" brushRef="#br0" timeOffset="292851.3773">20935 13444 0,'0'-49'16,"0"24"-16,-25 25 16,25-25-1,0 0 1,50-24 15,-25 49-31,0 0 16,24 0-16,-24 0 15,25 49 1,-50-24-16,0 25 16,0-26-16,0 1 15,0 0-15,0 25 16,0-1-16,0-24 16,-50-25-16,50 25 0,-50-25 15,26 49 1,48-49 46,1 0-62,25 0 16,-1 0-16,26 0 16,-26 0-16,1 0 15,-25 0-15,24 0 16,-24 0-1,0 0 17,-25-74-32</inkml:trace>
  <inkml:trace contextRef="#ctx0" brushRef="#br0" timeOffset="293414.3764">21605 13246 0,'0'0'0,"0"-25"16,0-25 0,0 25-1,74 25 16,-49 0-31,0 0 16,0 0-16,49 0 16,-49 75-1,-25-25 1,0-26 0,0 1-16,0 25 15,0-25-15,-50 24 16,26 26-1,24-51 1,0 1 15,24-25-15,1 0-16,0 0 16,49 0-16,-24 0 15,0 0-15,-1 0 16,-24 0-16,25 0 15,-1-49 1,-24 49 0,-50 0 46</inkml:trace>
  <inkml:trace contextRef="#ctx0" brushRef="#br0" timeOffset="294559.379">22473 13320 0,'0'0'0,"0"75"0,50-26 16,-50 26-16,24-51 15,-24 1-15,25-25 16,-25 50-16,50-50 15,-25 0-15,-1-50 32,-24 25-32,50 1 15,-50-26-15,0 25 16,0 0-16,25-24 0,-25 24 16,50 25 30,-50 74-46,0-24 16,24-25-16,1 24 16,25-49-1,-1 0 1,-24 0 0,0 0-16,-25-24 15,74-1-15,-74-25 0,0 1 16,0-1-16</inkml:trace>
  <inkml:trace contextRef="#ctx0" brushRef="#br0" timeOffset="359274.2214">28129 10567 0,'0'-50'0,"0"25"31,0 100 47,0-50-78,0-1 16,0 26-16,0 24 16,0 1-16,0 24 15,0 50-15,0 0 16,0 99-16,-50-50 16,50 1-16,0-1 15,-50 1-15,50-26 16,0 1-16,-49-25 15,49-50-15,0 0 16,0-25-16,0-24 16,0-25-16,0 24 31,0-98-15,0-1-1</inkml:trace>
  <inkml:trace contextRef="#ctx0" brushRef="#br0" timeOffset="360336.2158">28649 10641 0,'25'0'15,"-25"-25"-15,0 75 63,0 0-48,0-1-15,0 26 16,0-1-16,0-49 16,0 0-16,0 24 15,0-74 32,0-24-31</inkml:trace>
  <inkml:trace contextRef="#ctx0" brushRef="#br0" timeOffset="360624.2251">28674 10765 0,'0'0'0,"0"-49"15,0-1-15,0 25 16,0 0 15,25 25-31,0 0 16,24 0-16,-24 0 15,0 0-15,0 0 16,-25 50 15,0 0-15,-25-1-1,-25-49-15,26 0 16,24 25-16</inkml:trace>
  <inkml:trace contextRef="#ctx0" brushRef="#br0" timeOffset="360917.2148">29121 10765 0,'0'0'0,"25"0"63,-1 0-48,26 0-15,-50-25 16,25 25-16</inkml:trace>
  <inkml:trace contextRef="#ctx0" brushRef="#br0" timeOffset="361118.2184">29096 10840 0,'25'0'47,"0"0"-31,-1 0-1,26 0-15,-25 0 16,24 0 0,-24 0-1</inkml:trace>
  <inkml:trace contextRef="#ctx0" brushRef="#br0" timeOffset="361777.2153">29567 10716 0,'0'-25'31,"0"50"16,0-1-31,0 1-16,50 25 15,-50-25-15,25 24 16,24 1 0,-24-50-1,-25-25 32,0 0-47,0 0 0,0-24 16,0-1-16,0 1 15,0-26-15,0 26 16,0 24-16,-25 0 16,25-25-16,0 1 15,0 24 1,50-25 0,-25 50-1,-1-24-15,51 24 16,-50 0-16,-1 0 15,1 0-15,25 0 16,-25 0 0</inkml:trace>
  <inkml:trace contextRef="#ctx0" brushRef="#br0" timeOffset="362373.2226">29939 10666 0,'0'25'16,"0"-75"31,50 50-16,-1 0-31,-49-25 16,50 25-16,-25 0 15,-25 50 16,0-25-15,0 0 0,-50-25-1,50 49 1,25-49 31,0 0-32,24 0 1,1 0 0,25 50-1,-51-50-15,-24 25 16,0-1-16,0 26 31,-49-50-31,-1 0 16,0 0-16,1 0 0,24 0 15,0 0-15,-24 0 16,49-25 0,0-24 15</inkml:trace>
  <inkml:trace contextRef="#ctx0" brushRef="#br0" timeOffset="363112.2153">30535 10542 0,'0'0'0,"0"-25"0,0-24 15,0 24 16,0 74 16,0 1-31,0 0-16,49-1 16,-49 1-16,0-1 15,50 1-15,-50-25 16,25-25-16,-25 49 15,49-49-15,-24 0 47,-25-24-47,0-1 16,0-25-16,50-49 0,-50 0 16,24 0-1,-24 24-15,50 26 0,-50-1 16,0 25-1,0 75 17,0-1-17</inkml:trace>
  <inkml:trace contextRef="#ctx0" brushRef="#br0" timeOffset="363565.2176">30931 10740 0,'-24'0'110,"24"25"-110,0 25 15,0-1 1,0 1-1,24 0 1,1-50 0,25 0-1,-1 0 1,-49-25 0,25 25-1,-25-25 1,25 0-1</inkml:trace>
  <inkml:trace contextRef="#ctx0" brushRef="#br0" timeOffset="363989.2162">31328 10492 0,'0'-24'0,"0"-1"31,0 50 48,0 24-79,0 1 15,0-1-15,0-24 16,0 0-16,0 25 15</inkml:trace>
  <inkml:trace contextRef="#ctx0" brushRef="#br0" timeOffset="364245.2153">31155 10468 0,'0'0'0,"0"-50"16,0 25-1,0 0 1,24 25 0,-24-24-16,50 24 15,0 0 1,-25 0-1,24 0 1,1 0 0,-25 0-1</inkml:trace>
  <inkml:trace contextRef="#ctx0" brushRef="#br0" timeOffset="364504.2215">31130 10716 0,'74'0'78,"-24"0"-63,0 0 1,-1 0 0,-24 0-1,0 0 1</inkml:trace>
  <inkml:trace contextRef="#ctx0" brushRef="#br0" timeOffset="364792.2149">31527 10641 0,'0'25'78,"0"49"-62,0-24-1,0 0 1,49-50-16,-49 24 16,25-24-1,0 0 1,25 0 0,-1 0-1,-49-24 1</inkml:trace>
  <inkml:trace contextRef="#ctx0" brushRef="#br0" timeOffset="365994.2193">32048 10542 0,'0'-25'0,"0"-24"15,0 24 1,0 0 0,-25 25 46,25 25-46,0 24-16,0 1 15,0-25-15,0 24 16,0-24-16,0 0 16,25-25-1,-1 0-15,26 0 16,-25 0-16,0 0 16,-1 0-16,51-25 15,-75-24 1,0-1-1,0 100 64,0-26-64,25-24 1,-25 50-16,49-50 15,26 0-15,-50 0 16,24 0-16,-24-25 16,-25-24-1,0 24 1,0 0-16,0-49 16,-50 74-1,1 0-15,-1-25 16,1 25-16,24 0 15,25 25 17,49-25-17,-24 0 1</inkml:trace>
  <inkml:trace contextRef="#ctx0" brushRef="#br0" timeOffset="366420.2159">32767 10468 0,'25'0'16,"-25"-25"31,-25 25-31,-25 0-1,26 0 1,-1 49-1,25-24 1,0 0-16,0 0 31,25-25-15,-1 0-16,1 49 16,25-49-16,-25 0 15,-25 25 1,0 0 15,-25-25-15,0 0-1,-25 50-15,26-50 16,-1 0-16,-25 0 16</inkml:trace>
  <inkml:trace contextRef="#ctx0" brushRef="#br0" timeOffset="366848.2209">33114 10492 0,'25'0'15,"-25"-24"1,0-1-1,-50 25 1,26 0 0,-1 0-1,25 49 1,0 1 0,0 0-1,0-1 1,0-24-1,74-25 1,-49 0 0,25 0-16,-1 0 15,-49-74 1,25 49-16,-25 0 16,0-25-1,0 1-15,-74 49 16,49-25-1,-25 25-15,25 0 16</inkml:trace>
  <inkml:trace contextRef="#ctx0" brushRef="#br0" timeOffset="367139.2198">33139 10244 0,'0'-24'16,"-25"-1"-16,25 0 31,0 50 1,25 24-17,-25 1 1,0 0-16,0-1 0,0 26 15,0-1-15,0 0 16,0-24-16,0 24 16,0-24-16,0-25 15,0 24-15,0-24 16,0 25-16</inkml:trace>
  <inkml:trace contextRef="#ctx0" brushRef="#br0" timeOffset="372357.3366">29270 12750 0,'24'0'94,"26"0"-94,-25 0 15,-25 24 17</inkml:trace>
  <inkml:trace contextRef="#ctx0" brushRef="#br0" timeOffset="372573.343">29170 12948 0,'0'0'0,"50"0"47,-25 0-47,0 0 16,-1 0-16,26 0 15,-25 0-15,0 0 16</inkml:trace>
  <inkml:trace contextRef="#ctx0" brushRef="#br0" timeOffset="373263.3406">30088 12626 0,'-25'-25'16,"50"25"31,0 0-32,0 0-15,24-50 16,-24 50-16,0 0 16,25 0-16,-26 0 15,-24-25 1,-24 25 0</inkml:trace>
  <inkml:trace contextRef="#ctx0" brushRef="#br0" timeOffset="373721.3369">30014 12526 0,'-25'0'0,"25"75"16,-50-50-1,50 24-15,0 1 31,0-1-31,0-24 32,75-25-32,-26 0 15,1 0 1,-25 0 0,24 0-1,1 25 1,-50 25-1,0-1 1,-25-24 0,0-25-1,25 25-15,-49-25 16,-1 0 0,0 0-16,1 0 15,24 0 1,25-25-1,0-25 17</inkml:trace>
  <inkml:trace contextRef="#ctx0" brushRef="#br0" timeOffset="374523.3395">30559 12576 0,'-24'0'16,"24"50"93,0-1-93,0-24-16,0 0 0,0 24 16,0-24-1,0 0-15,0 25 16,24-1 0,-24-24 30</inkml:trace>
  <inkml:trace contextRef="#ctx0" brushRef="#br0" timeOffset="375364.3464">31031 12923 0,'49'0'79,"-24"0"-64,0 0 1,24 0 46</inkml:trace>
  <inkml:trace contextRef="#ctx0" brushRef="#br0" timeOffset="375686.337">31328 12923 0,'50'0'93,"0"0"-77,-1 0 0,26 0-1,-51 0 1,1 0 0</inkml:trace>
  <inkml:trace contextRef="#ctx0" brushRef="#br0" timeOffset="382721.0209">31055 12526 0,'0'-24'78,"0"98"-31,0-49-31,0 24-1,0 1-15,0-25 0,0 0 16,0 24-16,0-24 16,0 0 15</inkml:trace>
  <inkml:trace contextRef="#ctx0" brushRef="#br0" timeOffset="383403.0221">31353 12650 0,'0'-24'0,"0"-1"31,0 0-15,0-25 31,-49 50-16,24 0 0,25 25-15,-25 0-1,25 0 1,0 24 0,50-24-1,24 25 1,-24-50-1,-50 25 1,24-25-16,-24 24 16,0 26-1,-49-50 1,24 0 15,25-25-15,0-49-1,25 24 1,-25-24-16,49 49 0,-24-49 31,-25 49-15,50 25-16</inkml:trace>
  <inkml:trace contextRef="#ctx0" brushRef="#br0" timeOffset="384492.0235">30832 12626 0,'0'-25'0,"0"-25"47,25 50-31,25-25-1,-26 25-15,1 0 16,25 0-16,-25 0 15,24 0 1,-49 50 15,0 24-15,0-24-16,-25-50 16,-24 74-16,24-49 15,-25 25-15,26-50 16,24 25-16,-50-25 0,50 24 15,50-24 48,-1 0-63,-24 0 16,0 0-16,0 0 15,24 0-15,-24 0 16,25 0-1,-1 0 1,-49-49-16</inkml:trace>
  <inkml:trace contextRef="#ctx0" brushRef="#br0" timeOffset="384989.0215">31403 12551 0,'0'-25'15,"-25"25"63,-25 0-62,50 50 0,0 0-16,0-26 15,0 1-15,25 25 16,25-1-1,-1-49 1,1 0 0,0-24-1,-50-51 1,0 26-16,0 24 16,0 0-16,0 0 15,0-24 1,-50 49-16,25 0 15,-24 0 1,-1 24 0</inkml:trace>
  <inkml:trace contextRef="#ctx0" brushRef="#br0" timeOffset="393933.2401">31948 12427 0,'0'-25'15,"0"75"32,25-25-47,-25 0 16,0 24-16,0-24 16,0 0-16,0 24 15,50 1 1,-50-25 15,25-25-31,-1 0 16,26-25-1,24-25 1,-74 26 0,25-26-16,-25 0 15,25 50 16,25 50 1,-50-25-17,0 0-15,25-25 16,-25 49-16,49 1 16,1-50-1,-1 0 1,-49-25-1,50 25-15,-50-74 16,25 49-16,-25-25 0,0 1 16,0-1-1,0 0-15,0 1 16,-50 24 0,25 25 15</inkml:trace>
  <inkml:trace contextRef="#ctx0" brushRef="#br0" timeOffset="409971.4663">29418 13444 0,'-24'0'15,"48"0"17,26 0-17,-25 0 1,49 0-1,-49 0 1</inkml:trace>
  <inkml:trace contextRef="#ctx0" brushRef="#br0" timeOffset="410174.4673">29418 13543 0,'0'25'15,"0"25"17,25-50-1,50-25-31,-26 25 16,-24-25-16,0 25 15,24 0 1</inkml:trace>
  <inkml:trace contextRef="#ctx0" brushRef="#br0" timeOffset="410592.4653">30212 13295 0,'0'0'16,"0"-49"-1,50 49 32,-1 0-47,-24 0 16,25 0-1,-25 0 1,-25-25 0</inkml:trace>
  <inkml:trace contextRef="#ctx0" brushRef="#br0" timeOffset="411033.4632">30287 13271 0,'-50'0'0,"50"24"16,-25-24-16,25 25 15,-50 25 1,50-1 0,0-24-16,0 0 31,75-25-16,-25 0 1,-26 0-16,1 0 16,25 0-1,-1 0 1,-49 50 0,0-1 15,-24 1-16,-1-50-15,-25 25 0,1-25 32,-1 0-32,0 0 15,25 0 1,25-25 0</inkml:trace>
  <inkml:trace contextRef="#ctx0" brushRef="#br0" timeOffset="411362.467">30683 13295 0,'0'-24'16,"0"73"46,0 26-46,0-51-16,0 1 16,0 0-16,0 25 15,0-26-15,0 1 16,0 25 15</inkml:trace>
  <inkml:trace contextRef="#ctx0" brushRef="#br0" timeOffset="412230.4642">31179 13419 0,'0'0'0,"0"-24"16,0-26 15,25 50-15,0 0-1,0 0 1,25 0-1,-50 25 1,24-25-16,-24 25 16,0-1-16,0 1 15,0 25 1,-49-50-16,-1 49 16,0-24-1,26-25 1,24 50-16,24-50 78,1 0-62,25 0-1,-25 0-15,0 0 0,24 0 16,26 0-1,-51 0 1</inkml:trace>
  <inkml:trace contextRef="#ctx0" brushRef="#br0" timeOffset="412602.4632">31601 13320 0,'0'-25'31,"50"25"16,-50 50-32,0-25 1,0 24 0,0 1-16,0-25 0,0 49 15,0-49-15,0 0 16,0 24 0,25-49 62,-25-49-63</inkml:trace>
  <inkml:trace contextRef="#ctx0" brushRef="#br0" timeOffset="416950.6515">32097 13196 0,'0'0'0,"0"-25"15,0 0 1,0 75 47,0-25-48,0 25-15,0-1 16,0 1-16,0-1 15,0-24-15,0 0 16,0 0-16,0 24 16,50-49-1,-25 0 1,24 0 0,-49-24-16,25 24 0,-25-75 15,50 50-15,-50 1 16,25-51-1,-25 125 32,0-1-31,49-49 0,-49 25-16,25-25 15,0 25 1,0-25-1,49 0 1,-24 0-16,-50-74 16,24 49-16,-24-25 15,0-24-15,0 24 16,0 25-16,0 0 16,0-49-1,-49 74-15,49-25 16,-50 25-16,50-49 15</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10T05:41:13.414"/>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92D05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70C0"/>
    </inkml:brush>
  </inkml:definitions>
  <inkml:trace contextRef="#ctx0" brushRef="#br0">1215 8756 0,'0'0'0,"0"-25"16,0 0 0,0-24-1,0 98 48,0-24-63,0 25 15,75-1 1,-75 26-16,25-1 0,-25 1 16,49-26-16,-49 1 15,0-25-15,25 24 16,-25-24 0,25-25 15,-25-25-16,49-24-15,-49-1 16,25-24-16,-25-26 16,50-48-16,-50 73 0,49 26 15,-49 24-15,0-25 32,0 75 30,0 25-46</inkml:trace>
  <inkml:trace contextRef="#ctx0" brushRef="#br0" timeOffset="563.9993">1662 9178 0,'0'-25'0,"0"0"16,0 0 0,0-24-1,0 74 32,0 24-31,0-24-1,0 0-15,0 24 16,0 1 0,0 0-1,0-26 1,25-24 46,0 0-46,49 0 0,-24 0-1,-26 0-15,1 0 16,25 0 0,-1 0-1</inkml:trace>
  <inkml:trace contextRef="#ctx0" brushRef="#br0" timeOffset="997.9999">2084 8954 0,'0'0'0,"-50"0"31,100 0 16,-26 0-31,1 0-16,25 0 16,-1 0-16,-24 0 15,-25-24-15,50 24 16,-25 0-1,-50 0 17</inkml:trace>
  <inkml:trace contextRef="#ctx0" brushRef="#br0" timeOffset="1240.0021">2059 9079 0,'0'24'47,"25"-24"-16,24 0-15,1 0-16,-1 0 16,-24 0-16,0 0 15,25 0-15</inkml:trace>
  <inkml:trace contextRef="#ctx0" brushRef="#br0" timeOffset="1668.0006">2952 8781 0,'0'-50'16,"0"25"-1,49 25-15,-49-24 16,0 48 46,0 26-62,0 24 16,0-24-16,0 0 16,0-1-16,0-24 0,0 25 15,0-25-15,0-1 16,-24-24-16,24 25 15,0-50 32,0 1-31</inkml:trace>
  <inkml:trace contextRef="#ctx0" brushRef="#br0" timeOffset="2037.0061">2977 8731 0,'0'-25'16,"-25"25"31,25 50-32,-75 0-15,26-1 16,24-24-16,-25 25 15,1-1 1,24-49 15,75 0 16,-1 0-47,1 0 16,24 0-16,1 0 0,-26-25 15,1 25-15,-25 0 16,24 0-16,1 0 16</inkml:trace>
  <inkml:trace contextRef="#ctx0" brushRef="#br0" timeOffset="2432.0012">3249 8855 0,'0'-25'16,"0"1"-1,-24 24 17,24 24-17,0 1-15,-50 25 16,50-25-16,0-1 15,0 1-15,0 25 16,50 0 0,24-1-1,0-49-15,-24 0 16,-25 0-16,24-49 16,-49 24-16,0 0 15,0-25-15,0 1 16,-49 24-16,24-25 15,-49 25 1,49 25 0,0 0-1,25 50 1,0 0 0</inkml:trace>
  <inkml:trace contextRef="#ctx0" brushRef="#br0" timeOffset="2928.0023">3721 8880 0,'25'0'15,"-25"-25"1,0 100 78,-25-26-79,25-24-15,0 50 16,0-26-1,0-24 1,49-25 0,-24 0-16,25 0 15,-25 0 1,-1-25 0,-24 0-16,0-24 15,0-1-15,0 0 16,0 1-16,-24 49 15,-26-50-15,25 50 16,0 0-16,-24 0 16,24 0-16,25 75 31,0-51-15</inkml:trace>
  <inkml:trace contextRef="#ctx0" brushRef="#br0" timeOffset="3308.0056">4068 8781 0,'0'-25'16,"0"50"46,50 0-62,-50 24 16,0 1-16,74 24 15,-74-49-15,0 0 16,25-25-16,-25 50 16,25-50-1,24 0 16,-49-25-15,25-25-16,-25-24 16,74-26-16,-24 1 15,-50 25-15,25 74 0,-25-25 16</inkml:trace>
  <inkml:trace contextRef="#ctx0" brushRef="#br0" timeOffset="4816.0028">1538 9798 0,'0'-25'0,"0"0"16,0-24 0,-25 49-1,0 0 1,-24 49 15,49-24-31,0 0 16,-25 24-16,25 26 15,0-26-15,0 1 16,0 0-16,0 24 16,0 1-16,0-1 0,-50 0 15,50 1 1,-49-1-16,49 1 0,-25-51 15,25 1-15,0-99 79,0 49-64</inkml:trace>
  <inkml:trace contextRef="#ctx0" brushRef="#br0" timeOffset="5084.0048">1166 10269 0,'0'0'0,"25"-49"31,-1 49-31,1 0 15,50 0-15,-26 0 16,-24 0-16,0 0 16,24 0-1,-49-25 32</inkml:trace>
  <inkml:trace contextRef="#ctx0" brushRef="#br0" timeOffset="5557.0004">1984 10096 0,'-49'0'0,"74"0"46,-1 0-30,1 0-16,25 0 16,-1 0-16,-24 0 15,0 0 1</inkml:trace>
  <inkml:trace contextRef="#ctx0" brushRef="#br0" timeOffset="5796.0016">1935 10195 0,'25'49'47,"-1"-49"-31,26 0-1,-25 0-15,24 0 16,1 0 0</inkml:trace>
  <inkml:trace contextRef="#ctx0" brushRef="#br0" timeOffset="6169.0067">2629 9971 0,'0'0'0,"25"0"78,25 0-63,-1 0 1,-24 0 0,-25-24-1</inkml:trace>
  <inkml:trace contextRef="#ctx0" brushRef="#br0" timeOffset="6644.6032">2629 9922 0,'-25'0'31,"25"25"-31,-49-1 16,49 26-1,-25 25 1,25-51-1,0 1 17,25-25-17,24 0 1,1 0 0,0 0-16,-1 0 15,-24 0 1,25 50-1,-50-25 17,-25 24-17,-25 1 1,1-50 0,-1 0-1,25 0-15,-49 0 16,49 0-16,25-25 15,-50 25-15,50-25 16,0 0 0</inkml:trace>
  <inkml:trace contextRef="#ctx0" brushRef="#br0" timeOffset="7095.6072">3026 10046 0,'0'-50'0,"-25"50"78,25 50-62,-49 0 0,49-1-1,0-24-15,0 25 16,25-50 0,-1 0-16,26 49 15,-25-49-15,0 0 16,24 0-16,-49-25 0,50 25 15,-50-24-15,0-51 16,0 50 0,-25 1-16,-25-26 15,1 50 1,24 0 0</inkml:trace>
  <inkml:trace contextRef="#ctx0" brushRef="#br0" timeOffset="7468.6067">3373 9971 0,'0'-24'32,"0"48"46,0 26-78,0-25 15,0 0 1,0 0-16,0 24 0,0-24 16,0 0-16,0 24 15,0 1 17,0-75-1</inkml:trace>
  <inkml:trace contextRef="#ctx0" brushRef="#br0" timeOffset="7995.6042">3373 10120 0,'0'0'0,"0"-24"15,50 24 32,0 0-31,-1 0-1,-49-25 1,50 25-16,-1 0 16,-49-25-1,25 25-15,-25-50 16,50 50-16,-50-49 0,0-1 15,0 25 1,-25 25 0,0-49-1,25 98 48,0 1-63,0-25 15,0-1-15,0 1 16,0 25-16,0-25 16,0 24-16,0-24 0,0 25 15,0-25-15,0-1 16,0 26 0,25-50 46</inkml:trace>
  <inkml:trace contextRef="#ctx0" brushRef="#br0" timeOffset="8575.6048">3894 10120 0,'0'-49'16,"50"49"93,-25 0-93,0 0-16,24 0 0,-24 0 16,25 0-1,-26 0 1,-24 25 15,-24-1-15,-26-24-16,25 50 15,-24-50-15,49 74 16,-50-74-16,50 25 16,0 0 15,25-25-15,0 0-16,-1 0 15,1 0-15,25 0 16,-25 0-16,-1 0 0,26 0 15,0 0 1,-50-50 0,24 50-16,-48 0 31,-26 0-15,0-24-1</inkml:trace>
  <inkml:trace contextRef="#ctx0" brushRef="#br0" timeOffset="11475.4395">1389 11162 0,'0'-50'16,"25"50"0,-25-24-16,0 98 78,0-49-78,0 0 15,0 0-15,0 24 16,0-24-16,0 25 16,0-26-1,0 26 1,0-75 46</inkml:trace>
  <inkml:trace contextRef="#ctx0" brushRef="#br0" timeOffset="11803.43">1166 11112 0,'0'-24'0,"-25"24"0,50 0 63,24-25-48,1 25-15,0 0 16,-1 0-16,1-50 15,-1 50-15,1 0 16,-25 0-16,0 0 16</inkml:trace>
  <inkml:trace contextRef="#ctx0" brushRef="#br0" timeOffset="12199.4268">1067 11485 0,'49'0'94,"1"0"-78,-25 0-16,24 0 15,26 0-15,-26 0 16,1 0-16,-1 0 15,-24 0-15,25 0 16</inkml:trace>
  <inkml:trace contextRef="#ctx0" brushRef="#br0" timeOffset="13158.4306">1960 11237 0,'24'0'78,"1"0"-78,25 0 0,24 0 16,-49 0-16,0 0 15,0 0 1</inkml:trace>
  <inkml:trace contextRef="#ctx0" brushRef="#br0" timeOffset="13409.4292">1984 11336 0,'0'49'0,"0"-24"31,50-25 0,-25 0-31,24 0 16,-24 0-16,25 0 15,-25-25 1,-50 25 15</inkml:trace>
  <inkml:trace contextRef="#ctx0" brushRef="#br0" timeOffset="14540.4293">2803 11112 0,'0'-24'16,"-25"24"-1,25-50 1,25 50 46,25 0-46,-1 0 0,-49 25-16,0 24 15,0-24 1,-25 25-16,-24-50 15,49 50-15,-50-50 16,25 0 0,50 0 46,25 0-46,24 0-1,-24 0-15,-25 24 16,-1-24 0,-24 25-16,0 25 15,0-25 1,-24-25-16,-76 49 16,76-49-1,-1 0-15,-25 0 16,25 0-16,1 0 15,-1 0 1,25-25-16,0 1 16,0-1 15</inkml:trace>
  <inkml:trace contextRef="#ctx0" brushRef="#br0" timeOffset="15026.4291">3324 11212 0,'0'-25'0,"0"0"47,0 50 0,-50-25-47,50 50 15,0 24 1,0-24 0,25-50-16,-25 24 15,50-24-15,-1 0 16,-24 0-1,25 0-15,-1 0 16,-49-24-16,25 24 16,-25-75-16,0 50 15,0-24-15,-50-1 16,26 50 0,-26-25-16,25 25 0,0 0 15,1 0 1,-26 0-1,50 25 1,0 0 0,25-25-1</inkml:trace>
  <inkml:trace contextRef="#ctx0" brushRef="#br0" timeOffset="15708.4324">3646 11137 0,'0'-49'15,"0"24"-15,0 74 78,0 1-62,0-25 0,0 0-16,0 24 0,0 1 15,0-25 1,0 0 0,0-50 46,0-50-46,0 51-16,0-26 15,0 0-15,0 25 16,0 1-16,0-26 16,50 25-16,-50-24 15,0 24 1,25 25-1,0 0 1,24 0 0,-24 0 15,-25 74-31,50-49 16,-50 25-16,0-26 15,0 1-15,0 25 16,0-25-16,0 0 15,0-1-15,0 51 16,0-50 0</inkml:trace>
  <inkml:trace contextRef="#ctx0" brushRef="#br0" timeOffset="15951.431">3721 11212 0,'0'0'0,"-25"0"15,25-25 16,25 25-31,24 0 16,-24 0-16,0 0 16,25 0-1</inkml:trace>
  <inkml:trace contextRef="#ctx0" brushRef="#br0" timeOffset="17101.4361">1687 11534 0,'0'-25'15,"0"-24"1,0 74 62,0 24-62,0 1-16,0 24 15,0 1-15,-50-26 16,50 1-16,0-1 16,25 1 15</inkml:trace>
  <inkml:trace contextRef="#ctx0" brushRef="#br0" timeOffset="17430.4303">1687 11534 0,'0'-49'15,"0"24"1,25 0 0,24 25-1,-24 0 1,0 0 0,-25 25 30,-25-25-30,25 25 0,-25-25-16</inkml:trace>
  <inkml:trace contextRef="#ctx0" brushRef="#br0" timeOffset="17897.4318">1885 11286 0,'50'25'62,"-50"0"-46,0 0-16,0 24 16,0-24-16,0 0 15,0 24-15,-25-49 16,25 50-16,0-25 16,0-75 62,25 50-78,-25-25 15,25 25 1,-1 0 15,-24 75 0,0-50-15,0-1 0</inkml:trace>
  <inkml:trace contextRef="#ctx0" brushRef="#br0" timeOffset="23833.4811">1215 12353 0,'0'-50'15,"-24"50"32,24 25-31,-25-25-16,25 25 16,-25 24-1,25-24-15,0 25 0,-50-25 16,50-1-16,0 26 15,0-25 1,25-25-16,25 0 16,-25 25-16,-1-25 15,1 0-15,50 0 16,-51 0-16,1 0 16,-25-25-16,50 25 15,-50-75-15,0 51 16,0-1-16,0-25 15,-25 50 1,0-49-16,0 49 16,-24 0-16,24-25 0,-25 25 31</inkml:trace>
  <inkml:trace contextRef="#ctx0" brushRef="#br0" timeOffset="24213.481">1339 12229 0,'0'-75'15,"0"50"1,0 75 31,0-25-32,0 0 1,0 24-16,0 26 0,0-26 16,0 1-16,0 0 15,0-1-15,0 1 16,-24-1-16,24 1 15,0-25-15,0 0 16,0 24 0,0-74 46,0 1-46</inkml:trace>
  <inkml:trace contextRef="#ctx0" brushRef="#br0" timeOffset="24895.4806">1960 12353 0,'-25'0'0,"74"0"78,1 0-78,-25 0 16,0 0-16,24 0 15,-24 0-15,0 0 32</inkml:trace>
  <inkml:trace contextRef="#ctx0" brushRef="#br0" timeOffset="25167.4852">1935 12452 0,'0'0'0,"0"25"0,49-25 62,-24 0-62,0 0 0,25 0 16,-26 0-16,1 0 15,0 0 1</inkml:trace>
  <inkml:trace contextRef="#ctx0" brushRef="#br0" timeOffset="26185.481">2803 12204 0,'0'0'0,"0"-25"31,25 25-15,-25-50-16,49 50 15,26 0 1,-50 0-16,24 0 16,1 0-16,-25 0 15,-25 50 1,-25 0-1,0-50-15,-25 49 16,1-49-16,-1 50 16,25-50-16,1 0 15,48 0 48,26 0-48,-25 0-15,0 0 16,24 0-16,1 25 16,-25-25-1,-25 25 1,0 24-16,0-24 16,-25-25-1,-50 50-15,26-50 16,24 0-16,0 0 15,-24 0-15,24 0 16,0 0-16,-25-25 16,26 25-16,24-25 15,-25 25-15,25-25 16,25-24 15</inkml:trace>
  <inkml:trace contextRef="#ctx0" brushRef="#br0" timeOffset="26660.4829">3448 12229 0,'0'-25'0,"-50"50"94,50 49-78,-25-24-1,25-1 1,25-24-1,25-25 1,-25 0-16,24 0 16,-24 0-16,25 0 15,-1-49 1,-49-1 0,0 25-16,-25-24 15,1 49-15,-26-50 16,25 50-16,0 0 15,1 0 1,48 0 15</inkml:trace>
  <inkml:trace contextRef="#ctx0" brushRef="#br0" timeOffset="27040.4841">3820 12030 0,'0'-49'16,"0"98"30,0-24-30,0 0 0,50-25-1,-26 0 1,-24-25 15,0-25-15,0 26-16,0 48 62,-49 26-46</inkml:trace>
  <inkml:trace contextRef="#ctx0" brushRef="#br0" timeOffset="32827.0423">1315 14163 0,'24'0'31,"26"50"1,-50-25-32,0 24 15,0 1-15,25 25 16,-25-51-16,0 1 15,0 25 1,25-50-16,-25 49 16,49-49-1,1-24 1,-1-51 0,-49 26-1,75-26-15,-75 1 16,50-26-16,-50 1 15,49-25-15,-49 50 16,0 49-16,0 0 16,0 50 31</inkml:trace>
  <inkml:trace contextRef="#ctx0" brushRef="#br0" timeOffset="33498.0441">1712 14362 0,'0'-25'16,"0"75"47,0-25-48,0 24 1,0 1-16,0-1 0,0-24 15,0 25-15,0-1 16,0-24-16,0 0 16,0 0-16,0 24 15,-25-24 1,25 0 0,0-75 46</inkml:trace>
  <inkml:trace contextRef="#ctx0" brushRef="#br0" timeOffset="33866.0429">1687 14387 0,'0'-25'16,"0"0"0,0-25-1,25 50 1,24 0-16,-49-24 16,50 24-16,-1 0 15,1 24 1,0 1-1,-26 25 1,-24-25 0,0 0-1,-24 24 1,-1-49 0,-25 25-16,25-25 15</inkml:trace>
  <inkml:trace contextRef="#ctx0" brushRef="#br0" timeOffset="34511.0426">2133 14139 0,'0'0'0,"0"-25"0,0 0 32,0 75 30,0-26-62,0 1 16,0 50-16,0-51 15,0 1-15,0 0 16,0 25-16,0-1 16,0-24 15,50-74 31,-25-26-46,24 50 0,-24 25-1,0 0 1,49 0 15,-74 25-15,0 25-1,0-1 1,0 1 0,-25-25 30</inkml:trace>
  <inkml:trace contextRef="#ctx0" brushRef="#br0" timeOffset="35081.0443">2753 14312 0,'-24'0'0,"73"0"110,1 0-95,-1 0 1,1 0 0</inkml:trace>
  <inkml:trace contextRef="#ctx0" brushRef="#br0" timeOffset="35525.0463">2654 14412 0,'25'0'47,"25"0"-16,-26 0-15,26 0-16,0 0 15,-1 0 1,-24 0 0</inkml:trace>
  <inkml:trace contextRef="#ctx0" brushRef="#br0" timeOffset="39705.647">3274 13891 0,'0'-25'0,"0"-25"15,0 100 48,0-1-48,0 26 1,0-26-16,50 1 0,-50 0 16,25-1-16,-25-24 15,0 0-15,49-25 16,-49 25-16,25-25 31,-25-25-15,25-25-1,-25-24-15,0-1 16,0 1-16,49 0 0,-49 24 16,0 25-16,0 0 15,25 25 32</inkml:trace>
  <inkml:trace contextRef="#ctx0" brushRef="#br0" timeOffset="40236.649">3646 14114 0,'0'0'0,"0"-25"15,0 50 63,0 24-62,0 1 0,0 0-16,0-1 15,0-24 1,75-25 15,-26 0-15,1 0-1,0 0 1,-26 0 0,-24-25-1</inkml:trace>
  <inkml:trace contextRef="#ctx0" brushRef="#br0" timeOffset="40637.6485">4167 13891 0,'0'-25'15,"0"50"48,0-1-63,0 1 15,0 50-15,0-26 16,-49 1-16,49 24 16,-25 1-16,25-1 15,-50 1-15,50-1 16,0 0-16,-25 1 0,25-1 16,0-49-16</inkml:trace>
  <inkml:trace contextRef="#ctx0" brushRef="#br0" timeOffset="41617.6452">4390 14436 0,'0'-24'15,"-24"24"-15,24-25 16,0 50 46,0 24-46,24-24 0,-24 25-16,75-26 15,-26 26-15,-24-50 32,-25 50-32,0-75 31,0-50-16,0 51 1,0-26-16,0 0 16,0 1-16,0-26 15,0 50-15,0 1 16,-49-26-16,49 25 16,0-24-1,0 24 1,24 25-1,26 0 1,-25 0-16,0-50 16,24 50-16,1 0 15,-1 0-15,-24 0 16,25-25-16,-25 25 16</inkml:trace>
  <inkml:trace contextRef="#ctx0" brushRef="#br0" timeOffset="42231.6469">4787 14387 0,'-49'0'16,"24"0"-1,25-50 48,49 50-48,1-25 1,0 25 0,-25 0-1,-25 50 17,0 0-17,0-26 1,-25-24-16,0 0 15,25 50 1,50-75 47,-26 25-63,26 0 0,0 0 15,-26 0 16,-24 75-31,0-51 16,0 1 0,-74-25-1,24 50-15,26-50 16,-1 0-16,-25 25 16,0-25-1,50-50 16,0 25-31</inkml:trace>
  <inkml:trace contextRef="#ctx0" brushRef="#br0" timeOffset="42960.6465">2679 15280 0,'25'0'47,"24"0"-32,1 0-15,-25 0 16,24 0-16,1 0 16,-25 0-16,0-25 15</inkml:trace>
  <inkml:trace contextRef="#ctx0" brushRef="#br0" timeOffset="43186.6501">2753 15404 0,'25'0'31,"50"0"-15,-51 0 0,26 0-1,-50-25-15,25 25 16,24 0 0</inkml:trace>
  <inkml:trace contextRef="#ctx0" brushRef="#br0" timeOffset="43671.6481">3497 15131 0,'0'-25'0,"0"0"15,0-24-15,0 24 16,0 50 31,0-1-47,0 26 16,0 0-16,0-1 15,0 1-15,0-1 16,0 1-16,0 0 15,0-25-15,0 24 16,0-98 47</inkml:trace>
  <inkml:trace contextRef="#ctx0" brushRef="#br0" timeOffset="44021.6513">3497 15156 0,'0'-50'16,"-49"50"-1,24 0 17,25 25-32,-25-25 15,25 49-15,-49-24 16,49 0-16,-50-25 15,50 74-15,-25-49 16,25 0 31,25-25-31,25 0-1,-1 0-15,26 0 0,-26 0 16,1-50-16,24 50 15,-49 0-15,0-24 16,25 24-16,-1 0 16,-24 0-16,-25-50 15</inkml:trace>
  <inkml:trace contextRef="#ctx0" brushRef="#br0" timeOffset="44400.6475">3894 15230 0,'0'-25'16,"-24"25"31,-26 0-32,25 0 1,25 75 0,0-51-16,0 1 15,0 0-15,0 50 16,25-75-1,-25 24-15,74-24 16,-24 0-16,0 0 16,-26 0-16,-24-24 15,25 24-15,-25-50 0,0-25 32,0 51-32,0-26 15,-74 50-15,49 0 16,-25 0-16,26 0 15,24 50 17,24-50-17</inkml:trace>
  <inkml:trace contextRef="#ctx0" brushRef="#br0" timeOffset="44841.2872">4192 15280 0,'50'0'0,"-50"-25"16,0 0-1,-25 25 17,0 0 14,25 25-30,0 0-16,0 24 16,0 1-1,0-25 1,50-25-16,-1 0 0,-24 0 16,0 0-1,49 0-15,-74-50 16,0-24-1,0 49 1,-49 25 0,24 0-16,0-25 15,-25 25-15,26 0 16,-26 0 0,50 25-1,0 24 1,25-49-16</inkml:trace>
  <inkml:trace contextRef="#ctx0" brushRef="#br0" timeOffset="45248.2898">4663 15056 0,'25'0'0,"-25"-49"15,25 49 1,-50 25 47,25-1-48,0 1-15,-50 50 16,50-26-16,-24 1 15,24-1-15,-50 1 16,50 0-16,-25-25 16,25 24-16,-49 26 15,49-51-15,-25-24 16,25 25-16</inkml:trace>
  <inkml:trace contextRef="#ctx0" brushRef="#br0" timeOffset="45989.2886">4812 15429 0,'0'0'0,"0"-25"31,50 99 16,-50-49-31,74 0-16,-24 49 15,-25-74 1,-25-25 31,0 1-47,0-1 15,0 0-15,0-25 16,0 26-16,0-1 16,0-25-16,0 25 0,0 0 15,0-24 1,0-1-1,49 25 1,1 25 0,-25 0-1,-1 0-15,1 0 0,25 0 16,-25 0-16,24 0 16,1 0-1</inkml:trace>
  <inkml:trace contextRef="#ctx0" brushRef="#br0" timeOffset="46809.2917">5333 15453 0,'-50'0'15,"75"0"32,0 0-31,25 0-1,-26 0 1,-24 25 31,-24-25-31,24 50-1,24-50 63,26 25-46,-50-1-17,0 1 1,-25-25-1,25 50-15,-49-50 16,24 0-16,25 25 16,-75-25-16,51 0 15,-26 0 1,75 0 15,0 0-15,24 0-1,1 0 1,-1 0 0,-24 0 15,-25 24 0,0 1-15,0 25-1,-25-50 1,-24 25 0,-1-25-16,25 0 15,1 0-15,-26 0 16,0 0-16,-24 0 16,0 0-16</inkml:trace>
  <inkml:trace contextRef="#ctx0" brushRef="#br0" timeOffset="47970.2962">2803 16272 0,'50'0'78,"-26"0"-62,26 0-16,-25 0 16,0 0-16,49 0 15</inkml:trace>
  <inkml:trace contextRef="#ctx0" brushRef="#br0" timeOffset="48180.2895">2828 16520 0,'25'0'47,"24"0"-31,1 0-16,-25 0 15,24 0-15</inkml:trace>
  <inkml:trace contextRef="#ctx0" brushRef="#br0" timeOffset="48935.2985">3746 16297 0,'-50'0'16,"25"-25"0,25-25 15,0 25 16,50 25-32,-1 0-15,-24 0 16,0 0-16,-25 50 31,0 0-31,0-1 16,-74-24-16,24 25 15,25-25-15,0-25 0,-24 74 16,24-74 0,25 25-1,25-25 32,-1 0-47,26 0 16,0 0-16,24-25 15,1 25-15,-51 0 16,1 0-16,25 0 16</inkml:trace>
  <inkml:trace contextRef="#ctx0" brushRef="#br0" timeOffset="49550.2898">4192 16297 0,'0'-25'16,"-25"25"-16,25-50 15,0 25 17,50 1-1,-1 24-15,1 0-1,0 0 1,-50 49-1,0 26 1,0-26 0,-50-49-16,50 25 15,-50-25-15,1 0 16,49 25-16,25-25 62,-1 0-62,1 0 16,25 0-16,-1 0 16,-24 0-1,-25 25 17,0 24-17,0-24 1,-99 25-1,74-50-15,0 0 0,1 0 16,-26 0-16,25 0 16,0 0-1,25-25-15,0 0 16</inkml:trace>
  <inkml:trace contextRef="#ctx0" brushRef="#br0" timeOffset="50006.2898">4614 16197 0,'0'25'78,"0"50"-63,0-51 1,0 1-16,0 0 16,0 25-16,0-1 15,0-24 1,0 0 31,24-25-16,-24-25-31</inkml:trace>
  <inkml:trace contextRef="#ctx0" brushRef="#br0" timeOffset="50450.29">4862 16247 0,'0'-25'16,"0"0"15,0 75 47,0 0-78,25-26 16,-25 1-16,0 25 16,0-25-16,49 24 15,-49-24 17,25-25-32,49 0 31,-24-49-16,-50-1-15,25 25 16,-25-25-16,49 1 16,-49-26-16,0 51 15,0-1-15,-24 25 47</inkml:trace>
  <inkml:trace contextRef="#ctx0" brushRef="#br0" timeOffset="54262.6061">595 2580 0,'25'0'125,"-25"49"-63,50-49-46,-50 25-16,0 0 16,25-25-1,-25 50-15,24-50 16,26 24 0,0-24-1,-1 0 1,26-49-16,-1-1 15,50 0-15,-50 26 16,-49 24-16,25-50 16,-25 50-1,-25-50 17</inkml:trace>
  <inkml:trace contextRef="#ctx0" brushRef="#br0" timeOffset="65737.3523">6077 7937 0,'0'50'32,"50"25"-17,-50-26 1,0 26-16,0-1 15,0 25-15,0 75 16,0 24-16,-25 1 16,25 49-16,-124 99 0,74 0 15,1-24 1,-51-26-16,51 1 0,49-25 16,-75-25-16,75-25 15,-49-24-15,49-26 16,0-24-16,-50-50 15,50 1-15,0-26 16</inkml:trace>
  <inkml:trace contextRef="#ctx0" brushRef="#br0" timeOffset="66849.353">5556 12055 0,'0'0'0,"0"50"93,0-26-77,0 1-16,0 25 0,0-25 16,0 0-16,0-1 15,0 51-15,0-1 16,0 1-16,0-1 16,0-24-16,0-1 15,0 1-15,0 24 16,0 1-16,0 24 15,0 0-15,0 50 16,0 0-16,0 49 16,0 1-16,0-1 0,-49 75 15,49-75 1,0-24-16,0 0 0,-50-50 16,50 24-16,0-73 15,-74 24-15,74-25 16,-75 26-16,26-51 15</inkml:trace>
  <inkml:trace contextRef="#ctx0" brushRef="#br0" timeOffset="68205.3534">5482 14808 0,'25'0'78,"-25"25"-47,0 50-15,0-26 0,24 1-1,-24-25 1,0 24-16,0 26 15,0-26-15,0 1 16,0-1-16,0 1 16,0 0-16,0 24 15,0 25-15,0 1 16,0-1-16,0 25 16,0 0-16,0 0 0,0 25 15,0-50 1,0 25-16,0 25 0,0-25 15,0 25-15,0-1 16,-24 1-16,24 0 16,-50-50-16,50-24 15,0-26-15,0 1 16,0 0-16,0-1 16,-25-24-16,25 25 15,0-1-15,-49 1 16</inkml:trace>
  <inkml:trace contextRef="#ctx0" brushRef="#br0" timeOffset="71101.4846">6796 8384 0,'-49'0'0,"24"-25"31,50 25 63,0 0-78,24 0-16,-24 0 0,0 0 15,0 0 1,24 0-16,-24 0 15,-25 50 1,-49-1 0,-1-49-1,-25 50-15,51-50 16,-26 74-16,25-74 16,-24 25-16,24-25 15,-25 50-15,1-50 16,49 49-1,-25-49-15,74 0 47,-24 0-47,25 0 16,-1 0-16,1 0 16,0 0-16,-1 0 15,26 0-15,-50 0 16,-1 0-16,1 0 15</inkml:trace>
  <inkml:trace contextRef="#ctx0" brushRef="#br0" timeOffset="71601.484">7218 8558 0,'25'0'47,"25"0"-31,-26 0-1,1 0 1,25 0-16,-1 0 16,-73 0 15,-1 0-16,25 24-15</inkml:trace>
  <inkml:trace contextRef="#ctx0" brushRef="#br0" timeOffset="71830.4847">7293 8657 0,'49'0'62,"-24"0"-62,49 0 16,-24 0-1,0 0 1</inkml:trace>
  <inkml:trace contextRef="#ctx0" brushRef="#br0" timeOffset="72639.4853">7987 8260 0,'0'-50'0,"25"125"47,-25-26-31,0 1-16,50 0 15,-50 24-15,0-24 16,0-1-16,0 1 16,24-25-16,-24 24 15,50-49 1,-25 0-1,-25-25 1,49 1-16,-49-26 16,50 0-16,-50-24 15,74 0-15,-74-26 16,50-24-16,-50 50 0,0 49 16,0 0-1,0 75 32,0-25-31</inkml:trace>
  <inkml:trace contextRef="#ctx0" brushRef="#br0" timeOffset="73068.4859">8483 8657 0,'0'0'0,"0"-50"15,-25 25 1,25 1-1,0-26 1,0 75 47,0 24-63,-24-24 0,24 0 15,0 25-15,0-1 16,0-24-16,0 0 15,0 24-15,0-24 16,0 0-16,-25-25 16,25 50-16,0-1 15,0-74 32</inkml:trace>
  <inkml:trace contextRef="#ctx0" brushRef="#br0" timeOffset="73393.4858">8409 8508 0,'0'-50'0,"0"1"15,0 24 1,49 25-1,-24 0 1,0 0-16,0 0 16,49 25-1,-49 24 1,-25-24-16,0 25 16,0 24-1,-50-74-15,26 25 16,-1-25-16,-25 0 31,75 0-15,-25-25-1</inkml:trace>
  <inkml:trace contextRef="#ctx0" brushRef="#br0" timeOffset="73880.4831">8830 8285 0,'0'-25'0,"0"50"62,0 24-62,0 1 16,0 0-16,0-1 15,0 1-15,0-1 16,-24 1-16,24 0 16,0-26-16,0 1 15,0-50 48,24 1-63,-24-26 15,25 25-15,25 0 16,-25 25 0,-1 0-1,-24 25 1,50 50 0,-50-51-1,0 51 1,25-75-16,-25 49 15,0-24 1,-25-25 0</inkml:trace>
  <inkml:trace contextRef="#ctx0" brushRef="#br0" timeOffset="74593.4861">7863 9079 0,'-25'0'0,"75"0"63,-1 0-47,26 0-16,24 0 15,0 0-15,25 0 0,25 0 16,25 0-16,-50 0 15,-50 0-15,-24 0 16,-1 0-16,1 0 16,0 0-16,-25 0 15,-1 0 1</inkml:trace>
  <inkml:trace contextRef="#ctx0" brushRef="#br0" timeOffset="75196.4871">8086 9451 0,'0'-25'0,"0"0"32,50 50-1,-50 0-15,0-1-16,0 26 15,0 0-15,-25-1 16,25 1-16,0-1 15,-25 26-15,25-50 16,0-1-16,0 1 16</inkml:trace>
  <inkml:trace contextRef="#ctx0" brushRef="#br0" timeOffset="75463.4864">7863 9525 0,'-25'-50'16,"25"26"-1,50 24 16,-1 0-31,1 0 16,25 0-16,-1 0 0,0 0 16,1-25-16,-26 25 15,-24 0-15,25 0 16,-25 0 0,-75 0 15,25 0-31</inkml:trace>
  <inkml:trace contextRef="#ctx0" brushRef="#br0" timeOffset="75719.4847">7789 9872 0,'-25'50'16,"74"-50"15,1 0-31,24 0 16,1 0-16,-25 0 15,-1 0-15,1 0 16,-1-25-16,1 25 16,-25 0-16,24-25 15,-24 25-15,0-49 16</inkml:trace>
  <inkml:trace contextRef="#ctx0" brushRef="#br0" timeOffset="76010.4834">8384 9723 0,'0'0'0,"0"-49"15,0 98 48,0-24-63,0 0 15,0 0-15,0 24 16,0-24-16,0 0 16,0 0-16,0 24 15,0-24-15,0 0 0,0 25 16,-25-50-16,25 25 15</inkml:trace>
  <inkml:trace contextRef="#ctx0" brushRef="#br0" timeOffset="76320.4871">8434 9748 0,'0'-49'16,"0"-1"-1,24 50-15,26 0 16,0 0 0,-1 0-1,-24 50 1,-25-26-1,0 1 1,0 25 0,-25-50-1,-24 25-15,24-25 16,0 0 0</inkml:trace>
  <inkml:trace contextRef="#ctx0" brushRef="#br0" timeOffset="76801.4897">8781 9525 0,'0'-25'15,"25"25"16,-25 25-15,0 25 0,0-1-16,0 1 0,0-1 15,0 1-15,0-25 16,0 24-16,0 1 16,49-50 62,-49-50-78,25 50 15,-25-24 1,25 24-16,24 0 16,-24 0 15,-25 49 0,0-24-15</inkml:trace>
  <inkml:trace contextRef="#ctx0" brushRef="#br0" timeOffset="77694.4841">9525 8582 0,'0'-49'16,"25"49"46,49 0-46,-49 0-16,0 0 15,0-25-15,24 25 16,-74 0 15,1 0-31</inkml:trace>
  <inkml:trace contextRef="#ctx0" brushRef="#br0" timeOffset="77928.4859">9500 8682 0,'25'0'47,"25"-25"-31,-1 25-1,-24 0-15,0 0 16,0 0-16,24 0 16,-49-25 31</inkml:trace>
  <inkml:trace contextRef="#ctx0" brushRef="#br0" timeOffset="80544.4874">10344 8310 0,'0'-25'47,"0"-25"-16,49 50-15,-24 0-16,0 0 15,24 0-15,1 0 16,-50 25 0,0 25-16,0-26 15,0 1 1,0 0-16,0 25 0,-74-26 16,24-24-16,0 75 15,26-75-15,-26 25 16,25-25-16,0 24 15,50-24 64,25 0-79,-1 0 15,26 0-15,-26 0 0,1 0 16,-25 0-16,0 0 15,24 0-15,-24 0 16</inkml:trace>
  <inkml:trace contextRef="#ctx0" brushRef="#br0" timeOffset="81242.4917">10840 8384 0,'0'-25'0,"0"-24"31,0 24 0,24 0 1,26 25-17,-25 0-15,24 0 16,-24 0-16,25 0 15,-50 50 1,0-1 0,-25 1-1,-25-25 1,1-25 0,74 0 62,24 0-78,1 0 15,-50 24 1,25-24 0,24 50-1,-49-25 1,0 0 15,-25-25-15,25 49-16,-24-49 15,-26 0 1,50 25-16,-50-25 16,1 0-1,24 0-15,25-50 31</inkml:trace>
  <inkml:trace contextRef="#ctx0" brushRef="#br0" timeOffset="81654.5113">11336 8359 0,'0'0'0,"0"-25"32,0 75 46,0-25-63,0 24-15,0-24 16,0 0-16,0 25 16,0-1-1,0-24-15,0 0 16,0-50 46</inkml:trace>
  <inkml:trace contextRef="#ctx0" brushRef="#br0" timeOffset="82290.4864">11906 8161 0,'0'-25'31,"0"0"16,0 75 0,-25-25-32,25 24-15,-24-24 16,24 0-16,-50 49 16,50-24-16,-74-1 15,74-24-15,-50 25 16,50-25-16,-25-25 15,25 24-15,25-24 32,25 0-17,-26 0 1,26 0-16,0 0 16,-1 0-16,1 0 15,-1 0-15,1 0 16,0 0-16,-26 0 15,1 0 1</inkml:trace>
  <inkml:trace contextRef="#ctx0" brushRef="#br0" timeOffset="82753.4871">12229 8359 0,'0'0'0,"0"-49"16,0 24 0,0-25-1,0 25 1,-50 25 31,25 0-32,25 50 1,0 0-16,0-26 16,0 1-16,0 25 15,25-1 1,25-49-1,-1 0 1,26 0 0,-26-24-1,-49-26 1,0 25-16,0 0 16,0-24-1,-24 49-15,-26-50 0,0 50 16,26-25-1</inkml:trace>
  <inkml:trace contextRef="#ctx0" brushRef="#br0" timeOffset="83130.4877">12477 8037 0,'0'0'0,"25"0"31,-25 74 16,24-74-47,-24 25 15,50-25 17,-25 0-17,-25-25 1,0-24 0,0-1-1,-50 50 1,25 0 15,25 25-31</inkml:trace>
  <inkml:trace contextRef="#ctx0" brushRef="#br0" timeOffset="84039.5056">10319 8731 0,'25'0'63,"24"0"-48,-24 0 1,25 0-16,-26 0 16,1 0-16,50 0 15,-1 0-15,0 0 16,26 0-16,-1 0 0,0 0 15,75 0 1,24 0-16,-49 0 0,-50 0 16,50 0-1,-50 0-15,0 0 0,-24 0 16,-26 0-16,1 0 16,-25 0-16,25 0 15,-50-49 1,24 49-16,26 0 31,-75 0 0</inkml:trace>
  <inkml:trace contextRef="#ctx0" brushRef="#br0" timeOffset="91767.5371">10666 9054 0,'-50'49'16,"50"-73"15,0-1 0,25 25-15,25 0-1,-1 0 1,1 0 0,-25 0-1,-25 74 1,0-49 0,-50-25-16,50 50 15,-49-50-15,24 0 31,74 0 48,1 0-64,0 0 1,-1 24-1,-49 26 1,0-25 0,0 0-1,-25-25-15,-24 0 16,24 49-16,0-49 16,-24 0-16,24 0 15,0 0-15,-25-25 16,50 1-1</inkml:trace>
  <inkml:trace contextRef="#ctx0" brushRef="#br0" timeOffset="92235.5379">11261 9153 0,'0'-50'32,"-24"50"30,-26 50-46,50-25-16,-25-25 15,25 25-15,0 24 16,0 26 0,25-51-1,0-24 1,24 0-16,-24 0 15,0 0-15,25 0 16,-50-24 0,49 24-16,-49-50 15,0 0-15,-25 50 16,1-49-16,-26 49 16,25 0-16,0-25 15,-24 25-15,-1 0 16,50 25-1,-25-25-15</inkml:trace>
  <inkml:trace contextRef="#ctx0" brushRef="#br0" timeOffset="102286.4819">11931 9029 0,'0'0'0,"0"-25"16,25 25-16,0-25 15,24 25 1,-49-25 0,-25 50 46,25 25-62,-49-25 16,49 0-16,-50 24 15,50-24-15,-49 25 16,49-26-16,-25 1 16,25 25-16,0-25 15,-50-25-15,50 49 0,0-24 16,50-25 31,24 0-32,-24 0 1,-1 0-16,1 0 16,0 0-16,-1 0 15,1 0-15,-25 0 16,0 0 0</inkml:trace>
  <inkml:trace contextRef="#ctx0" brushRef="#br0" timeOffset="102855.4819">12179 9079 0,'0'0'0,"0"24"78,50-24-31,-1 0-47,-24 0 16,0-24-16,25 24 15</inkml:trace>
  <inkml:trace contextRef="#ctx0" brushRef="#br0" timeOffset="103529.4859">12526 8979 0,'0'-25'32,"0"1"-1,0-26 0,50 50 0,-25 0-15,-25 25 0,0 24-1,0 1 1,0 0 0,-25-50-16,25 25 15,-25-25-15,25 49 16,0-74 46,25 25-30,25 0-17,-26 0 1,1 25-1,-25 25 1,0-25 0,0-1-1,0 26 1,-49-50 0,-1 25-1,0-25 1,-24 0-1,49 0 1,25-50 0,0 1-1,0 24-15</inkml:trace>
  <inkml:trace contextRef="#ctx0" brushRef="#br0" timeOffset="104039.6042">12874 9029 0,'0'-50'0,"0"25"31,-25 25 32,25 50-48,0-25-15,0 0 16,-50 24-16,50-24 16,0 25-1,0-25 1,50-25-16,-1 0 15,1 0 1,-25 0 0,24-25-1,-49-50 1,0 26 0,0-1-1,-49 50-15,24-25 16,0 25-1</inkml:trace>
  <inkml:trace contextRef="#ctx0" brushRef="#br0" timeOffset="104429.6033">13022 8855 0,'0'-49'16,"0"24"15,0 74 47,25-49-47,0 0-31,25 0 16,-50-49 0,0-1-1,-25 50 1,25-25-1,-25 25-15,25 50 63</inkml:trace>
  <inkml:trace contextRef="#ctx0" brushRef="#br0" timeOffset="104826.6056">10542 10096 0,'-50'0'15,"26"74"-15,-26-74 16</inkml:trace>
  <inkml:trace contextRef="#ctx0" brushRef="#br0" timeOffset="105644.6039">9823 10468 0,'0'0'0,"-25"0"16,-25 0 15,75 0 16,0 0-31,0 0-16,24 0 15,-24-25-15,0 25 16,0 0-16,24 0 15,-74 0 32</inkml:trace>
  <inkml:trace contextRef="#ctx0" brushRef="#br0" timeOffset="105910.6083">9748 10616 0,'25'0'31,"49"0"-15,-49 0-1,25 0-15,-25 0 16,-1 0-16,26 0 31,-75 0 0,-24 0-15</inkml:trace>
  <inkml:trace contextRef="#ctx0" brushRef="#br0" timeOffset="110398.6165">10542 10120 0,'0'0'0,"-25"0"15,25-24 17,50 24 46,-25 0-63,24 0-15,-24 0 16,0 0-16,0 0 16,24 0-1,-74 0 48,25 49-63,-24-49 15,24 75-15,-25-51 16,25 1-16,-50 25 16,50-25-16,-25-1 15,25 51 1,0-50-1,0-1 1,25-24 15</inkml:trace>
  <inkml:trace contextRef="#ctx0" brushRef="#br0" timeOffset="110620.6159">10964 10319 0,'0'-25'62</inkml:trace>
  <inkml:trace contextRef="#ctx0" brushRef="#br0" timeOffset="111201.6254">11137 10096 0,'0'-25'16,"-25"25"-1,75 0 48,0 0-47,-25 0-16,-1 0 15,26 0-15,-25 0 16,24 0-16,-24 0 15,-25 25 48,0 24-47,0 26-1,-25-75-15,25 74 16,-49-24-1,49-1 1,-25-49-16,25 50 16,0-25-1</inkml:trace>
  <inkml:trace contextRef="#ctx0" brushRef="#br0" timeOffset="111971.6188">11906 10120 0,'0'-49'16,"0"24"-1,0 99 64,0-24-79,0-25 15,-25 24-15,25-24 16,-49 0-16,49 25 15,-25-26-15,25 1 16,-50 50 0,50-51-1,0 1 1,25-25 15,25 50-31,-1-50 16,1 0-16,0 0 15,-1 0-15,26 0 16,-26 0-16,1 0 0,-25 0 16,0 0-1,-25 25 17</inkml:trace>
  <inkml:trace contextRef="#ctx0" brushRef="#br0" timeOffset="113064.6145">12204 10170 0,'0'-25'16,"0"0"31,74 25-31,-49 0-1,25 0-15,-1 0 16,-49 25-1,25-25-15,-25 25 16,0 0 0,-49 24-1,24-49-15,0 0 16,-25 25-16,26-25 16,98 0 46,-24 0-46,-1 0-1,-24 50 1,-25-25 0,0-1-1,0 26 1,-25-50-1,-24 0 1,-1 25-16,0-25 16,1 0-16,24 0 0,-25 0 15,25 0-15,25-50 47</inkml:trace>
  <inkml:trace contextRef="#ctx0" brushRef="#br0" timeOffset="113615.6149">12750 10244 0,'0'0'0,"0"25"109,0 0-93,-25-25-1,25 25-15,0 0 16,0 24 0,25-49-1,-1 0 1,26 0-1,-50-25-15,25 25 16,-25-49-16,49-1 16,-73 25-1,-1 25 1,0 0-16,-25-49 0,26 49 16,-1 0-1</inkml:trace>
  <inkml:trace contextRef="#ctx0" brushRef="#br0" timeOffset="113988.6131">13022 9897 0,'0'50'78,"0"-26"-47,25-24 0,-25-49-15,0 24 0,-25 25 46</inkml:trace>
  <inkml:trace contextRef="#ctx0" brushRef="#br0" timeOffset="116121.6192">9798 11410 0,'-50'0'0,"75"0"62,0 0-46,0 0-16,24 0 0,1 0 16,24 0-1,-24 0-15,-25 0 16,0 0-16</inkml:trace>
  <inkml:trace contextRef="#ctx0" brushRef="#br0" timeOffset="116442.6165">9748 11534 0,'0'25'47,"25"-25"-32,0 0 1,24 0-16,-24 0 15,25 0-15,-1 0 16,1 0-16,0 0 16,-25 0-16,-1 0 31,-48 0 0</inkml:trace>
  <inkml:trace contextRef="#ctx0" brushRef="#br0" timeOffset="118952.7301">10765 11187 0,'0'-25'16,"0"-25"15,0 26 0,-25 24-15,1 0-16,-1 0 0,-25 0 16,25 0-1,25 49-15,-49-49 0,49 75 16,-25-50 0,25 24-16,-50 1 0,50-25 15,-24-1-15,24 26 16,0 0-1,0-26 1,24-24 0,-24 25-1,75-25-15,-50 0 16,-1 0-16,1 0 0,25-25 16,-25 1-1,-25-26 1,0 0-1,-25 50-15,-25 0 16,25 0-16,-24 0 16</inkml:trace>
  <inkml:trace contextRef="#ctx0" brushRef="#br0" timeOffset="119185.7323">10889 11385 0,'0'-24'15,"0"-1"17,25 25-17</inkml:trace>
  <inkml:trace contextRef="#ctx0" brushRef="#br0" timeOffset="119781.7414">11212 11261 0,'0'-24'16,"0"-1"31,-25 25-16,-25 0-15,50 49-1,-25-24-15,25 25 16,-49-1-16,49-24 16,0 25-1,0-1 1,0 1-16,25-50 15,-25 25-15,24-25 16,1 0 0,25 0-1,-25 0 1,-25-50 0,-25 50-1,-25 0 1,1 0-1</inkml:trace>
  <inkml:trace contextRef="#ctx0" brushRef="#br0" timeOffset="120220.7327">11509 11286 0,'0'-49'16,"-24"49"46,-26 24-46,50 1 0,-25 25-16,25-25 15,0-1-15,0 1 16,0 25-16,0-1 16,0-24-1,25-25 1,25 0-1,-1 0 1,1 0-16,-75 0 47,25-25-47,-50 25 16,26 0-1,24-49 1</inkml:trace>
  <inkml:trace contextRef="#ctx0" brushRef="#br0" timeOffset="121041.7353">12055 11237 0,'0'-25'15,"0"0"16,0 75 16,0-26-47,0 26 16,0-25-16,-50 0 16,50 24-16,0-24 15,-24-25-15,24 50 16,0-26-1</inkml:trace>
  <inkml:trace contextRef="#ctx0" brushRef="#br0" timeOffset="121353.7345">11782 11361 0,'50'0'62,"-25"0"-62,-1 0 16,1 0-16,25 0 16,-25 0-16,-1 0 15,26 0-15</inkml:trace>
  <inkml:trace contextRef="#ctx0" brushRef="#br0" timeOffset="124209.7548">12452 11311 0,'0'0'0,"0"-50"16,0 1 0,0 74 62,0 24-78,0-24 15,0 0-15,0 24 16,0 1-16,0 24 16,0-24-16,0 0 15,0-1-15,0-24 16,-25 25-16,25-26 15,-49 26 1,24-50 0,-25 0-1,-24 0-15,74-25 16,-50 25-16,50-25 16,0 1-1,0-26-15,0 25 16</inkml:trace>
  <inkml:trace contextRef="#ctx0" brushRef="#br0" timeOffset="124484.7529">12477 11088 0,'0'-50'15,"25"50"48</inkml:trace>
  <inkml:trace contextRef="#ctx0" brushRef="#br0" timeOffset="125258.7533">12849 11137 0,'0'-49'16,"0"24"15,49-25 16,26 50-32,-50 0-15,-25 50 16,0-1 0,0 1-1,0 0 1,-75-50-16,75 25 15,-25-25-15,1 0 16,48 0 62,26 0-62,-25 0-1,0 49 1,-25-24 0,0 0-1,0 24 1,-75-49 0,50 0-16,-24 25 15,24-25-15,-25 0 16,26 0-1,24-49 1,0-1 0</inkml:trace>
  <inkml:trace contextRef="#ctx0" brushRef="#br0" timeOffset="125498.7532">13171 11212 0</inkml:trace>
  <inkml:trace contextRef="#ctx0" brushRef="#br0" timeOffset="127998.756">13667 11038 0,'0'-25'0,"0"0"31,-24 25 16,-26 0-47,0 0 16,-24 0-1,74 25 1,-25-25 0,25 50-16,0-25 15,75-1 17,-51-24-32,1 0 15,25 50-15,-1-50 16,-49 25-1,50-25-15,-50 25 16,0 24 0,-25-49 15,25 25-31,-49-25 16,-1 0-1,25 0 1,25-25-1,-25 25-15,25-49 16,25-26 0,74 1-1,-74 74-15,0-75 0,25 75 16,-50-24 0,49 24-16</inkml:trace>
  <inkml:trace contextRef="#ctx0" brushRef="#br0" timeOffset="128349.7548">14039 10964 0,'-24'0'16,"48"0"77,1 0-93,0 0 16,25 0-16,-26 0 0,26 0 16,-25 0 15</inkml:trace>
  <inkml:trace contextRef="#ctx0" brushRef="#br0" timeOffset="128768.7537">14039 10964 0,'0'49'0,"-24"-49"16,24 25-1,-50-25-15,50 25 0,0 24 32,0-24-17,25-25 1,0 0 0,24 0-1,-24 0-15,25 0 16,-26 0-16,1 0 15,25 0-15,-25 25 16,-25 25 15,0-25-15,0 24-16,-25-49 16,-25 50-16,-24-50 15,49 49-15,0-49 16,-24 0-16,24 0 15,0 0-15,0 0 16,-24-24-16,49-1 31</inkml:trace>
  <inkml:trace contextRef="#ctx0" brushRef="#br0" timeOffset="130200.7549">8855 11261 0,'-25'0'31,"1"0"-16,73 0 48,1 0-47,-1 0-16,26 0 15,-1 0-15,-24 0 16,-25 0-16,24 0 15,-49 25 1,0 0 0,-24 25-1,-26-1 1,25-24-16,-24 0 16,24 24-16,-25-24 15,0-25-15,26 75 16,-26-51-1,50 1 1,-50-25-16,75 0 31,0 0-15,25 0-16,-1 0 16,1 0-16,24 0 15,-24 0-15,0 0 16,-1 0-16,1 0 15,-1 0-15,1 0 16,-25 0-16,24 0 16,-49-25 46</inkml:trace>
  <inkml:trace contextRef="#ctx0" brushRef="#br0" timeOffset="132414.2993">10964 11931 0,'0'0'0,"0"-25"47,0 75 15,-25-1-46,25 26-16,-25-50 15,25-1 1,-25 26-16,25-25 0,-49 25 16,49-1-16,0-24 15,0 0 1,-25-25-16,25 25 0</inkml:trace>
  <inkml:trace contextRef="#ctx0" brushRef="#br0" timeOffset="132944.3062">10815 12030 0,'-25'-49'31,"25"24"16,74 0-16,-49 25-15,25 0-16,-25 0 15,-1-50-15,26 50 16,0 0 0,-26 0 15,-24 75 0,0-50-15,0-1-1,0 26-15,0 0 16,0-26 0,0 1 15</inkml:trace>
  <inkml:trace contextRef="#ctx0" brushRef="#br0" timeOffset="133689.3013">10666 12700 0,'0'0'0,"0"50"78,0-26-62,0 1-1,0 0-15,0 25 16,0-26-16,0 1 0,-25-25 15,25 50-15,25-50 63,-25-25-47,25 0-1</inkml:trace>
  <inkml:trace contextRef="#ctx0" brushRef="#br0" timeOffset="134199.3003">10716 12725 0,'0'-50'16,"0"25"15,24 1 0,26 24-31,-25 0 16,0 0-16,24 0 16,-49 24 15,0 26-15,0-25-16,-25-25 15,25 25-15,-74-25 16,24 49-1,26-49-15,-26 0 16,75 0 31,24 0-31,1 25-1,-25-25 1,-25 50-16,49-50 15,1 24-15,-25-24 16,-25 25-16,49-25 0,-49 50 16,50-50-16,0 0 31,-50-25 0</inkml:trace>
  <inkml:trace contextRef="#ctx0" brushRef="#br0" timeOffset="135068.3043">13295 11832 0,'0'0'0,"0"-25"46,0 50 1,0 0-47,0-1 16,0 26-16,0 0 16,0-26-16,0 26 15,0-25-15,0 0 16,0-1-16,0 26 15,0-25-15,0 0 16,0 24-16,0-24 16,-24-25-16,24 50 15,0-75 17,0 0-17</inkml:trace>
  <inkml:trace contextRef="#ctx0" brushRef="#br0" timeOffset="136344.2991">13122 12849 0,'0'-50'15,"-25"50"-15,25-25 16,0 1 0,25 24 30,-25 24-46,49-24 16,-49 50-16,25 0 16,-25-26-16,50 1 15,-50 25-15,25-50 16,-25 49-16,24-49 16,-24 50-16,25-50 15</inkml:trace>
  <inkml:trace contextRef="#ctx0" brushRef="#br0" timeOffset="136643.3013">13320 12750 0,'0'0'0,"0"24"63,-49-24-48,49 50-15,-25-25 16,25 0-16,-75 24 0,75-24 16,-49 25-16,49-26 15,-25-24-15,25 25 16,0 0 15</inkml:trace>
  <inkml:trace contextRef="#ctx0" brushRef="#br0" timeOffset="137043.3027">13543 12973 0,'0'0'0,"0"25"78,0 24-63,0 26 1,0-26 0,0 1-1,0 0 1,50-50 15,24 0-15,-49 0-1,0 0 1,-25-25 31</inkml:trace>
  <inkml:trace contextRef="#ctx0" brushRef="#br0" timeOffset="138458.7459">6251 13593 0,'25'-50'16,"-25"1"-1,0 24 1,0 50 31,0 0-47,0 24 15,0-24-15,0 25 16,0-1-16,-25 1 16,25-25-16,0-1 15</inkml:trace>
  <inkml:trace contextRef="#ctx0" brushRef="#br0" timeOffset="139012.746">6276 13469 0,'0'0'0,"0"-25"15,0 0 1,0-24-1,74 49 1,-24 0-16,-26 0 16,26 0-1,0 25 1,-50-1-16,0 1 16,-25 25-16,0-25 15,-25 24-15,26-49 16,24 50-16,-50-50 15,0 0 1,1 0 0,74 0 15,24 0-15,1 0-1,-25 0 1,24 0-1,-49 25 1,25 24 0,-25 1-16,0-1 15,0 1 1,50-25 0,-26-25 62,-24-25-78</inkml:trace>
  <inkml:trace contextRef="#ctx0" brushRef="#br0" timeOffset="139388.7464">6821 13643 0,'0'0'0,"-25"0"31,50 0 32,25 0-63,-25 0 15,0 0-15,24 0 16,1 0 15,-100 0-15</inkml:trace>
  <inkml:trace contextRef="#ctx0" brushRef="#br0" timeOffset="139637.7496">6772 13742 0,'24'0'47,"26"0"-47,-25 0 16,25 0-1,-26 0 1</inkml:trace>
  <inkml:trace contextRef="#ctx0" brushRef="#br0" timeOffset="140798.7481">10443 10840 0,'-25'0'63,"25"24"-63,-50 51 15,50-26-15,-74 1 0,74 24 16,-50-24-16,50 25 15,-49-1-15,49 0 16,0 1-16,0-1 16,0 1-16,25 24 15,24-50-15,50 1 16,1-25-16,-1-25 16</inkml:trace>
  <inkml:trace contextRef="#ctx0" brushRef="#br0" timeOffset="144854.748">7590 13469 0,'25'-50'31,"-50"50"47,-49 25-62,49 50-1,25-51-15,-50 1 16,50 25-1,0 24-15,0-24 16,0-1 0,25-24-1,25 25 1,-25-50 0,24 0-16,1 0 15,-25-50 16,-25 25-15,-25-24 0,-25 49-1,1 0 1,-1 0 0,50 25 15,25-25-16</inkml:trace>
  <inkml:trace contextRef="#ctx0" brushRef="#br0" timeOffset="145109.7484">7813 13717 0,'25'0'125</inkml:trace>
  <inkml:trace contextRef="#ctx0" brushRef="#br0" timeOffset="145666.7519">8310 13519 0,'-50'0'46,"25"0"-14,25 24-32,-25-24 15,25 25-15,-49-25 16,49 50-16,-25-1 16,25 1-1,0 0 1,0-1-1,25-49 1,-25 25-16,25-25 16,24 0-1,1 0-15,-50-50 63,-25 50-63,0 0 15,0 0 17</inkml:trace>
  <inkml:trace contextRef="#ctx0" brushRef="#br0" timeOffset="146176.747">8706 13593 0,'0'-25'16,"0"-24"15,-24 49-16,-1 0 1,-25 0 0,1 24-1,49 1 1,0 0 0,-25-25-1,25 50-15,0-1 16,0-24-16,0 25 15,0-26 1,0 26 15,74-50-15,-24 0 0,-25-25-1,-25 0 1,-25 25-1,-25 0 1,50-24-16,-25 24 16</inkml:trace>
  <inkml:trace contextRef="#ctx0" brushRef="#br0" timeOffset="147030.7673">9054 13767 0,'-25'0'0,"75"0"78,-26 0-78,26 0 16,-25 0-16,24 0 15,-24 0 1,-25-50 31,0 25-32,-25 25 1,25-74-16,-24 74 16,24-25-16,-25 25 15,25-25-15,0 0 32,49 25-1,1 0-16,-25 0-15,24 0 16,1 0 0,-25 0-1,-25 25 1,0 25 0,0-1-1,0 1 1,0-25-1,0 0 17,25-25-17,49 0 1,-24 0 0,-26 0-1,1 0 16</inkml:trace>
  <inkml:trace contextRef="#ctx0" brushRef="#br0" timeOffset="151527.5509">6251 14486 0,'0'-50'0,"-25"50"15,25-24 1,50 24 31,-50 24-32,24-24-15,-24 75 16,25-26-16,-25-24 16,50 0-16,-50 25 15,49-26-15,-49 1 16,50 25-16,-50-25 15,50 24-15,-50-24 16</inkml:trace>
  <inkml:trace contextRef="#ctx0" brushRef="#br0" timeOffset="151866.5486">6548 14486 0,'0'-25'16,"0"50"62,-24 0-78,24 24 15,-75 1 1,75-25-16,-49 24 0,49 1 16,-50 0-16,0-1 15,50 1-15,-49-1 16,49-24-16,-25-25 16,25 25-16,50-25 46,-50-25-30,49 25-16</inkml:trace>
  <inkml:trace contextRef="#ctx0" brushRef="#br0" timeOffset="152376.5453">6623 14833 0,'0'0'0,"0"-49"31,0 73 16,0 26-31,0-25 0,0 24-16,0 1 15,0-25-15,0 49 16,0-24-1,0-25 1,49-25 31,-24 0-47,0 0 0,25 0 16,-26 0 15,-24-25 16</inkml:trace>
  <inkml:trace contextRef="#ctx0" brushRef="#br0" timeOffset="153060.5465">7144 14734 0,'0'0'0,"0"-25"15,25 25 95,49 0-95,-49 0-15,24 0 16,-24 0-16,0 0 16</inkml:trace>
  <inkml:trace contextRef="#ctx0" brushRef="#br0" timeOffset="153307.5472">7119 14833 0,'0'25'15,"74"-25"32,-49 0-47,25 0 0,-25 0 16,24 0-16,-24 0 15,25 0 1</inkml:trace>
  <inkml:trace contextRef="#ctx0" brushRef="#br0" timeOffset="154596.5465">7838 14635 0,'0'-25'15,"0"-25"32,50 50-31,-25 0 0,24-24-16,-24 24 0,25 0 15,-1 0 16,-49 49-31,-24-24 16,-26 0 0,25-25-1,25 49 1,25-49 62,0 0-62,24 0-1,-24 0 1,-25 25 0,25-25-1,-25 25 1,0 25-1,-25-50 1,-49 24 0,49-24-16,-25 0 0,25 0 15,1 0 1,-26 0-16,50-49 31,25 49 0</inkml:trace>
  <inkml:trace contextRef="#ctx0" brushRef="#br0" timeOffset="154852.5473">8359 14660 0,'0'0'0</inkml:trace>
  <inkml:trace contextRef="#ctx0" brushRef="#br0" timeOffset="155497.5477">8731 14560 0,'0'-24'15,"0"-1"17,-25 25-17,1 0 1,-26 0-16,25 0 0,0 0 15,25 49 17,0-24-17,75-25 17,-50 25-32,24-25 15,-24 0-15,-25 50 16,50-50-16,-50 24 15,49-24-15,-49 25 16,0 0 0,0 25-1,-25-50 1,1 0 0,24 24-16,-50-24 15,0 0 1,50-49-1,25 24 1,50-25 0,-26 26-1,1-26 1,-1 50 0,-49-25-1,25 25 1</inkml:trace>
  <inkml:trace contextRef="#ctx0" brushRef="#br0" timeOffset="155932.5473">9128 14585 0,'0'-25'31,"75"25"32,-26 0-48,-24 0 1,0 0 0</inkml:trace>
  <inkml:trace contextRef="#ctx0" brushRef="#br0" timeOffset="156451.5461">9178 14560 0,'0'25'16,"-25"-25"-1,25 75 1,0-51-1,0 1 1,0 0 0,50-25 31,-26 0-32,26 0 1,-25 50 15,-25-26-15,0 1 15,0 25-15,-25-25-1,-25-25 1,26 0 15,-1 0-15,0 0-1,25-25 1,-50 25 0</inkml:trace>
  <inkml:trace contextRef="#ctx0" brushRef="#br0" timeOffset="157585.5471">9575 14833 0,'0'0'0,"24"25"78,26-25-78,0 0 15,-1 0 1,1 0 0,-25-25-1,-25 0 17,0 1-17,-25 24 1,25-50-1,-25 50-15,25-25 16,0 0 15,0 1-15,25 24 0,-25-50-1,49 50-15,1 0 16,-25 0-16,0 0 15,24 0 1,1 0 0,-25 50-1,-25-26 1,0 26 0,0-25-1,-25-25-15,25 49 16,-25-49-16,25 25 15,-50-25 1,50 25-16,25-25 31,25 0-15,-25 0-16,0 0 16,24 0-16,-24 0 15,0 0-15,0 0 16,24 0-16,1 0 15,-75-50 48,25 1-47,0-1-1</inkml:trace>
  <inkml:trace contextRef="#ctx0" brushRef="#br0" timeOffset="159770.5464">595 3423 0,'0'-25'31,"0"50"47,0 0-62,0 49-1,0-49 1,25-25-16,-25 25 31,25-25-31,25 0 16,-26 0-1,1-25-15,50-25 16,-1 26-16,50-51 16,-25 1-16,25 24 15,-49 25-15,-26 25 16,1-49-16,-25 49 16,24-50-1,1 50 1,-50-25-16,25 25 15,-25-49 1</inkml:trace>
  <inkml:trace contextRef="#ctx0" brushRef="#br0" timeOffset="166939.7956">7268 15478 0,'25'0'62,"24"0"-62,1 0 16,-25 0-16,24 0 16,1 0 15</inkml:trace>
  <inkml:trace contextRef="#ctx0" brushRef="#br0" timeOffset="167201.7958">7268 15627 0,'49'0'62,"-24"0"-46,25 0-16,-1 0 16,1 0-16,-25-25 15,-25 50 17</inkml:trace>
  <inkml:trace contextRef="#ctx0" brushRef="#br0" timeOffset="168307.7981">8062 15503 0,'0'-25'16,"0"-24"15,24 49-16,1-25-15,0 25 16,25 0-16,-1 0 16,-24 0-1,-25 49 1,0-24 0,0 0-16,0 0 15,0 24-15,-50-24 0,26-25 16,-1 50-1,-25-50-15,25 0 16,25 49-16,-49-49 0,24 0 31,50 0 16,0 0-47,24 0 16,-24 0-16,0 0 15,24 0-15,-24-24 16,0 24-16,0 0 16,49 0-1,-49 0 1</inkml:trace>
  <inkml:trace contextRef="#ctx0" brushRef="#br0" timeOffset="168656.7963">8582 15503 0,'0'-74'0,"0"49"16,0 0-1,50 75 48,-50-1-47,0 1-16,0-1 15,0-24-15,0 0 16,0 49-1,0-49 1,25-50 15</inkml:trace>
  <inkml:trace contextRef="#ctx0" brushRef="#br0" timeOffset="168945.794">8880 15404 0,'0'-25'15,"0"99"48,0-49-48,0 25-15,0-25 16,0 24-16,0-24 0,0 25 16,0-1-1,0-24 17</inkml:trace>
  <inkml:trace contextRef="#ctx0" brushRef="#br0" timeOffset="169223.7933">8508 15453 0,'0'-49'31,"25"49"1,24 0-32,26 0 15,-26 0-15,1 0 16,0-25-16,-26 25 16,26 0-16,0 0 15,-26 0 1,1 0-1</inkml:trace>
  <inkml:trace contextRef="#ctx0" brushRef="#br0" timeOffset="169743.7961">9327 15404 0,'0'-25'16,"0"-25"-1,0 25 1,0 1 0,-25 24 15,-25 24 0,50 26-15,0-25-1,0 25-15,0-1 0,0 1 16,0-1-16,0 26 16,0-26-16,25 26 15,-25-26-15,0 1 16,25 0-16,-25-1 16,0 1-1</inkml:trace>
  <inkml:trace contextRef="#ctx0" brushRef="#br0" timeOffset="170003.7946">9029 15726 0,'0'-25'16,"25"25"0,0 0-1,-1-49-15,51 49 16,-26 0-16,1 0 16,0 0-16,-26 0 15,26 0-15,-25 0 16,-25-25 31</inkml:trace>
  <inkml:trace contextRef="#ctx0" brushRef="#br0" timeOffset="170495.7946">9674 15354 0,'0'0'0,"0"-25"16,25 50 30,-25 25-30,0-25 0,0-1-16,0 26 15,0-25-15,0 0 16,0-1-16,0 26 16,0-25-16,0 0 15,0 24-15,24-49 47,26 0-47,0 0 0,-1 0 16,-24 0-16,0 0 15,24-25-15,-24 25 16,0 0 0,-25-24 15,0-1 0</inkml:trace>
  <inkml:trace contextRef="#ctx0" brushRef="#br0" timeOffset="175917.5393">6548 16371 0,'25'-25'16,"-25"0"15,0 75 32,-25-25-48,25 25-15,0-26 16,-49-24-16,49 75 16,0-50-1,0 24-15,0-24 0,0 0 16,0 0-1,49-25 17,1 0-17,-25 0 1,0 0-16,24 0 16,1 0-1,-25 0-15</inkml:trace>
  <inkml:trace contextRef="#ctx0" brushRef="#br0" timeOffset="176346.5458">7293 16421 0,'0'0'0,"-25"0"0,74 0 78,1 0-62,-25 0-16,0 0 15,24 0 1</inkml:trace>
  <inkml:trace contextRef="#ctx0" brushRef="#br0" timeOffset="176576.5413">7317 16594 0,'-24'0'0,"73"0"63,-24 0-48,0 0-15,24 0 16,1 0 0,-25 0-1</inkml:trace>
  <inkml:trace contextRef="#ctx0" brushRef="#br0" timeOffset="177155.5392">8086 16346 0,'-24'0'15,"24"-25"1,24 25 31,26 0-31,0 75-1,-26-25-15,1-26 16,25 26-16,-50-25 15,49 0-15,1 49 16,-50-49 0</inkml:trace>
  <inkml:trace contextRef="#ctx0" brushRef="#br0" timeOffset="177462.5386">8384 16421 0,'0'-50'0,"0"0"16,-25 50-1,25-24 1,-25 24 15,-24 74-15,24 1-1,25-51 1,-50 26-16,50-25 16,-49 0-16,49 24 15,-25-49-15,25 50 16,0-25 0,0-1-1</inkml:trace>
  <inkml:trace contextRef="#ctx0" brushRef="#br0" timeOffset="177857.5381">8731 16545 0,'0'0'0,"-25"0"15,25-50 1,0 100 47,0-1-48,0-24 1,0 0-16,0 25 0,0-26 15,0 1 1,0 0 0,25-25-1,25 0-15,-25 0 16,-1 0-16,26 0 16,-25 0-1,-25-25 32</inkml:trace>
  <inkml:trace contextRef="#ctx0" brushRef="#br0" timeOffset="178465.5389">7714 17090 0,'25'0'62,"49"0"-46,-24 0-16,24 0 16,26 0-16,24 0 15,49 0-15,1 0 16,0-24-16,-26 24 15,1 0-15,-25 0 16,-24 0-16,-26 0 16,-49 0-16,0 0 15,-1-25 1,-48 25 31</inkml:trace>
  <inkml:trace contextRef="#ctx0" brushRef="#br0" timeOffset="179428.5419">7962 17587 0,'0'0'0,"0"-50"15,0 25 16,50 25-31,-25 0 16,24-25-16,-24 25 16,0 0-16,49 0 15,-49 0 17,-25 50-32,0 0 15,0-26 1,-25 26-16,1-25 0,-1 24 15,-25-24-15,25-25 16,-24 25-16,-1-25 16,50 50 31,25-50-32,49 0 1,-49 0-1,25-25-15,-1 25 16,1 0-16,0 0 16,-26 0-16,26 0 15,-25 0 1</inkml:trace>
  <inkml:trace contextRef="#ctx0" brushRef="#br0" timeOffset="179755.539">8558 17562 0,'0'-25'0,"0"-25"15,0 100 48,0 0-48,0-26-15,0 1 16,24 25-16,-24-25 16,0-1-16,0 26 15,0 0 16,25-50 1</inkml:trace>
  <inkml:trace contextRef="#ctx0" brushRef="#br0" timeOffset="180036.547">8781 17512 0,'0'-25'0,"0"50"63,0 0-48,0 49-15,0-24 16,0 0-16,0-26 0,0 1 15,0 25 1</inkml:trace>
  <inkml:trace contextRef="#ctx0" brushRef="#br0" timeOffset="180259.5423">8508 17587 0,'0'-25'0,"25"0"32,24 25-17,26-50-15,-1 50 16,1 0-16,-1-25 15,-24 25-15,-26 0 16</inkml:trace>
  <inkml:trace contextRef="#ctx0" brushRef="#br0" timeOffset="180748.5426">9252 17462 0,'0'0'0,"0"-74"16,0 24-16,0 26 16,0 48 62,-49-24-78,49 75 15,0-50-15,0 49 16,0-24-16,0-1 16,0 1-16,0 0 15,0-1-15,0 1 16,0 24-16,0 1 16,-25-1-16,25-49 15,0 0-15,-50 24 16</inkml:trace>
  <inkml:trace contextRef="#ctx0" brushRef="#br0" timeOffset="181046.5484">9004 17810 0,'0'-25'15,"25"25"1,25 0-16,-26 0 16,26 0-16,0-50 15,-1 50-15,26 0 16,-51 0-16,1 0 15,-50 0 64</inkml:trace>
  <inkml:trace contextRef="#ctx0" brushRef="#br0" timeOffset="181916.546">9624 16768 0,'-25'0'16,"-24"0"31,74 0-16,24 0-31,1 0 0,-1 0 16,1 0-16,0 0 15,-26 0-15,26 0 16,-25 0 0,-50 0 15</inkml:trace>
  <inkml:trace contextRef="#ctx0" brushRef="#br0" timeOffset="182187.5415">9624 16991 0,'50'0'47,"-25"0"-47,24 0 15,26 0-15,-51 0 16,1 0-16,25 0 16,-25 0-1</inkml:trace>
  <inkml:trace contextRef="#ctx0" brushRef="#br0" timeOffset="187993.3448">10294 16694 0,'0'-50'0,"0"25"63,-50 50-32,50 49-16,-24-49-15,24 0 16,0 25-16,0-26 16,0 1-16,0 0 15,0 49 1,49-74-16,-24 0 0,25 0 16,-26 0-16,26 0 15,-25 0-15,0-24 16,49-26-1,-74-24 1,0 49-16,0-25 16,0 1-16,0 24 15,-25 0-15,-24-25 16,24 50 0,-25 0-16,25 0 15,25 25-15,-74-25 16,74 25-16,0 25 15</inkml:trace>
  <inkml:trace contextRef="#ctx0" brushRef="#br0" timeOffset="188417.3422">10988 16818 0,'0'-25'47,"-49"25"15</inkml:trace>
  <inkml:trace contextRef="#ctx0" brushRef="#br0" timeOffset="189265.3443">11410 16743 0,'0'-49'0,"0"24"31,0 0-15,0-25 0,-49 50 15,24 0-16,25 25 1,-25-25-16,25 25 16,0 49-1,-50-49-15,50 25 16,0-25-16,0-1 16,25 26-16,25 0 15,-1-50 1,1 0-1,0 0 1,-1 0 0,-49-50-16,0 0 15,0 26-15,0-1 16,0-25-16,-49 25 16,-1-24-1,25 49 1,0 0-1</inkml:trace>
  <inkml:trace contextRef="#ctx0" brushRef="#br0" timeOffset="189792.3448">11807 16644 0,'0'-50'16,"0"75"46,0 50-46,0-26-16,0-24 16,0 0-16,0 24 15,0-24-15,0 0 16,0 0 15</inkml:trace>
  <inkml:trace contextRef="#ctx0" brushRef="#br0" timeOffset="190503.3449">12005 16644 0,'0'-25'15,"25"25"63,25 0-62,-25 0-16,-1 0 16,51 0-1,-50 0 1,-25 50 0,0-25-16,0 24 15,0-24-15,-50-25 16,50 50-16,-25-50 15,25 49-15,-25-49 16,25 50-16,-24-50 0,48 0 78,26 0-62,-25 0-16,0 0 15,24 0-15,-24 0 16,0 0-16,0 0 16,49 0-1,-49 0 1</inkml:trace>
  <inkml:trace contextRef="#ctx0" brushRef="#br0" timeOffset="191273.3436">12675 16594 0,'0'-24'0,"0"-26"15,-49 50 17,49 25-17,0 24 16,0 1-15,0-25-16,0 24 16,0 1-16,0 0 15,-25-1-15,25-24 0,0 25 16,0-1 0,0-24-1,0-75 63</inkml:trace>
  <inkml:trace contextRef="#ctx0" brushRef="#br0" timeOffset="191889.3443">12626 16818 0,'0'-25'0,"0"0"47,24 25-32,1 0 1,50 0-1,-51 0 1,1 0-16,25 0 16,-1-50-16,-24 50 31,-25-24-31,50-1 16,-50-25-1,0 1 1,0 24-1,0 0 1,-25 25-16,25-50 16,-25 50-1,25 25 48,0 50-48,0-51-15,0 1 16,0 0-16,0 49 0,0-24 16,0 0-16,0-1 15,0-24-15,0 25 16,0-26-16,0 26 16,0-25-1,-25-25 63</inkml:trace>
  <inkml:trace contextRef="#ctx0" brushRef="#br0" timeOffset="195530.4753">17090 2505 0,'25'-49'32,"-25"73"46,0 26-78,50 24 15,-50 1-15,0 24 16,0 25-16,0 25 16,49 49-16,-49 1 15,0 99-15,50 24 16,-50 25-16,50-49 15,-50-50-15,74 0 0,-74-50 16,0-24-16,0-25 16,0 25-16,0-75 15</inkml:trace>
  <inkml:trace contextRef="#ctx0" brushRef="#br0" timeOffset="196534.2232">17462 5978 0,'-49'0'16,"49"50"78,0-1-79,0-24-15,0 49 16,0 50-16,0 50 0,0 24 16,0 26-16,0 24 15,-50 0-15,50 124 16,0-50-16,0 1 15,0-26-15,-49 1 16,49 0-16,0 74 16,24 99-16,51-99 15,-75-74-15,0-1 16</inkml:trace>
  <inkml:trace contextRef="#ctx0" brushRef="#br0" timeOffset="197728.2134">17388 11112 0,'0'25'63,"0"25"-48,0 0-15,0 49 16,-25 50-16,25 49 16,0 100-16,0 24 15,0 1-15,0 98 16,0-24-16,0 25 16,0 124-16,-99-100 0,49 0 15,-24-123 1,24 24-16,1-49 0,49-75 15</inkml:trace>
  <inkml:trace contextRef="#ctx0" brushRef="#br0" timeOffset="198495.2099">16991 16297 0,'0'24'63,"0"1"-48,0 75 1,0-26 0,0 25-16,0 25 15,0 25-15,0-25 16,0-25-16,-49 50 16,49 0-16,0-25 0,0-50 15,0 1 1,-25-26-16,25-24 15,0-50 1</inkml:trace>
  <inkml:trace contextRef="#ctx0" brushRef="#br0" timeOffset="200392.215">620 4366 0,'0'0'0,"0"-50"0,0 25 16,-25 25-1,1-25 1,24 50 125,49-25-141,-49 50 15,25-50-15,-25 25 16,50-25-16,-50 24 16,24-24-16,1 0 15,0 0 1,25 0-16,-1-49 15,1 24-15,49-49 16,-25 24-16,26-24 16,-51 49-16,1-25 15,-1 25-15,1 25 16,-50-24-16,25 24 0</inkml:trace>
  <inkml:trace contextRef="#ctx0" brushRef="#br0" timeOffset="204940.0229">17810 2381 0,'0'0'0,"0"-49"0,0 73 94,0 26-79,0-25-15,0 0 16,0-1-16,0 26 16,0-25-16,0 0 15,0 24-15,0-24 0,0 0 16,0 0-16,0 24 15,0 1 1,0-75 47,0-24-48</inkml:trace>
  <inkml:trace contextRef="#ctx0" brushRef="#br0" timeOffset="205405.0213">17859 2307 0,'0'-25'15,"0"-25"17,0 26-1,25 24-15,0-25-16,0 25 0,24 0 15,1 0 1,-25 0-1,-25 25-15,25-25 16,-25 24-16,0 51 16,0-26-1,-50-49 1,25 50-16,0-50 16,-49 25-16,49-25 15,0 0-15,1 0 16</inkml:trace>
  <inkml:trace contextRef="#ctx0" brushRef="#br0" timeOffset="206417.0209">18331 2555 0,'-25'0'47,"50"0"0,-1 0-47,1 0 16,25 0-16,-25-25 15,-1 25-15,26 0 16</inkml:trace>
  <inkml:trace contextRef="#ctx0" brushRef="#br0" timeOffset="206718.0209">18281 2679 0,'25'0'46,"0"0"-46,24 0 16,-24 0-16,0 0 16,0 0-16,24 0 15,-24 0-15,0 0 16</inkml:trace>
  <inkml:trace contextRef="#ctx0" brushRef="#br0" timeOffset="211083.1228">18926 2332 0,'-25'0'0,"25"-25"15,0-25 1,0 25 0,0 1-1,50 24 1,-25 0-16,24 0 16,-24 0-16,25 0 15,-50 24 1,0 1-16,0 25 15,0-25 1,0-1-16,0 26 16,-50-50-16,50 50 15,-74-50-15,49 0 16,50 0 46,24 0-46,1 0 0,-25 0-16,-1 0 15,26 0 1,-50 24-16,0 1 16,0 25-1,-25-1 1,-24-49-1,49 25 1,-50-25-16,25 0 16,-49 0-16,49 0 15,0 0 1,0 0-16,-24 0 31</inkml:trace>
  <inkml:trace contextRef="#ctx0" brushRef="#br0" timeOffset="212613.1209">19496 2183 0,'0'-25'0,"0"-25"16,0 26 15,0 48 16,25 26-47,-25 0 15,0-1-15,0 26 16,50-26 0,-50 1-16,0-1 15,25-24-15,-25 0 16,49-25-16,-24 0 31,25 0-15,-50-74-1,0 49-15,25-25 16,-25-24-16,0-1 16,0 1-16,49 24 0,-49 26 15,0-26 1,0 0 0</inkml:trace>
  <inkml:trace contextRef="#ctx0" brushRef="#br0" timeOffset="213249.1174">19893 2431 0,'0'-25'32,"0"50"30,0 0-62,0 24 16,0 1-16,0-1 15,0 1-15,0 0 16,0-1-16,0 1 16,0-25-16,0 0 15,0-1-15,0 26 16,0-75 31</inkml:trace>
  <inkml:trace contextRef="#ctx0" brushRef="#br0" timeOffset="213580.1238">19918 2456 0,'0'-50'16,"-25"50"-16,25-50 16,0 26-1,0-26 1,50 50 0,0 50-1,-1-1 1,-49-24-1,25-25-15,-25 25 16,0 24 0,-25-24-1,-24-25 1,-1 0 0,75 0 15</inkml:trace>
  <inkml:trace contextRef="#ctx0" brushRef="#br0" timeOffset="214043.1183">20191 2257 0,'0'0'0,"0"-49"16,0-1 15,0 75 0,0 24-31,0-24 16,25 0-16,-25 25 15,0-1-15,0-24 16,0 0-16,0 24 16,0 1-1,49-75 32,-49-24-31,25 49-16,-25-25 15,50 25-15,-25-25 16,-1 25 0,26 0-1,-50 25 1,0 24-1,25 1 1,-25-25 0,0 0-1,49-50 1</inkml:trace>
  <inkml:trace contextRef="#ctx0" brushRef="#br0" timeOffset="214730.1226">20985 2059 0,'0'-25'16,"0"0"15,0 50 16,0 25-47,0 24 15,0-24-15,0-1 16,0 1-16,0-1 16,0-24-16,0 25 15,0-25-15,0-1 16,0-48 46</inkml:trace>
  <inkml:trace contextRef="#ctx0" brushRef="#br0" timeOffset="215041.1173">20811 2108 0,'0'-24'16,"0"-1"-1,0-25 17,25 50-32,0 0 15,24-25-15,1 25 16,0 0-16,-1 0 0,1 0 15,-1-49-15,1 49 16,-25 0-16,0 0 16,-25 25 15</inkml:trace>
  <inkml:trace contextRef="#ctx0" brushRef="#br0" timeOffset="215321.1204">20786 2456 0,'-24'0'16,"48"49"15,26-49-15,0 0-16,-1 0 15,1 0-15,-1 0 16,1 0-16,0 0 16,-26 0-16,26 0 15,-50-25 1</inkml:trace>
  <inkml:trace contextRef="#ctx0" brushRef="#br0" timeOffset="215656.1229">21307 2332 0,'0'-50'15,"0"75"48,0 0-48,0-1 1,0 26-16,0 24 0,0 1 16,0-1-16,0 1 15,0 24-15,0-49 16,0-1-16,0-24 15,0 0 1</inkml:trace>
  <inkml:trace contextRef="#ctx0" brushRef="#br0" timeOffset="215981.1228">21258 2356 0,'0'-24'16,"0"-1"0,49 25 15,1 0-16,-25 0-15,-1 0 16,-24 49 0,50 1-1,-50 0-15,0-26 16,-74-24 0,24 0-1,25 0 1</inkml:trace>
  <inkml:trace contextRef="#ctx0" brushRef="#br0" timeOffset="216499.1248">21530 2158 0,'0'-25'15,"25"25"1,-25-49-16,0 73 47,0 26-47,0 0 16,0-1-16,0 1 15,0-1-15,0-24 16,0 25-16,0-25 15,0 24 1,50-74 31,-25 1-31,24-26-1,-24 50 1,0 0 15,25 0-15,-26 50 15,-24-1-15,25-49-16,-25 25 0,50-25 31,-1 0-16,1 0 1,-50-50-16</inkml:trace>
  <inkml:trace contextRef="#ctx0" brushRef="#br0" timeOffset="217636.1215">22324 2084 0,'0'0'0,"25"0"0,-25-25 47</inkml:trace>
  <inkml:trace contextRef="#ctx0" brushRef="#br0" timeOffset="220193.1194">6300 5259 0,'-49'0'16,"98"0"77,-24 0-77,0 0 0,0 0-16,24 0 15,-24 0-15,0 0 16,25 0-16,-1 0 15,-24 0 1</inkml:trace>
  <inkml:trace contextRef="#ctx0" brushRef="#br0" timeOffset="224686.1136">22448 2158 0,'0'-25'16,"0"0"15,-49 25-15,24 0 0,-25 0-1,50 50 1,-25 0-16,25-1 15,-49 1-15,49-1 16,0 1-16,0-25 16,0 24-16,0-24 0,25-25 15,-1 50-15,1-50 16,50 0-16,-51 0 16,26 0-16,-25 0 15,24 0-15,-24 0 16,-25-25-16,50 25 15,-50-74-15,0 49 16,0 0 0,0 50 46,0 49-46,0-24-1,49-50 1,-49 25 0,50-25-16,0 0 15,-1 0 1,-49-25-16,0-50 16,0 51-1,0-1-15,0-25 16,-24 50-1,24-49-15,-50 49 0,0 0 32,-24 0-32,74 24 15,-25-24-15,25 25 16</inkml:trace>
  <inkml:trace contextRef="#ctx0" brushRef="#br0" timeOffset="225163.1116">23118 2232 0,'-25'0'78,"-24"0"-62,49 25 0,0 25-1,0-25 1,24-25-1,51 0 1,-75 24 0,25-24-16,-1 0 15,-24 50 1,0-25 0,0 0-1,-24 24 1,-1-49-16,-25 0 15,25 0-15,1 0 16,-26 0-16,25 0 16,0 0-1,25-25 1</inkml:trace>
  <inkml:trace contextRef="#ctx0" brushRef="#br0" timeOffset="225726.1141">23763 2257 0,'0'-49'15,"-25"49"-15,-25 0 32,26 0-17,-1 0 1,-25 24-1,25 26 1,25-25 0,0 24-16,0-24 15,0 0-15,0 25 16,25-1 0,25-49-1,-1 0-15,-24 0 16,0 0-16,0 0 15,-25-25-15,74 25 16,-74-49-16,0 24 16,0 0-16,0-24 15,0 24-15,0 0 16,-25 25-16,1 0 16,-26 0-16,0 0 15,-24 0-15,0 0 16,24 0-16</inkml:trace>
  <inkml:trace contextRef="#ctx0" brushRef="#br0" timeOffset="226111.1143">23713 2059 0,'0'-25'16,"-25"25"-16,25-25 16,-24 25-1,24-25-15,0 50 63,0 0-48,0 25-15,0 24 16,0-24-16,0-1 16,0 1-16,49-1 15,-49 26-15,0-26 16,0 1-16,0-25 16,0 0-16,0 24 15,0 1 1,-25-50-16</inkml:trace>
  <inkml:trace contextRef="#ctx0" brushRef="#br0" timeOffset="244935.6039">18455 3423 0,'-25'0'0,"74"0"78,26 0-63,-50 0 1,0 0-16,24 0 16,1 0-1</inkml:trace>
  <inkml:trace contextRef="#ctx0" brushRef="#br0" timeOffset="245215.6036">18355 3522 0,'50'50'47,"0"-50"-47,-26 0 15,1 0-15,25 0 16,-25 0 0</inkml:trace>
  <inkml:trace contextRef="#ctx0" brushRef="#br0" timeOffset="247216.6066">19025 3324 0,'0'-25'15,"0"0"17,25 25-17,0-49-15,0 49 16,24 0-16,1 0 16,-25 0-16,-1 0 15,26 0 1,-50 49-1,-50 1 1,26-25-16,-1-25 16,-50 74-16,26-74 15,49 25 1,-25-25-16,75 0 78,-1 0-78,1 0 31,-25 0-31,-25 25 16,0 24 0,0-24-1,0 0 1,-50-25-1,0 0-15,50 25 16,-49-25-16,-1 0 16,1 0-1,24 0 1,-25-25 0,50-25 15</inkml:trace>
  <inkml:trace contextRef="#ctx0" brushRef="#br0" timeOffset="247704.6039">19596 3324 0,'0'-25'0,"-50"-25"31,75 75 16,25 25-32,-50-25 1,49 24-16,1 1 16,-1-1-1,-49 1 1,25-50 15</inkml:trace>
  <inkml:trace contextRef="#ctx0" brushRef="#br0" timeOffset="247965.6042">19794 3274 0,'0'-25'0,"-25"25"46,25 25-30,-49 0-16,49 0 16,-25 24-16,25-24 15,-50 25 1,50-1-16,0-24 31</inkml:trace>
  <inkml:trace contextRef="#ctx0" brushRef="#br0" timeOffset="248816.6096">20191 3299 0,'0'-25'0,"-25"25"15,25-25 1,0-24 15,25 49-15,25 0-16,-1 0 15,1 0 1,-50 25-16,25-25 16,-25 49-16,0-24 15,0 0-15,0 24 16,0-24-16,-50 25 15,-24-1 1,24-24 0,25-25-1,0 0 1,25 50 0,50-50 30,-25 0-46,24 0 16,26 0-16,-50 0 16,-1 0-16,1 0 15,25 0 17,-50-25-17</inkml:trace>
  <inkml:trace contextRef="#ctx0" brushRef="#br0" timeOffset="249384.6031">20637 3324 0,'0'-25'15,"0"-25"1,25 50 15,25 0-15,0 0-16,-1 0 31,-49 25-31,0 0 16,-49 25-1,24-50 1,25 24 0,-25-24-16,50 0 78,0 0-63,-25 25-15,24-25 16,26 0-16,-50 25 16,0 25-1,0-26 1,-50 1 0,1-25-1,-1 0 1,50-25 31</inkml:trace>
  <inkml:trace contextRef="#ctx0" brushRef="#br0" timeOffset="249714.6046">21059 3274 0,'0'25'78,"0"25"-63,0-26-15,0 1 0,0 25 16,0-25-16,0 24 16,0-24-1</inkml:trace>
  <inkml:trace contextRef="#ctx0" brushRef="#br0" timeOffset="250438.6051">21382 3274 0,'0'0'0,"24"0"31,1 0-15,0 0-1,-25 25 1,74 0-16,-74 0 15,50 24-15,-50-24 16,25 25-16,-25-1 16</inkml:trace>
  <inkml:trace contextRef="#ctx0" brushRef="#br0" timeOffset="250716.601">21654 3299 0,'0'-25'0,"-24"75"63,-26 24-48,25-24 1,0 24 0,25-49-1,-49-25 1,49 25-16</inkml:trace>
  <inkml:trace contextRef="#ctx0" brushRef="#br0" timeOffset="251947.6063">22101 3274 0,'0'-25'31,"25"25"16,0-24-47,24 24 16,-24 0-16,0 0 15,-25 24 17,0 1-17,0 25 1,-75-25-16,26-25 31,49 49-31,25-49 47,24 0-31,1 0-1,-1 0 1,-24 25 0,-25 0-1,0 24 1,-25-24-1,-24-25-15,24 0 16,0 0 0,0 0-16,-24 0 0,-1 0 15,50-25 1,0-24 0,25-1-1</inkml:trace>
  <inkml:trace contextRef="#ctx0" brushRef="#br0" timeOffset="252355.608">22622 3324 0,'0'-25'0,"-50"25"47,25 25-31,25 24-1,-24-49 1,24 50-16,0 0 16,0-26-1,49-24 1,-24 0-16,25 0 15,-1 0 1,-49-49 0,0-1-1,0 25-15,0 1 16,-25 24-16,25-25 16,-49 25-16,-1 0 15,25 0 1</inkml:trace>
  <inkml:trace contextRef="#ctx0" brushRef="#br0" timeOffset="252742.604">22994 3324 0,'0'-25'15,"25"25"48,24 50-63,26 49 15,-26-50 1,1 1 0,-50 0-1,25-50-15,-25 24 16</inkml:trace>
  <inkml:trace contextRef="#ctx0" brushRef="#br0" timeOffset="253057.6034">23267 3423 0,'0'-50'0,"0"26"32,-50 24 30,50 49-62,-49 1 16,24-25-16,-25 24 0,50-24 15,-49-25 1,49 50-16,-25-50 0,25 24 16</inkml:trace>
  <inkml:trace contextRef="#ctx0" brushRef="#br0" timeOffset="259266.48">18579 4266 0,'-25'0'0,"75"0"63,-1 0-48,26 0 1,-51 0-1,1 0 17</inkml:trace>
  <inkml:trace contextRef="#ctx0" brushRef="#br0" timeOffset="259503.4858">18579 4415 0,'0'50'31,"25"-50"1,-1 0-32,1 0 15,25 0-15,-25 0 16,24 0-1</inkml:trace>
  <inkml:trace contextRef="#ctx0" brushRef="#br0" timeOffset="259944.4843">19174 4142 0,'25'0'63,"-25"25"-63,0 0 15,0 0-15,0 24 16,0 1-16,0 0 16,0-26-16,0 26 15,0-25 1</inkml:trace>
  <inkml:trace contextRef="#ctx0" brushRef="#br0" timeOffset="260566.4833">19645 4242 0,'0'-50'0,"0"25"31,0 0-15,-24 25 15,-26 0-15,25 0-1,0 50 16,25 0-15,0-26 0,50 26-1,0-50 1,-1 25-16,-24-25 16,25 0-16,-50 25 15,49-25-15,-49 49 16,0-24-1,-25-25 1,-24 25 0,-1-25-1,25 0 1,25-25 0,0-25-1,0 1-15,0-1 16,50 50-1,-50-49-15,25 49 16,24-25 0,-24 25-1</inkml:trace>
  <inkml:trace contextRef="#ctx0" brushRef="#br0" timeOffset="262976.4854">20191 4217 0,'0'-25'0,"0"0"31,-25 25-15,-24 0 15,49 25-15,-25 25-1,25-1 1,0-24-16,0 25 16,0-26-16,0 1 15,0 25-15,49-50 16,-49 25-16,75-25 16,-26 0-16,1 0 15,-25 0 1,-25-50-1,0-24 1,0 24-16,0 25 16,0-24-1,-75 49-15,51 0 16,-26 0-16,25 0 16,0 0-1</inkml:trace>
  <inkml:trace contextRef="#ctx0" brushRef="#br0" timeOffset="263487.4857">20613 4242 0,'0'-25'15,"-25"25"32,-25 0-16,50 49-15,0-24-16,0 25 16,0-1-1,0 1 1,50-25 0,-1-25-1,1 0 1,-25 0-1,-25-50-15,50 1 16,-50 24 0,0 0-16,0 0 0,0-24 15,-25 49-15,25-25 16,-25 25-16,0 0 16,0 0-1</inkml:trace>
  <inkml:trace contextRef="#ctx0" brushRef="#br0" timeOffset="264003.4864">21183 4217 0,'-25'0'31,"25"-25"-15,-24 25-1,-1 0 1,0 0 15,-25 0-31,50 25 16,-24-25-16,24 49 15,0 26 1,0-50-16,0 24 16,0-24-1,49-25 1,26 0-1,-26 0 1,-24 0 0,-25-25-16,0-24 15,0-1 1,0 25-16,0-24 16,-50 49-16,26 0 15,-1 0 1,0 0-1</inkml:trace>
  <inkml:trace contextRef="#ctx0" brushRef="#br0" timeOffset="264744.4834">21555 4167 0,'0'-25'16,"-25"25"0,25-49-1,0 98 48,0-24-63,0 0 15,0 0-15,0 24 16,0 1 0,25-50-16,-25 25 15,25-25 1,0 0 0,0 0-1,24 0 1,-49-50-16,25 50 15,-25-74 1,0 49-16,0 50 47,0 24-31,25-49-1,-25 75-15,50-75 16,-50 25-16,24-25 15,1 0-15,25 0 16,-1 0 0,-49-25-1,50 25-15,-50-75 16,0 26-16,0 24 0,0 0 16,0 0-16,-25 25 15,0-74-15,1 74 16,-26 0-1</inkml:trace>
  <inkml:trace contextRef="#ctx0" brushRef="#br0" timeOffset="286852.6394">571 4986 0,'0'0'0,"0"-25"0,-25 0 31,25-24 1,49 73 30,-49 51-62,25-26 16,-25 1-16,50-25 15,-50 24-15,25-49 16,-25 25-16,49-25 16,-24 0-16,49-25 15,-24-24-15,0-26 16,24-24-16,0 25 0,-24-1 15,0 50 1,-1 25-16,1 0 31,-25 0 16,-25-49-16,0 24-31</inkml:trace>
  <inkml:trace contextRef="#ctx0" brushRef="#br0" timeOffset="290488.7263">18058 6251 0,'0'-50'0,"0"25"16,0 1 0,-50-26-1,1 50 1,-26 0-1,75 25 1,-74-25-16,74 74 16,-50-24-16,50-1 15,-49 1-15,49 24 16,0-24-16,0-25 0,24 0 16,1-25-1,25 49-15,24-49 0,-24 0 16,-1-25-16,-24 25 15,25-74-15,-50 49 16,49-24-16,-49-1 16,0 0-16,0 1 15,0-1-15,0 25 16,-24 25-16,-26-49 16,0 49-16,-24 0 15,49 0-15,0 0 16,1 0-16,-26 0 15,50 25 1,0 24 0,0 26-1,74-26-15,-24-24 16,0 25-16,-1-50 16,26 49-16,-51 1 15,1-50-15,-25 25 16,25-25-16,-25 24 15,0 26 1,0 24 0,0-24-1,-50-50-15,50 25 16,-49-25-16,-1 0 16,25 0-1,25-25 1,0 0-1,0-24-15,0 24 16</inkml:trace>
  <inkml:trace contextRef="#ctx0" brushRef="#br0" timeOffset="291239.7281">18604 6251 0,'0'0'0,"-25"0"31,0 0-16,50 0 48,0 0-63,49 0 16,-49 0-16,0 0 0,-1 0 15,26 0-15,-25 0 16</inkml:trace>
  <inkml:trace contextRef="#ctx0" brushRef="#br0" timeOffset="291471.7267">18554 6424 0,'25'0'47,"0"0"-32,-1 0-15,1 0 0,25 0 16,-25 0-16,-1 0 16,26 0-1</inkml:trace>
  <inkml:trace contextRef="#ctx0" brushRef="#br0" timeOffset="292392.7294">19124 6176 0,'-49'0'16,"49"-24"-1,0-1 1,49 25 0,-49-25-1,50 25-15,-25 0 16,0 0-16,24 0 16,-24 0-16,25 0 15,-50 25 1,24 24-1,-24-24 1,-49-25-16,24 25 0,0-25 16,-24 0-1,49 50-15,-25-50 0,99 0 63,-49 0-48,0 0-15,24 0 16,-49 24 0,25-24-16,-25 25 15,50 25 1,-50-1-16,-50-49 16,25 25-1,-24-25-15,-1 0 16,1 0-16,24 0 0,0 0 15,25-49 1,0-1 15</inkml:trace>
  <inkml:trace contextRef="#ctx0" brushRef="#br0" timeOffset="293171.7308">19769 6127 0,'0'0'0,"0"-25"16,0 50 47,0 0-63,0 24 15,25 26-15,-25-26 16,50 1-16,-50-25 15,0 24-15,25-49 16,-25 25-16,24-25 31,26-25-15,-50-24-16,25-1 0,-25-24 16,0-26-1,49 1-15,-49 0 16,0 25-16,0 49 0,0-25 15,0 100 32,0-1-31,0 1-16</inkml:trace>
  <inkml:trace contextRef="#ctx0" brushRef="#br0" timeOffset="293548.7264">20191 6400 0,'0'-25'15,"0"0"16,0 50 32,0 0-47,0 24-16,0 1 0,0-1 15,0 1-15,0 0 16,0 24-16,0-49 15,0 0-15,0 24 16,0-74 47</inkml:trace>
  <inkml:trace contextRef="#ctx0" brushRef="#br0" timeOffset="293854.7272">20191 6400 0,'-25'-50'15,"25"0"-15,0 26 16,25 24 0,25 0-1,-26 0 1,1 0-16,25 0 15,-1 0 1,-49 49 0,0 26-1,-49-51 1,24-24-16,0 0 16,-24 0-1,49-24 16,24 24-31</inkml:trace>
  <inkml:trace contextRef="#ctx0" brushRef="#br0" timeOffset="294268.7279">20489 6201 0,'0'-25'16,"0"75"46,0-25-62,0 0 16,0 24-16,0-24 0,0 0 15,0 0-15,0 24 16,0 1 15,0-75-15,24 25-1,-24-74-15,25 49 16,25-25 0,-25 50 15,24 0-15,-49 50-1,25-50-15,-25 49 16,50-49-16,-50 50 15,25-50 1,-25-25 0,0-24-1</inkml:trace>
  <inkml:trace contextRef="#ctx0" brushRef="#br0" timeOffset="295248.7277">21282 5978 0,'0'0'0,"0"-25"16,0 0 15,0 50 0,0 0-15,0 25-16,0-1 15,0 26-15,0-26 16,0-24-16,0 0 16,0 24-16,0 1 15,0-75 48</inkml:trace>
  <inkml:trace contextRef="#ctx0" brushRef="#br0" timeOffset="295512.7342">21034 6028 0,'0'-50'16,"0"25"0,25 25-1,25 0-15,-25-25 16,-1 25-16,26 0 16,0 0-16,-1-49 15,-24 49-15,25 0 0,-26 0 16,26 0-1</inkml:trace>
  <inkml:trace contextRef="#ctx0" brushRef="#br0" timeOffset="295745.7286">21034 6325 0,'0'25'31,"25"-25"-15,25 0-16,24 0 15,-24 0-15,49 0 16,-25 0-16,-49 0 15,25-50 1</inkml:trace>
  <inkml:trace contextRef="#ctx0" brushRef="#br0" timeOffset="296058.7299">21580 6201 0,'0'-25'0,"0"1"15,0-26 1,0 75 47,0 24-48,0 1-15,0 24 16,0 1-16,0-1 15,0 1-15,0-1 16,0 0-16,0-24 16,0-25-16,0 0 15,0 24-15,0-74 32</inkml:trace>
  <inkml:trace contextRef="#ctx0" brushRef="#br0" timeOffset="296358.7274">21580 6127 0,'0'-25'31,"50"25"0,-26 0-31,1 0 0,25 0 16,-25 25-16,0 49 16,-25-24-1,0-25 1,-25-25-16,0 49 16,0-49-16,-25 0 15,1 0 1,49-49-1,0 24 1</inkml:trace>
  <inkml:trace contextRef="#ctx0" brushRef="#br0" timeOffset="296830.7271">21828 5904 0,'0'0'0,"0"-25"16,50 50 46,-50 24-62,0 26 16,0-26-16,0 26 16,0-26-16,0 1 15,0-1-15,0-24 16,0 25-16,25-50 31,-25-25-15,24-25-16,-24 1 15,50 24-15,-50-25 16,25 50-16,-25-24 16,25 24-16,24 0 15,-24 0 1,0 74 15,-25-49-31,0 0 16,0 24-1,0-24-15,49-25 32,1-25-1</inkml:trace>
  <inkml:trace contextRef="#ctx0" brushRef="#br0" timeOffset="297716.7276">22597 5978 0,'25'-25'15,"24"25"1,1-25 0,-25 25-1,-75 0 17,-24 0-17,24 0-15,25 0 16,1 0-16,-26 25 15,50 50 1,0-51 0,25 1-1,0-25 1,-1 0-16,26 0 16,0 0-16,24 0 15,-49 50-15,-25-25 16,25-25-1,-25 24-15,0 26 16,-50-25 0,0-25-1,26 0-15,-1 0 16,0 0-16,-49 0 16,49 0-16,0 0 15,25-50 1,0 1-1</inkml:trace>
  <inkml:trace contextRef="#ctx0" brushRef="#br0" timeOffset="298054.7329">23019 6052 0,'0'-24'0,"0"-1"32,0 50 30,0 49-46,0-24-1,0-26-15,0 26 16,0-25 0</inkml:trace>
  <inkml:trace contextRef="#ctx0" brushRef="#br0" timeOffset="298227.7282">23019 5978 0,'0'-74'15,"0"49"17,25 25-1</inkml:trace>
  <inkml:trace contextRef="#ctx0" brushRef="#br0" timeOffset="298788.7263">23267 6102 0,'0'-25'32,"0"50"46,0 49-63,0-24 1,0-25 0,0-75 46,0 25-62,0 1 16,0-1-16,0-25 15,49 25-15,-24-24 16,25 49 0,-1 0-1,-49 25-15,25-25 16,-25 49-16,50-49 16,-50 75-16,0-51 15,0 1-15,0 25 16,0-25-16,0 24 15,0-24 17,-25-25-17,50 0 1</inkml:trace>
  <inkml:trace contextRef="#ctx0" brushRef="#br0" timeOffset="299299.7284">23837 6052 0,'0'-49'16,"0"-1"-1,0 25 1,0 1 15,-25 24-15,1 0-1,-26 0-15,25 49 16,25 1 0,0-25-16,0-1 15,0 26-15,25 0 16,49-1-1,-24-49 1,-25 0-16,25 0 16,-1 0-1,-49-25 1,50 25-16,-50-49 16,0 24-16,0-25 15,0 1-15,0-26 16,0 26-16,-25 49 15,-25-50-15,26 50 0,-1 0 16,-25 0 0,25 0-1</inkml:trace>
  <inkml:trace contextRef="#ctx0" brushRef="#br0" timeOffset="299668.7302">23937 5755 0,'0'-50'16,"0"25"-16,0-24 16,0-1-1,0 100 32,0-1-31,0 26-16,0-26 15,0 26-15,0 24 16,0 0-16,0 0 16,0 1-16,0-26 15,0 0-15,0 1 16,0-50-16,0 24 15,24-49 17,-24-25-17,0-24 1,0-1-16</inkml:trace>
  <inkml:trace contextRef="#ctx0" brushRef="#br0" timeOffset="300652.732">18926 7268 0,'0'0'0,"25"0"47,0 0-31,-1 0-16,26 0 15,24 0-15,-49 0 16,0 0-16,0 0 16</inkml:trace>
  <inkml:trace contextRef="#ctx0" brushRef="#br0" timeOffset="300872.7379">18752 7417 0,'25'0'32,"25"0"-17,-1 0-15,1 0 16,24 0-16,-49 0 15,0 0-15,0 0 16</inkml:trace>
  <inkml:trace contextRef="#ctx0" brushRef="#br0" timeOffset="308490.5086">19645 7218 0,'0'0'0,"0"-25"0,0 50 78,0 25-78,0-25 16,0-1-16,0 26 15,0 0-15,0-26 16,-24 26 0,24 0-1,0-26 1,24-24 15</inkml:trace>
  <inkml:trace contextRef="#ctx0" brushRef="#br0" timeOffset="308964.512">19943 7342 0,'0'-25'16,"0"1"-1,0-26 17,-25 50-17,0 0 1,25 25-1,-24 24 1,24-24-16,0 25 16,0-25-16,0-1 15,0 26 1,24-50 0,1 0-16,0 0 15,0 0-15,24 0 16,1-25-1,-50-24 1,0 24-16,0-25 16,0 25-16,0 1 0,-50-51 15,1 75 1,24 0 0,25 25-1,0 0 1</inkml:trace>
  <inkml:trace contextRef="#ctx0" brushRef="#br0" timeOffset="310043.5108">20439 7243 0,'0'-25'78,"0"-24"-47,50 49-15,24 0-1,-49 0 1,-25 24-16,0 26 16,0-25-1,0 0 1,-25-25-1,25 49-15,-50-49 16,1 0 0,74 0 15,-1 0 0,26 0-15,0 0-1,-26 0 1,-24 25-16,0 0 16,0 0-1,0 24 1,-24-49 0,-51 25-1,50-25-15,1 0 16,-26 0-16,25 0 15,0 0-15,-24 0 16,49-25 31</inkml:trace>
  <inkml:trace contextRef="#ctx0" brushRef="#br0" timeOffset="311054.5133">21034 7218 0,'0'-49'15,"0"24"1,0 0 0,-24 25 15,-1 0-16,-25 0 1,25 0 0,25 50-16,0-1 15,0-24 1,0 25 15,50-50-15,-50-25-1,25 0 1,-25-25 0,0 26-16,0-26 15,0 75 48,0 24-48,0 1 1,49 0 0,-49-26-16,0 51 15,0-26 1,0-24-16,0 25 16,0-25-1,-24-25 1,-1 0-1,0 0 1,-25 0 0,-24 0-1,24 0 1,26-50 0</inkml:trace>
  <inkml:trace contextRef="#ctx0" brushRef="#br0" timeOffset="311790.5086">21307 7119 0,'25'0'31,"25"0"-16,-1 0-15,-24 0 16,0 0-16,24 0 16,-24 0-16,0 0 15</inkml:trace>
  <inkml:trace contextRef="#ctx0" brushRef="#br0" timeOffset="312262.5124">21332 7119 0,'0'0'0,"-25"50"16,0-26-1,25 1 1,0 25-1,0-25 1,0-1 0,25-24-1,0 0-15,0 0 16,24 0-16,-24 0 0,0 0 16,25 0-1,-1 50 1,-24-25-1,-25 0 17,0 24-17,-50-24 1,26-25 0,24 25-16,-50-25 15,0 0 1,1 0-16,24 0 15,0 0-15,-24 0 16,49-50 0,0 1-16</inkml:trace>
  <inkml:trace contextRef="#ctx0" brushRef="#br0" timeOffset="312645.5098">21605 7317 0,'0'-49'16,"0"24"-1,25 25 1,-25-25 0</inkml:trace>
  <inkml:trace contextRef="#ctx0" brushRef="#br0" timeOffset="313703.5098">22002 7193 0,'0'-24'31,"0"98"63,0-24-94,0-26 15,0 1-15,0 25 16,0-1-16,25-49 31,24 0-15,-24 0 0,-25-74-1,50 0 1,-50 24-1,24 50-15,-24 25 47,0 0-47,0 24 16,0-24-16,0 0 0,25 49 31,25-74-31,-1 0 16,1 0-1,-50-49 1,25 24-16,-25-25 16,0 1-16,0-1 15,0-24-15,0 49 16,0 0-16,-25-25 16,-25 50-1,26 0-15,-1 0 16</inkml:trace>
  <inkml:trace contextRef="#ctx0" brushRef="#br0" timeOffset="326202.1311">571 5680 0,'0'-25'15,"24"25"110,-24 50-109,25-25-1,-25 0 1,0 24 15,50-49-31,-50 25 16,25-25 0,-25 25-1,24-25 1,76 0-1,-26 0-15,50-50 16,-25 1-16,25-1 16,-49 0-16,24 26 15,-50-26-15,1 25 16,-25-24-16,24 49 16,-24-50-16,0 50 15,25-25 1,-50 50 93</inkml:trace>
  <inkml:trace contextRef="#ctx0" brushRef="#br0" timeOffset="333886.3541">18306 9128 0,'0'0'0,"0"-74"0,49 49 31,-49 0-15,-49 25-1,24 0 1,0 0-16,-24 0 16,-1 0-16,-24 50 15,49-50-15,-25 74 16,50-24-1,-25-50-15,25 25 16,25 24 0,50-49-16,-51 25 15,26-25 1,0 0-16,-1 0 0,26 0 16,-51 0-16,1 25 15,25-25-15,-25 0 16,-25 49-1,0-24 1,-100 25 15,76-50-31,-1 0 16,0 0-16,-25 25 16,26-25-16,-1 0 15,-25 0 1,50-50-1,25 25 17</inkml:trace>
  <inkml:trace contextRef="#ctx0" brushRef="#br0" timeOffset="335104.3698">18876 9203 0,'0'0'0,"50"0"47,-25 0-32,0 0 1,-1 0-16,26 24 0,-25-24 16,24 0-1,1 0 1,-50-24-16,-25 24 47,0 0-32,-24 0-15</inkml:trace>
  <inkml:trace contextRef="#ctx0" brushRef="#br0" timeOffset="335378.3653">18876 9351 0,'0'0'0,"0"25"32,25-25-17,50 0 1,-51 0-16,1 0 16,25 0-16,-25 0 15,-1 0-15,1 0 16,-50 0 31</inkml:trace>
  <inkml:trace contextRef="#ctx0" brushRef="#br0" timeOffset="338562.3674">19621 9302 0,'0'-50'78,"24"50"-63,-24-25-15,50 25 0,-50-49 16,50 49-16,-50-50 16,49 50-16,-49-25 15,25 25 1,-25-49-16,25 74 47,-25 49-32,49-49-15,-49 0 16,25 24-16,-25 1 16,50-25-16,-50 24 15,25-24-15,-1 0 16,-24-50 46,50-49-46,-50 24-16,0 0 16,0-24-16,50 0 15,-50 24-15,0-25 16,0 26-16,0-1 16,0 1-16,0 24 15,0-25 1,0 1-1,24 49 64,1 0-64,0 0-15,25 0 16,-26 0-16,26 0 15,49 0-15,50 0 16,0 0-16,49 0 16,75 0-16,25 0 15,-50 0-15,0 0 16,-50 0-16,-74 0 16,-49 0-16,-26 0 0,1 0 15,-50-25-15,50 25 16,-26 0-1,-48 0 64,24-25-64</inkml:trace>
  <inkml:trace contextRef="#ctx0" brushRef="#br0" timeOffset="339244.3706">20613 8979 0,'0'0'0,"0"-25"15,0 50 48,0 25-48,0 0-15,0-1 16,0 1-16,0-25 16,0 24-16,0 1 15,24-50 16,-24-25-15</inkml:trace>
  <inkml:trace contextRef="#ctx0" brushRef="#br0" timeOffset="339561.3685">20687 9004 0,'0'-25'0,"0"0"16,0-24 0,25 49-1,25 0 1,-1 0-16,1 0 16,-25 0-1,-25 25 1,0-1-16,0 1 15,0 0-15,0 25 16,-50-50-16,25 49 16,-24-49-16,24 0 15</inkml:trace>
  <inkml:trace contextRef="#ctx0" brushRef="#br0" timeOffset="339964.3695">21034 8905 0,'0'-25'16,"25"25"15,0 0-31,25 0 16,-26 0 15,-24 50-15,0-26-1,-49 26 1,24-50-1,25 25-15,-25-25 16,50 0 15,25 0-15,-26 0 0,26 0 15</inkml:trace>
  <inkml:trace contextRef="#ctx0" brushRef="#br0" timeOffset="340363.371">21431 9128 0,'0'-49'0,"0"73"63,0 26-48,0-25 1,0 0-16,0 24 0,0 1 16,0-25-1</inkml:trace>
  <inkml:trace contextRef="#ctx0" brushRef="#br0" timeOffset="340559.3706">21258 9252 0,'24'0'47,"51"-25"-47,-26 25 15,1 0-15,0 0 16,-1 0-16,-24-49 16,25 49-16</inkml:trace>
  <inkml:trace contextRef="#ctx0" brushRef="#br0" timeOffset="341172.3712">21977 9079 0,'0'0'0,"0"-25"16,-25 25 15,-24 0-16,-1 0 1,25 0 0,0 0-1,25 25-15,-49-1 16,49 26-16,0-25 16,0 0-16,0-1 15,25 26 1,-1-50-16,1 0 15,25 0-15,24 0 16,-49 0-16,0-25 0,0 25 16,-25-49-16,0-26 15,0 50 1,0 1 0,0-26-16,-50 25 15,25 25-15,-24 0 16,24 0-16,0 0 15,25 25 1,0 0 0,0 24-1,25-49-15,0 75 16,24-75-16,-24 25 0,0-25 16,24 0-16,-49 24 15,50-24 1,-25 50-1,-25-25 1,-25-25 0,-25 0-1,26 0 1</inkml:trace>
  <inkml:trace contextRef="#ctx0" brushRef="#br0" timeOffset="341636.3662">22324 8930 0,'25'0'62,"0"0"-46,0 0-1,-25 24-15,0 1 16,0 25 0,0-25-1,0 0 1,-25-25-16,25 24 15,25-24 32,-1 0-47,26 0 16,0 0-16,-26 0 16,1 0-16,25 0 15,-1 0 1,-98-49 31</inkml:trace>
  <inkml:trace contextRef="#ctx0" brushRef="#br0" timeOffset="342454.3676">19248 9996 0,'-49'0'15,"49"50"1,-25-50-1,75 0 17,-1 0-17,1 0-15,-1 0 16,1 0-16,0 0 16,-26 0-16,1 0 15</inkml:trace>
  <inkml:trace contextRef="#ctx0" brushRef="#br0" timeOffset="342665.3695">19224 10170 0,'24'0'46,"26"0"-46,24 0 16,-24 0-16,0 0 16,-26 0-16,26 0 15,0 0 1</inkml:trace>
  <inkml:trace contextRef="#ctx0" brushRef="#br0" timeOffset="343423.3706">20067 9947 0,'0'-25'0,"0"-25"31,0 25-15,50 25-1,-26 0 1,1 0-16,25 0 15,-25 0-15,-25 25 0,24-25 16,-24 50-16,0-25 16,-24-25-1,-1 24-15,-50-24 16,51 0-16,-1 50 16,-25-50-1,75 0 32,0 0-47,0 0 16,24 0-16,-24 0 15,0 0-15,0 0 16,49 25-16,-74 25 31,0-26-15,-25-24-16,0 25 15,1-25-15,-26 0 16,25 0-16,0 0 16,-24 0-1,-1-49 1</inkml:trace>
  <inkml:trace contextRef="#ctx0" brushRef="#br0" timeOffset="344022.3716">20836 9823 0,'0'0'0,"0"-50"15,0 25 16,-25 25-15,25 25 15,0 25-15,0-1-16,50 1 16,-50-1-16,0 1 15,25 0-15,-25-1 16,49-49-1,-24 0 1,-25-49 0,0 24-1,0-25-15,25 1 16,-25-26-16,0 26 16,49-26-16,-49 50 15,0 1-15,25 24 16,-25 49 46</inkml:trace>
  <inkml:trace contextRef="#ctx0" brushRef="#br0" timeOffset="344914.3693">21258 10046 0,'0'0'0,"0"-25"47,-50 25-31,50 25 31,0 25-47,0-1 15,25 1-15,-25-1 16,0 1-16,0 0 15,0-26-15,0 1 16,0 25 0</inkml:trace>
  <inkml:trace contextRef="#ctx0" brushRef="#br0" timeOffset="345225.3751">21233 10071 0,'0'0'0,"0"-50"16,0 25 0,25 25-1,24 0 1,1 0-16,-25 0 15,-1 0-15,26 0 16,-50 50 0,0 24-1,-50-74-15,1 25 16,24-25-16,0 0 16,25 25-16,-49-25 15,73 0 16</inkml:trace>
  <inkml:trace contextRef="#ctx0" brushRef="#br0" timeOffset="345634.3676">21530 9897 0,'0'-25'0,"0"50"47,0 0-31,0 0-16,0 24 15,0-24-15,0 0 16,0 25-16,0-26 16,50-48 30,-50-1-30,25 0-16,-25-25 16,49 50-16,-49-49 0,25 49 15,25 24 17,-50 1-17,25 0 1,-25 50-1,0-51 1</inkml:trace>
  <inkml:trace contextRef="#ctx0" brushRef="#br0" timeOffset="346013.3714">22151 9823 0,'0'-25'31,"0"74"31,0-24-62,0 25 0,0-1 16,0 1-16,0 0 16,0-25-16,0-1 15,0 26 1,0 0-1,0-100 17</inkml:trace>
  <inkml:trace contextRef="#ctx0" brushRef="#br0" timeOffset="346286.3706">21903 9897 0,'-50'-50'16,"100"26"31,-26 24-47,1 0 15,25-50-15,-25 50 16,-1 0-16,26-25 15,-25 25-15,24 0 16,1 0 0,0 0-16</inkml:trace>
  <inkml:trace contextRef="#ctx0" brushRef="#br0" timeOffset="346534.3697">21903 10170 0,'49'0'32,"1"0"-17,-1 0 1,26 0-16,-1 0 0,-24 0 15,-25 0 1,24-25-16,1 25 31,-50-49-31,25 49 16</inkml:trace>
  <inkml:trace contextRef="#ctx0" brushRef="#br0" timeOffset="346835.3716">22523 9996 0,'0'0'0,"-50"0"16,50-25-1,0 75 48,0 0-48,0-1-15,0 26 16,0-1-16,0 1 16,0-26-16,0 1 15,0-1-15,0 1 16,0-25 0</inkml:trace>
  <inkml:trace contextRef="#ctx0" brushRef="#br0" timeOffset="347165.3695">22473 10021 0,'0'-25'16,"0"-24"-1,0 24 1,25 25 0,0 0-1,24 0 1,1 0-16,-1 0 16,-49 25 15,0 24-16,-49-49 1,24 25-16,0-25 16,-24 0-16,24 0 15</inkml:trace>
  <inkml:trace contextRef="#ctx0" brushRef="#br0" timeOffset="347644.3697">22895 9723 0,'0'0'0,"-25"-24"16,25 98 31,0-49-32,0 24-15,0 26 16,0-26-16,0 1 16,0-25-16,0 0 15,0 24 1,25-49 15,49-24-15,-49-1-1,25-25-15,-26 25 16,1 25 31,-25 50-31,50 24-1,-50-49-15,49-25 16,-49 25-16,25-25 0,-25 50 31,50-50 0</inkml:trace>
  <inkml:trace contextRef="#ctx0" brushRef="#br0" timeOffset="348620.3749">19447 10988 0,'-25'0'0,"50"0"63,0 0-63,24 0 16,26 0-1,-26 0-15,1 0 16</inkml:trace>
  <inkml:trace contextRef="#ctx0" brushRef="#br0" timeOffset="348853.37">19397 11162 0,'25'0'0,"25"0"16,-26 0-1,1 0-15,25 0 16,-25 0-16,0 0 16,24 0-16,1 0 15,-25 0 16</inkml:trace>
  <inkml:trace contextRef="#ctx0" brushRef="#br0" timeOffset="351966.3726">20340 11013 0,'0'-25'15,"0"-24"1,0 24 15,74 25-15,-49 0-16,25 0 15,-26 0-15,26 0 16,-50 25 0,0 0-16,0 24 15,0-24-15,0 0 0,-50 24 16,26-24-16,-26 25 16,25-50-1,25 25-15,-49-25 0,49 25 16,24-25 46,1 0-46,25 0-16,-25 0 0,-1 0 16,51 0-1,-26 0 1</inkml:trace>
  <inkml:trace contextRef="#ctx0" brushRef="#br0" timeOffset="352373.3733">20811 11063 0,'-25'-25'0,"25"0"31,-24 25-15,24 75 31,0-51-47,0 1 16,0 25-16,0 0 15,49-50 16,1 0-31,24 0 16,-24-50 0,-50 0-1,0 25 1,0 1-16,0-1 16,-50-25-1,25 50-15,1 0 0,-26 0 16</inkml:trace>
  <inkml:trace contextRef="#ctx0" brushRef="#br0" timeOffset="353020.3725">21332 10939 0,'0'-25'16,"-50"25"-1,50-25 17,-24 25-17,48 0 48,51 0-63,-26 0 15,-24 0-15,0 0 16,25 0-16,-26 0 16,26 0-1,-25 0 1,-25 25 46,-25 25-46,25-1 0,-50 1-16,50-1 15,-24-49 1,24 75-16,0-50 16,0 0 15</inkml:trace>
  <inkml:trace contextRef="#ctx0" brushRef="#br0" timeOffset="353684.3773">22027 10939 0,'0'-25'0,"0"0"32,0 0-1,-25 25-16,-25 0 1,1 0 0,-1 0-1,50 25-15,-25-25 16,25 50-16,0-1 16,25-24 15,25-25-31,-26 0 15,1 0-15,25-25 16,-1-24 0,-49-1-1,0 25 1,0 50 46,0 25-46,25 24 0,-25-24-1,0-25-15,0-1 16,0 1-16,0 50 16,0-50-1,0-1 1,0 1-1,-25-25 1,1 0-16,-1 0 16,-25 0-16,25 0 15,25-25 1,0-24 0</inkml:trace>
  <inkml:trace contextRef="#ctx0" brushRef="#br0" timeOffset="354234.3716">22473 10988 0,'0'0'0,"0"-24"31,-25 24-15,0 0 15,1 0-16,-1 0 1,25 49 0,0 1-1,0-1 1,0 26 0,49-75-1,-49 25-15,50-25 16,0 0-16,-26 0 15,-24-50 1,25 25 0,-25 0-16,0-24 15,0-26-15,0 51 16,0-1 0,-25 25-16,-24 0 15,-1 0-15,25 0 16,25 25-1</inkml:trace>
  <inkml:trace contextRef="#ctx0" brushRef="#br0" timeOffset="355021.3799">22920 10939 0,'0'-25'16,"0"50"62,0 0-78,0 24 16,0-24-16,0 0 15,0 24-15,0-24 16,0 0 0,24-25 15,-24-25-16,50 25-15,-50-74 16,25 49-16,-25-25 16,25 50-16,-25-49 0,49 98 62,-49 1-46,25 0-1,25-1 1,-1-49 0,-24 0-16,25-49 15,-1-1 1,-49 25 0,0 0-16,0-49 15,0 49-15,0 0 16,-25-24-16,1 49 15,24-25 1,-25 25-16</inkml:trace>
  <inkml:trace contextRef="#ctx0" brushRef="#br0" timeOffset="357544.3704">22076 7293 0,'-25'-25'0,"-24"25"15,24 0 17,99 0-1,26-50-16,-1 50-15,0-49 16,-25 49-16,26-25 16,-51 25-16,-24 0 15,-75 0 17,-24 0-17,0 74-15,-1-49 16,-24 25-16,49-50 15,26 49-15,-26 1 16,75-50 47,0 0-48,24 0-15,26-25 16,-1 25-16,0-25 0,-49 25 15,0 0 1,-50 0 15,0 0-15,-24 50-16,24-50 16,-25 25-16,26-25 15,24 24 1,49-24 46,1 0-46,-25 0-16,-1-49 0</inkml:trace>
  <inkml:trace contextRef="#ctx0" brushRef="#br0" timeOffset="358393.3713">22845 7144 0,'0'0'0,"0"-25"16,0-25-1,0 100 48,0-25-63,0 0 16,0-1-16,25 51 15,-25-26-15,0-24 16,0 0-16,25-25 15,-25 74 1,49-74 0,-24-24-1,-25-51 1,25 50-16,-25-24 16,0-26-16,0 26 15,0-1-15,50 50 16,-50-25-16</inkml:trace>
  <inkml:trace contextRef="#ctx0" brushRef="#br0" timeOffset="358977.369">23192 7144 0,'0'-50'15,"0"75"32,0 25-31,0-26-1,0 1-15,0 25 16,0-25-16,0-1 16,-24 26-1,24 0-15,0-75 47,0 0-31,0 0-1,0-24-15,0-1 0,0-24 16,49-1-16,-49 26 16,0 24-16,25-25 15,-25 25 1,25 25 0,24 50-1,-49-25 1,0 0-16,0 49 0,0-49 15,0 24 1,0-24-16,0 25 0,0-25 16,0-1-16,0 1 15</inkml:trace>
  <inkml:trace contextRef="#ctx0" brushRef="#br0" timeOffset="359202.3746">23168 7243 0,'24'0'47,"26"0"-32,-25 0-15,24 0 16,1 0 15</inkml:trace>
  <inkml:trace contextRef="#ctx0" brushRef="#br0" timeOffset="359915.3726">23564 7094 0,'0'-49'15,"0"73"32,0 51-31,0-26-1,0 1 1,0-25 0,0 0-1,0-50 63,0 0-78,0 0 16,0-24-16,0-26 16,0 26-16,25-1 15,-25 0-15,50 50 16,-50-49-16,25 49 15,24 0 1,-24 0 0,-25 49-16,0-24 15,0 25-15,0-1 16,-50-49 0,26 25-16,-1-25 15,-25 0-15,25 0 16,100 0 62,-75 50-78,49-50 16,-49 25-16,50-25 15,-50 49-15,25-24 16,-25 25-16,49-1 15,-24-24-15,-25 25 16,25-50-16,-25 49 16,0-24-1</inkml:trace>
  <inkml:trace contextRef="#ctx0" brushRef="#br0" timeOffset="361055.4021">22895 10939 0,'-25'0'0,"25"49"15,50-49 17,-26 0-17,26 0-15,0 0 16,24 0-16,-24 0 15,-1-24-15,-24 24 16,0 0 0,-50 0 31,0 0-47</inkml:trace>
  <inkml:trace contextRef="#ctx0" brushRef="#br0" timeOffset="361366.4064">22969 11038 0,'0'0'0,"-25"0"15,-24 50 1,74-50 31,-1 0-47,26 0 15,0 0-15,-1 0 16,1 0-16,24 0 16,-24-25-16,-25 25 0,24 0 31,-24 0-15,25 0 30</inkml:trace>
  <inkml:trace contextRef="#ctx0" brushRef="#br0" timeOffset="362998.4021">23688 10864 0,'0'-49'0,"0"24"15,0 0 16,0 50 32,0 0-63,25 49 16,-25-24-16,0-1 0,0-24 15,0 0-15,0 25 16,25-26-1,0-24 17,24 0-17,-49-74-15,25 24 16,-25 1-16,25-1 16,-25 1-16,50-1 15,-50 0-15,0 1 16</inkml:trace>
  <inkml:trace contextRef="#ctx0" brushRef="#br0" timeOffset="363635.4055">24110 10765 0,'0'0'0,"-49"0"15,49-25-15,0 100 63,0-26-48,0 26 1,0-26-16,0-24 0,-25 0 16,25 25-16,0-26 15,0 1 1,0-74 31,0 24-47,0 0 15,0-25 1,49 1-16,-49-26 0,0 26 16,25-1-16,-25 25 15,0-24 1,50 49 15,-25 0-15,-25 25-1,24-1-15,-24 1 16,50 25-16,-50-1 16,0-24-16,0 25 15,0-25-15,0-1 16,0 1-16,0 25 16,0-25 15,25-25 0,-25-25-15</inkml:trace>
  <inkml:trace contextRef="#ctx0" brushRef="#br0" timeOffset="363913.4017">24085 10964 0,'0'-25'16,"25"25"31,50 0-32,-51 0-15,26 0 16,0 0 0</inkml:trace>
  <inkml:trace contextRef="#ctx0" brushRef="#br0" timeOffset="394760.0331">26367 11584 0,'0'25'31,"0"-1"-15</inkml:trace>
  <inkml:trace contextRef="#ctx0" brushRef="#br0" timeOffset="394956.0246">26367 11931 0,'0'25'32,"0"0"-17,0-1 1</inkml:trace>
  <inkml:trace contextRef="#ctx0" brushRef="#br0" timeOffset="395151.0299">26367 12303 0,'0'0'0,"0"25"15,0 0 1,0 0 0,0 24-1</inkml:trace>
  <inkml:trace contextRef="#ctx0" brushRef="#br0" timeOffset="395337.0244">26367 12725 0,'0'25'16,"0"24"-16,0 26 16,0-51-1,0 26-15,0-25 16,0 0-16,0-1 16,50 26 15</inkml:trace>
  <inkml:trace contextRef="#ctx0" brushRef="#br0" timeOffset="395607.0226">26392 13494 0,'0'25'15,"0"24"1,0-24 0,0 0-1,0 24 1,0-24-1</inkml:trace>
  <inkml:trace contextRef="#ctx0" brushRef="#br0" timeOffset="395826.025">26392 13940 0,'0'0'0,"0"25"15,0 0 16,0 0-15,0 49 0,0-24-1,0-26-15,0 26 16,0-25 0,0 24-16,0 1 15,25-50-15</inkml:trace>
  <inkml:trace contextRef="#ctx0" brushRef="#br0" timeOffset="397041.0259">26442 14536 0,'0'49'15,"0"-24"-15,0 0 16,0 24-16,0-24 16,0 0-16,0 0 15,0 24 1,0-24 15,0 0-31,0 25 16,0-1-1,0-24 1,0 0 15,0 24-15,0 1-1,0-25-15,0 24 16,0 1 0,0-25-1,0 24 1,0 26 0,0-50-1,-50 24-15,50-24 0,0 0 16,0 0-16,0 49 15,0-24 1,0-25 0,0 24-1,0-24 1,0 25 0,0-26 15,0 26-16,0 0 1,0-1 0,0-24-16,0 0 0,0 0 15,0 24-15,0-24 16,0 25 0,0-1-1,0 1 1,0-1-16,0-24 15,0 0 17,0 0-17,0 25 1,0-1 0,0-24-1,0 25 1,0-1-1,0 1 1,0-25 0,0-1-1,0 26 1,0-25 0,0 0 30,0-1-30,50 26-16,-50-25 31,0 0-15,0 24 15,0-24-15,0 0-1,0 0 1,0 24 0,0-24-1,0 0 1,0 24 0,0-24 30</inkml:trace>
  <inkml:trace contextRef="#ctx0" brushRef="#br0" timeOffset="398750.0722">22969 14188 0,'25'0'78,"0"0"-62,24 0-16</inkml:trace>
  <inkml:trace contextRef="#ctx0" brushRef="#br0" timeOffset="398935.0676">23316 14213 0,'25'0'32,"25"0"-1,-50 50-31,49-50 0,1 0 16,-25 0-16</inkml:trace>
  <inkml:trace contextRef="#ctx0" brushRef="#br0" timeOffset="399099.0669">23788 14263 0,'24'0'15,"1"0"17,25 0-17,-50 24 1,50-24-16,-26 0 0,1 0 15</inkml:trace>
  <inkml:trace contextRef="#ctx0" brushRef="#br0" timeOffset="399271.0682">24433 14312 0,'24'0'15,"26"0"1,-25 0 0,0 0-1</inkml:trace>
  <inkml:trace contextRef="#ctx0" brushRef="#br0" timeOffset="399453.0722">24805 14312 0,'24'0'15,"26"0"1,-25 0 0,25 0-1</inkml:trace>
  <inkml:trace contextRef="#ctx0" brushRef="#br0" timeOffset="399641.0705">25350 14312 0,'50'0'0,"0"0"16,-26 0 15,1 0-15</inkml:trace>
  <inkml:trace contextRef="#ctx0" brushRef="#br0" timeOffset="399866.0726">25946 14362 0,'0'0'0,"25"0"16,-1 0-1,-24 25 1,25-25-16,25 0 16,24 0-1,-24 0 1,-25 0-1,-1 0 1</inkml:trace>
  <inkml:trace contextRef="#ctx0" brushRef="#br0" timeOffset="400028.0712">26467 14387 0,'49'0'16,"-24"0"-1,0 0 17</inkml:trace>
  <inkml:trace contextRef="#ctx0" brushRef="#br0" timeOffset="400209.0662">26739 14387 0,'0'25'16,"50"-25"15,-100 0 16</inkml:trace>
  <inkml:trace contextRef="#ctx0" brushRef="#br0" timeOffset="401172.0738">26888 14362 0,'-25'0'0,"50"0"62,25 0-46</inkml:trace>
  <inkml:trace contextRef="#ctx0" brushRef="#br0" timeOffset="401379.0706">27260 14362 0,'25'0'31,"0"0"-15,25 0-1,-1 0 1,-24 0-1,25 0-15,-1 0 16,-24 0-16</inkml:trace>
  <inkml:trace contextRef="#ctx0" brushRef="#br0" timeOffset="401541.0685">27756 14412 0,'25'0'16,"25"0"-1,-25 0 1,-1 0 0,26 0-1,0 0 1</inkml:trace>
  <inkml:trace contextRef="#ctx0" brushRef="#br0" timeOffset="401723.0699">28178 14436 0,'25'0'15,"25"0"1,-26 0 15,1 0-15</inkml:trace>
  <inkml:trace contextRef="#ctx0" brushRef="#br0" timeOffset="401923.0716">28575 14436 0,'50'0'16,"-26"0"-1,26 0 1,-50 25 0,25-25-16,0 0 15,-1 0 1,26 0-16,-25 0 16</inkml:trace>
  <inkml:trace contextRef="#ctx0" brushRef="#br0" timeOffset="402090.0682">28997 14486 0,'24'0'16,"1"0"31,25 0-32</inkml:trace>
  <inkml:trace contextRef="#ctx0" brushRef="#br0" timeOffset="402435.0716">29468 14486 0,'50'0'15,"-26"0"32,1-25-15</inkml:trace>
  <inkml:trace contextRef="#ctx0" brushRef="#br0" timeOffset="402613.0703">29666 14461 0,'25'0'31,"25"0"0,-25 0-15,-1 0-16,26 0 31,0 0-31</inkml:trace>
  <inkml:trace contextRef="#ctx0" brushRef="#br0" timeOffset="402804.0704">30014 14461 0,'24'0'16,"-48"0"-16,98 0 15,-74-49 1,25 49-16,0 0 31,24 0-15,-24 0-1,25 0 1,-25-25 0</inkml:trace>
  <inkml:trace contextRef="#ctx0" brushRef="#br0" timeOffset="410628.1323">26491 14362 0,'50'0'281,"-25"0"-250</inkml:trace>
  <inkml:trace contextRef="#ctx0" brushRef="#br0" timeOffset="414703.5386">26491 14387 0,'25'0'156,"0"0"-140,0 0-1,24 0 1,1 0 0,0 0-1,-1 0 1,1 0 0,-1 0-1,1 0 1,0 0-1,-1 0 1,26 0 0,-75 49-16,25-49 15,-1 0 1,26 0 15,0 0-15,-1 0-1,-49 25 1,25-25 0,0 0 15,24 0-31,26 0 16,-50 0-1,-1 0-15,1 0 16,25 0-16,-1 0 15,-24 0 1,0 0 15,25 0-15,-26 0 0,1 0-1,0 0 1,25 0-1,-26 0 1,1 0 0,25 0 15,-25 0-15,-1 0-1,1 0 1,25 0-1,-25 0 1,0 0 0,24 0-1,-24 0 1,0 0 0,0 0-1,24 25 16,-24-25-15,25 0 0,-26 0-1,26 0 1,-25 0 0,0 0 15,24 0-31,-24 0 31,0 0-15,0 0-1,24 0 1,-24 0 0,0 0 15,24 0 0,-24 0-15,0 0 31,-25 50-32</inkml:trace>
  <inkml:trace contextRef="#ctx0" brushRef="#br0" timeOffset="415385.5346">28749 14312 0,'-25'0'16,"25"-25"15,-25 25-15,25 25 62,25 50-78,24-26 31,26-24-31,-26 25 16,-24-50-1,-25 25 48,-49-25-48,49 49 1,-25-49-16,25 25 16,-50-25-16,50 50 15,-25-50-15,25 49 16,-49-49-16,49 50 16,0-1-16,25-49 62,-25-24-62,0-1 16</inkml:trace>
  <inkml:trace contextRef="#ctx0" brushRef="#br0" timeOffset="416133.532">28972 13990 0,'0'-50'15,"0"25"1,0 75 46,0-25-62,0 0 16,0 24-16,0-24 16,25-25-16,-25 50 15,0-1 1,49-49-1,-24 0 17,-25-25-32,0-24 15,50-1-15,-50-24 16,25-1-16,-25 26 0,0-1 16,0 1-16,0 24 15,0 50 48</inkml:trace>
  <inkml:trace contextRef="#ctx0" brushRef="#br0" timeOffset="416926.5346">29270 14089 0,'0'25'125,"0"24"-125,0 1 16,0 0 0,-25-75 46,25-50-46,0 51-16,0-1 15,0-25-15,0 25 16,0 1-16,25 24 16,-25-75-16,49 75 15,-24 0 1,0 0-1,-25 25 1,0 0 0,0 0-1,0 24 1,-50-49-16,1 25 16,73-25 77,-24 25-77,50-25-16,0 49 0,-1-24 16,1 25-1,-1-25 1</inkml:trace>
  <inkml:trace contextRef="#ctx0" brushRef="#br0" timeOffset="420511.5377">26417 14387 0</inkml:trace>
  <inkml:trace contextRef="#ctx0" brushRef="#br0" timeOffset="422380.5355">26367 14436 0,'25'0'16,"-25"25"280,-25-25-280,25 25 31,-49-25-47,49 25 47,-25-25-16,25 25-15,0 24 46,-25-49-46,25 25 15,-49-25-15,49 25-1,-25-25 17,25 49-17,-25-49 16,25 25-15,-25-25 0</inkml:trace>
  <inkml:trace contextRef="#ctx0" brushRef="#br0" timeOffset="432813.7396">26144 14684 0,'-49'50'235,"24"-25"-204,-25-25 0,50 49-15,-25-49-1,25 25 1,-24-25-16,24 25 16,-25-25-1,-25 50-15,25-50 31,25 24-31,-25-24 32,25 25-32,-49-25 15,49 25 1,-25-25 0,25 50 15,-25-50-16,25 24 1,-25-24 0,25 25 31,-49-25-47,49 50 46,-25-50-30,25 25 0,-25-25 15,25 24-31,-49-24 31,49 25-15,-25-25-1,25 50 1,-25-50 15,25 25-15,-25-25-16,-24 24 16,24-24-1,25 50 1,-25-50-1,25 25 1,-50-25 0,50 25-1,-24-25 17,24 25-17,-25-25 16,25 49-15,-50-24 31,25 25-31,-24-26 15,24-24 0,25 25-31,-25 25 31,-24-25 16,24-25-16,25 24-31,-25-24 32,25 50-17,-25-50 1,25 25 0,-49-25-1,49 25 1,0 24 46,-25-49-46,25 25 15,0 0 32,-25-25-63,25 25 47,0 24-16,-50-49-16,50 25 17,-25-25-17,25 25-15,-24-25 16,-26 49 15,25-49 0,25 25-15,-25-25 125,25 25-48,-24-25-46,24 50-15,-50-50-17,25 24 16</inkml:trace>
  <inkml:trace contextRef="#ctx0" brushRef="#br0" timeOffset="434130.7429">24557 16098 0,'0'-25'32,"0"50"124,0 0-140,0 25-1,0-1 1,0-24-16,0 25 94,24-50-63,1 0-16,25 0-15,-25-25 16,-1 25-16,26 0 16,-25 0-16,0 0 15,-25-25 95</inkml:trace>
  <inkml:trace contextRef="#ctx0" brushRef="#br0" timeOffset="437823.4785">23837 16049 0,'0'-25'16,"50"74"93,-50 1-93,0-25-16,0 24 16,25-49-1,-25 25-15,25-25 16,-25 50-1,49-50 1,-49-25 15,25-49-15,-25 24-16,0 0 16,0 1-16,0-26 15,50 26-15,-50-1 16,0 25-16,0 1 15,24 24 64,-24 24-79,0 26 15</inkml:trace>
  <inkml:trace contextRef="#ctx0" brushRef="#br0" timeOffset="438642.4803">24135 16148 0,'0'-25'15,"0"0"16,50 75 16,-50-1-31,24-49-16,-24 50 16,25-50-1,25 0 16,-50-25-15,0-49 0,0 49-1,0 0 1,0 0 0,25 25-16,-25 25 62,0 0-62,0 0 16,0 24-16,0-24 0,0 0 15,0 25 1,-50-26-16,50 1 0,0 25 16,0-25-16,0 0 15,0 24 1,0-74 31</inkml:trace>
  <inkml:trace contextRef="#ctx0" brushRef="#br0" timeOffset="445503.5828">25028 12378 0,'0'-50'0,"0"75"250,0 0-203,25-25-47,-25 24 16,0 1 15,49-25-15,-49 50-16,0-25 31,25-25-15,-25 24-1,0 26 32,25-50-47,-25 25 47,25-25-16,-25 25-31,0-1 47,49-24-31,-49 50 15,0-25 0,25-25-15,-25 25-1,25-25 32,-25 49-47,0-24 32,50-25-1,-50 25-31,0 0 31,0 24 0,24-49-15,-24 25 0,25 0 15,-25 24 0,0-24 16,50-25-31,-50 25-1,25-25 32,-25 25-31,0 24 31,24-49-32,-24 25 32,25-25-16,-25 25 32,0 25-32,50-50-15,-50 25 46,25-25-46,-25 24 15,24 26 32,26-50-17,-50 25-30,25-25 15,-25 25-15,25-25 31,-25 24-32,24-24 32,-24 50-31,50-50 15,-50 25 0,25-25 1,-25 25-1,25 24 0,-25-24 16,49-25-16,-49 25-15,0 0 15,25-25-15,-25 49-1,0-24 17,0 0-1,25-25-31,-25 49 31,50-49-31,-50 25 16,24-25-16,-24 25 15,0 0 1,25-25 31,-25 49-47,0-24 78,0 0-47,25-25-15,-25 50 0,0-26 15,50 1 0,-50 25-15,24-50 15,-24 25-31,25-25 31,-25 24-15,50-24 15,-50 25-15,25-25 15,-25 50 16,24-50 15,-24 25-30,0-1 30,50-24-46,-50 50 15,25-50 0,0 0 0</inkml:trace>
  <inkml:trace contextRef="#ctx0" brushRef="#br0" timeOffset="447756.6024">24929 12229 0,'0'0'0,"0"-25"94,0 75-16,0-1-62,0 1-1,0-25 1,0-1 0,0 26-1,0-75 79,0 0-78</inkml:trace>
  <inkml:trace contextRef="#ctx0" brushRef="#br0" timeOffset="448212.6016">24978 12204 0,'0'0'0,"0"25"141,25 0-125,0-1-1,49 26 1,-49-50-16,-25 25 15,50-25-15,-25 0 16</inkml:trace>
  <inkml:trace contextRef="#ctx0" brushRef="#br0" timeOffset="463124.9924">24681 11485 0,'0'-25'16,"49"50"31,-49 24-32,25 26-15,-25-26 16,25 1-16,-25-25 16,0 24-16,49-49 15,-49 25-15,25-25 31,-25-25-15,0-24-16,50-1 16,-50-24-16,0-1 15,0 1-15,0 24 16,0 25-16,0 1 16,0-26-1,25 75 48</inkml:trace>
  <inkml:trace contextRef="#ctx0" brushRef="#br0" timeOffset="463989.9959">25078 11683 0,'0'0'0,"0"-25"15,-25 25 17,25 25 15,0 0-32,0 24-15,0-24 16,0 25-1,0-25 1,0-50 31,-50 0-31,50-25-16,0 26 0,0-1 15,0 0-15,0-25 16,25 50-16,-25-49 15,25 49-15,0 0 16,24 0 0,-24 0-1,-25 49 1,0-24 0,0 0-16,0 25 15,-50-50 1,50 49-16,-24-49 15,24-25 64,74 25-64,-24 0 1,-26 0-1,-24 25 1,0 25 0,0-25-1,-24 24 1,-26-49-16,25 0 16,0 0-16,-24 0 15,49-25 16</inkml:trace>
  <inkml:trace contextRef="#ctx0" brushRef="#br1" timeOffset="472402.4866">23713 14238 0,'-25'0'16,"50"0"31,0 0-32,49 0 1,-24 0-1,0 0 1,-25 0 0,-1 0-1</inkml:trace>
  <inkml:trace contextRef="#ctx0" brushRef="#br1" timeOffset="472619.4866">24061 14238 0,'49'0'31,"-24"0"-15,0 0-1,0 0 1,24 0 15</inkml:trace>
  <inkml:trace contextRef="#ctx0" brushRef="#br1" timeOffset="472786.487">24284 14238 0,'49'0'16,"-24"0"-1,50 0 1,-51 0 0,1 0 15</inkml:trace>
  <inkml:trace contextRef="#ctx0" brushRef="#br1" timeOffset="473112.4846">24581 14263 0,'50'0'63,"0"0"-47,-1 0-1,-24 0 1,0 49-1,24-49 32,-49 25-31,25-25 0,0 0-1,25 0 1,-25 0-16,-1 0 31</inkml:trace>
  <inkml:trace contextRef="#ctx0" brushRef="#br1" timeOffset="473324.4864">25053 14362 0,'25'0'0,"-1"0"31,26 0-15,-25 0-16,0 0 15,-1 0 17</inkml:trace>
  <inkml:trace contextRef="#ctx0" brushRef="#br1" timeOffset="474040.4875">25301 14412 0,'74'0'47,"-49"0"-31,0 0 0,0 0-1,24 0 1,-24 0-1,0 0 1,24 0 0,1 0-1,-25 0 1,0 0 0,24 0-1,-24 0 1,0 0-1,0 0 1,24 0 0,-24 0-1,0 0 1,25 0 0,-26 0-1,1 0 1,0 0 15,25 0-15,-26 0-1,1 0 1,0 0 31,25 0-32,-26 0 32,1 0 16,-50 0-1,1 0-46</inkml:trace>
  <inkml:trace contextRef="#ctx0" brushRef="#br1" timeOffset="475034.4879">23763 14064 0,'0'-25'0,"49"25"16,-49-49 0,0 74 46,-49 24-46,24-24-16,0 25 0,-24-26 15,24 26-15,-25-50 16,50 50-16,-49-50 16,49 24-16,-25-24 15,25 25 1,25 25 31,-1-50-32,26 0-15,-25 0 16,0 0-16,24 0 16,-24 0-16,0 25 15,24-25-15,-24 0 16,0 0 15,-25 25-31,0-50 47</inkml:trace>
  <inkml:trace contextRef="#ctx0" brushRef="#br1" timeOffset="475972.4862">23267 13816 0,'25'0'46,"24"0"-30,26 0 0,-51 0-1,1 0 1,-25-25 46</inkml:trace>
  <inkml:trace contextRef="#ctx0" brushRef="#br1" timeOffset="476451.4861">23564 13593 0,'0'0'0,"0"-25"16,0 0 0,25 25 15,-25 50 0,50-25-15,-50 24-16,0-24 15,25-25-15,-25 50 16,0-1 0,24-49-16,26 0 31,-50-24-15,25-1-1,-25-25-15,0 1 16,25-1-16,-25-24 15,0-1-15,0 26 16,0 24-16,0-25 16,0 75 31,0 25-32</inkml:trace>
  <inkml:trace contextRef="#ctx0" brushRef="#br1" timeOffset="477284.4969">23912 13767 0,'0'-25'31,"0"0"1,0 75 14,0-26-30,0 1-16,0 0 16,25 49-1,-25-98 48,0-1-63,0 0 0,0 0 15,0-24-15,0 24 16,0 0-16,0-25 16,49 1-1,-24 49 1,25 0 0,-1 25-1,-49-1 1,25-24-1,-25 50-15,-25-25 16,0-25 0,1 49-16,-26-49 15,25 0-15,25 25 16,-49-25-16,98 0 94,1 0-94,-25 0 15,-1 0-15,51 50 16,-50-1 0,-25-24-1,0 25 1,0-25-1,24-25 17,-24-50-17</inkml:trace>
  <inkml:trace contextRef="#ctx0" brushRef="#br1" timeOffset="481804.4822">26541 14412 0,'-25'0'203,"25"24"63,50 1-235,-25 25 0,-1-50-15,26 0-1,-50 25-15,25-25 16,0 0 15,-25 24-31,49-24 16,-24 0 15,-25 25-31,25-25 31,-25 50-31,25-50 47,24 25-31,-24 24 15,25-49-15,-50 25-1,24-25 1,1 0 0,-25 25-1,50 0 1,-25 24 15,0-49-15,-25 50-1,49-50 1,-49 25-16,50-25 0,-25 49 16,-1-49-1,-24 25 1,50-25 15,-50 25-15,25-25-1,0 0 1,-25 49 0,24-49-16,-24 25 31,50-25-31,-50 25 16,25-25 15,-25 25-16,25 24 1,-25-24 15,49-25-31,-49 25 16,25-25 0,-25 50-1,25-50-15,-25 24 16,49-24-1,-49 25-15,25-25 16,-25 50 0,25-50-16,25 25 31,-26-25-15,-24 25-16,25-25 15,-25 49 1,25-49-16,-25 25 15,50 0 17,-26-25-17,-24 49 1,50 1 0,-50-25-1,25 0 1,0-25 15,24 0-15,-49 49-1,25-49 17,-25 25-17,25-25 1,-25 25 15,25-25-15,-25 49-1,49-49 17,-49 25-17,0 0 32,25-25-31,-25 25-1,25-25 1,-25 49 0,50-49 15,-75 0 63</inkml:trace>
  <inkml:trace contextRef="#ctx0" brushRef="#br1" timeOffset="483742.6245">28302 15850 0,'0'0'0,"0"-25"15,0 1 32,-25 24-31,25 49 78,0-24-79,50 25-15,-50-26 16,0 1-16,25 25 15,24-1 1,-49-24 0,25-25-1,-74 0 32,24 0-31,-25 0-1,1 50 1,-1-50 0,50 25-16,-50-25 15,50 24 1</inkml:trace>
  <inkml:trace contextRef="#ctx0" brushRef="#br1" timeOffset="484341.6286">28253 16520 0,'0'-50'31,"24"50"0,26 0-15,-25 0-16,0 0 16,24 0-1,-24 0-15,0 0 16</inkml:trace>
  <inkml:trace contextRef="#ctx0" brushRef="#br1" timeOffset="484808.6323">28575 16297 0,'0'0'0,"0"49"94,50-24-94,-50 0 16,0 25-16,0-1 15,24-49 1,-24 25-16,25-25 47,25-25-31,-50 0-16,0-24 15,25-1-15,-25 0 16,0-24-16,49 24 15,-49 1-15,0-1 16,0 25 0,0 75 31</inkml:trace>
  <inkml:trace contextRef="#ctx0" brushRef="#br1" timeOffset="485524.6206">28848 16396 0,'0'25'63,"0"24"-48,0 1 1,0 24 0,0-98 46,0-1-62,25 0 16,-25-25-16,0 26 15,0-1-15,24-25 16,-24 25 0,25 25-1,25 0 1,-25 25-1,-25 25 1,0 24 0,-50-49-1,25-25-15,-24 25 16,73-25 46,1 0-46,25 0 0,24 0-1,-24 0 1,-50 74-16,25-74 0,-25 25 16,0 0-1,-50-25 1,25 49-16,0-49 15,-24 0-15,24 0 16,0-24 0,25-1-1</inkml:trace>
  <inkml:trace contextRef="#ctx0" brushRef="#br1" timeOffset="488246.6576">26491 14287 0,'-24'0'15,"24"25"-15,49-25 157,-49-25-142,25 25-15,-25-24 16,25 24-16,-25-50 15,49 50-15,-49-25 16,25 25-16,-25-25 16,25 25-16,-25-24 15,50 24-15,-50-50 16,49 50-16,-49-25 16,50 25-16,-50-25 15,49 25-15,-49-49 0,25 49 16,-25-25-16,50 25 15,-50-25-15,74 25 16,-74-25-16,25 25 16,-25-49-16,25 24 15,-25 0 1,50 25 0,-50-49-16,24 49 15,-24-50-15,50 50 16,-50-25-16,50 25 15,-50-25-15,24 25 16,-24-49-16,50 49 16,-50-25-16,25-25 15,24 1 1,1-26 0,0 51-1,-1-26 1,-24 25-1,0 0 1,24-24 0,-24 24-1,25-25 1,-25 25 0,-25 1-1,24 24 1,-24-50-16,50 50 15,-50-25-15,50 25 0,-50-25 16,24 25-16,26-49 16,-25 24 15,-25 0-15,25 25-16,24-49 15,-24 24 1,25-25-1,-25 25 1,-25 1 0,24 24-1,-24-50-15,50 25 16,-25-24 15,24 24-15,-49 0 15,25 25-31,0 0 63,-50 0-17,-24 50-30</inkml:trace>
  <inkml:trace contextRef="#ctx0" brushRef="#br1" timeOffset="488949.6576">28104 12551 0,'0'0'0,"0"-49"15,-25 49 1,50 0 78,0 0-94,-25 24 15,74-24-15,-24 0 16,-26 0-16,1 0 15,25 0-15,-25 0 16,24 0 0,-49 25 46,0 25-46,0-1-1,0-24-15,0 0 16,-49 25 0,49-1-1,0-74 17,0 1-17,49-26-15</inkml:trace>
  <inkml:trace contextRef="#ctx0" brushRef="#br1" timeOffset="490484.6733">28352 12204 0,'25'0'78,"-1"0"-63,26 0-15,0 0 16,-26 0 15</inkml:trace>
  <inkml:trace contextRef="#ctx0" brushRef="#br1" timeOffset="490942.6749">28649 11956 0,'0'0'0,"0"-25"16,25 25 0,-25-50-1,0 75 17,25-25-17,-25 50-15,0-25 16,50-1-16,-50 26 0,24-25 15,-24 0 1,0 24-16,50-24 16,-25-25 31,-25-74-32,49 24 1,-49-24-16,25-1 15,-25 26-15,0-1 16,0 25-16,0-49 16,25 74 31,-25 25-32</inkml:trace>
  <inkml:trace contextRef="#ctx0" brushRef="#br1" timeOffset="491706.6718">29046 12129 0,'0'-49'0,"0"24"15,0 0 1,25 25 31,0 75-32,25-26 1,-50-24 0,24-25-1,1 0 17,-25-25-17,0-24 1,0-1-1,0 0 1,0 26 0,0 98 46,0-24-46,0-26-16,0 1 15,0 25-15,0-25 16,0 0-16,0-1 16,0 26-16,0 0 15,0-75 48</inkml:trace>
  <inkml:trace contextRef="#ctx0" brushRef="#br2" timeOffset="499828.7031">26739 14511 0,'0'-25'47,"-24"25"31,-1 0 1,25-25 30</inkml:trace>
  <inkml:trace contextRef="#ctx0" brushRef="#br2" timeOffset="504427.7084">26591 14412 0,'24'0'141,"1"24"-110,0-24 0,25 0-15,-50 25 0,24-25-1,1 0 1,25 25-16,-25-25 16,-1 0-1,1 0 1,-25 50-1,50-50-15,-25 0 16,-1 0 0,26 24-1,0-24 17,-25 0-17,-1 50-15,26-50 31,-25 25-15,0-25 15,24 0-15,-24 0 0,-25 25-16,25-25 15,24 0 1,-49 49-1,25-49 1,0 0 0,0 0-1,-25 25-15,49-25 32,-49 25-17,25-25 16,0 49 1,25-49-17,-50 25 1,24-25 0,1 0 15,-25 25-31,50-25 15,-25 0 1,-1 50 0,26-50 15,-50 24 0,25-24-31,24 0 31,-24 0-15,-25 25-16,25-25 16,-25 25 15,50-25-31,-26 0 16,1 0-1,-25 50-15,50-50 16,-25 0-1,0 0 1,-25 24 0,24-24-16,26 0 15,-25 0 1,-25 25 0,25-25-1,24 0 16,-24 50-31,0-50 16,24 0 0,-49 25-1,25-25-15,0 0 32,25 24-17,-26-24 1,1 0-1,-25 50 17,25-50-17,49 0 17,-49 0-17,-25 25-15,25-25 16,0 25 15,24-25-15,-24 0-1,0 49 1,25-49 15,-50 25-15,24-25-1,1 0 1,25 0 0,-50 25-16,25-25 15,-1 0 1,-24 50 0,50-50-1,25 0 1,-1 24-1,-49-24 1,0 0 0,-25 25-16,24-25 15,26 0 1,0 50 0,-26-50-16,1 0 15,-25 25-15,50-25 16,-25 49-1,24-24 1,1-25 0,-1 0-1,-24 0 1,-25 25 0,25-25-16,25 0 31,-50 49-31,24-49 15,26 0-15,0 0 16,-50 25 0,49-25-1,-49 25 1,25-25 0,0 50-1,0-50 1,24 0-1,-24 24 1,0-24 15,-25 25-31,49-25 16,-24 0 0,0 50-1,25-50 1,-25 0-1,-25 25 1,24-25-16,26 0 16,-25 0-1,-25 24 1,25-24-16,-1 0 31,-24 50-15,50-50-1,-25 25 1,0-25 15,-25 25 47</inkml:trace>
  <inkml:trace contextRef="#ctx0" brushRef="#br2" timeOffset="505252.7017">30559 15751 0,'0'-25'15,"0"0"17,-24 25-17,24 50 48,0 0-63,0-26 15,0 1 1,0 25-16,49-1 16,-49 1-1,0-25 1,-25-25 62,-49 49-62,24-24-1,26 25 1,24-25 0</inkml:trace>
  <inkml:trace contextRef="#ctx0" brushRef="#br2" timeOffset="506248.7019">30956 15875 0,'0'0'0,"-49"-25"16,73 25 62,-24 25-78,0 25 16,0-1-16,0 1 15,0 24-15,0-49 16,0 0-16,25 24 16,0-49 15,25 0-16,-26-24 1,-24-51-16,50 1 16,-50-25-16,25 24 15,-25 1-15,49 24 16,-49 25-16,0-24 16</inkml:trace>
  <inkml:trace contextRef="#ctx0" brushRef="#br2" timeOffset="507059.7046">31254 16123 0,'0'0'0,"0"-50"31,0 100 32,0-25-48,0 0-15,-25 24 16,25 1-1,-25-50 1,25-25 31,0-49-31,0 24-1,0 25-15,50-24 16,-50 24-16,0-25 15,25 50-15,0 0 16,24 0 0,-24 0 15,-25 25-31,0 0 16,0 49-1,0-49 1,-74-25-16,24 0 15,25 0 1,75 0 62,-50 50-62,49-50-16,-49 24 15,25-24-15,-25 50 16,25-25-16,-25 0 31,0 24-15</inkml:trace>
  <inkml:trace contextRef="#ctx0" brushRef="#br2" timeOffset="507778.7041">31527 16148 0,'0'0'0,"25"-25"15,-25-25 1,0 75 31,0 25-32,0-25 1,0 24 0,0 1-1,0-25 1,0-75 62,0 25-78,0-24 0,0 24 16,24 0-16,26-25 15,-25 50 1,0 0-1,24 0 1,-49 50 0,0 0-1,0-26 1,-25 1 0,1-25-1,48 0 32,26 0-31,0 0-1,-26 50 1,-24-1 0,25-49-1,-25 50-15,0-25 16,-25-25 15,-24 0-31,24 0 0,0 0 16,0 0-1,-49 0-15</inkml:trace>
  <inkml:trace contextRef="#ctx0" brushRef="#br2" timeOffset="515605.9843">26293 14461 0,'-50'0'141,"26"0"-125,-1 0-1,-25 0 17,50 25-17,-25-25-15,1 0 16,-1 0 15,25 25-15,-50-25-16,1 0 15,24 49 32,0-49-31,-25 0 15,25 25-15,1-25 15,-26 0-15,25 0-1,25 25 1,-25-25-16,-24 0 47,24 0-16,25 25-15,-25-25-16,0 0 15,-24 0 1,24 0-1,25 49 32,-25-49-15,-24 0-1,24 0-16,25 25-15,-50-25 16,25 0 0,-24 0 15,24 25-15,-25-25 15,26 50-16,-26-50 17,25 24-1,0-24-15,25 50-1,-49-50-15,24 0 16,0 25 15,-24-25-15,24 0 15,25 25-31,-25-25 16,-25 0-1,50 49-15,-74-49 16,24 0-1,50 25-15,-25-25 16,1 0-16,-26 25 31,25-25-31,0 0 16,25 49 0,-49-49-16,24 0 15,0 0 1,-24 25-1,24-25 1,0 0 0,0 0 15,25 25-15,-49-25-16,24 0 15,0 0 1,0 0-1,25 50 1,-49-50 0,24 0 15,25 24-15,-25-24-16,-25 0 31,26 25 0,-1-25-15,-25 0-1,-24 0 1,49 50 0,-25-50-16,25 0 15,-49 0 1,49 25-1,0-25-15,-24 0 16,24 0-16,-25 49 16,26-49-16,-26 0 15,25 0-15,25 25 0,-49-25 16,-1 0 0,0 25-16,1-25 15,24 50 1,-25-50-1,50 24-15,-49-24 16,24 0 0,0 0-1,25 25-15,-25-25 16,-49 0 0,74 50-16,-25-50 15,0 0 1,1 0-1,-26 25 1,25-25-16,-24 0 16,49 24-1,-50-24-15,0 0 16,25 0 0,25 50-1,-24-50-15,-26 0 16,-24 25-1,49-25 1,0 0 0,25 25-1,-25-25 17,25 49 171,-49-49-203,49 25 47,-25-25-32,0 0 16,25 25 16,-50-25-47,26 0 32,-1 0-17,-25 49 32,25-49-16,25 25-31,-24-25 16,-1 25 0,-25-25 15,25 0 0,25 50-31,-24-50 0,-26 0 16,25 0 15,0 0 16</inkml:trace>
  <inkml:trace contextRef="#ctx0" brushRef="#br2" timeOffset="516706.985">22002 15751 0,'0'0'0,"0"-25"16,-25 25 46,25 50-62,-50-25 0,50 24 16,-24-24 0,-26 25-16,25-1 15,25-24 1,-25-25-1,25 25-15,0 24 32,25-49 30,25 0-46,-1 0-1,-24 0 1,50 0-16,-75 25 31</inkml:trace>
  <inkml:trace contextRef="#ctx0" brushRef="#br2" timeOffset="518023.9821">20960 15528 0,'0'0'0,"0"-25"31,0 0-15,25 25 0,0 0-1,24 25 1,-49 0-1,25 24-15,-25-24 16,50 25-16,-1-1 16,-49-24-16,50 25 15,-25-25 1,24-25 15,-49-50 0,0 25-31,0 0 16,0-24-16,0-26 16,0 1-16,0 0 15,0 24-15,0 0 16,0 25 0,25 25 15</inkml:trace>
  <inkml:trace contextRef="#ctx0" brushRef="#br2" timeOffset="518766.9825">21406 15553 0,'0'-25'31,"25"25"16,-25 49-31,50-49 0,-50 75-16,25-75 0,-25 25 15,24-25 1,-24-75 31,0 26-32,0 24 1,0 0 0,25 25-1,-25 25 48,0 24-48,0-24-15,0 25 16,0-25-16,-25-1 16,25 26-1,0 0 1,0-26-1</inkml:trace>
  <inkml:trace contextRef="#ctx0" brushRef="#br2" timeOffset="519451.9812">21630 15577 0,'0'25'63,"0"25"-48,0-25 1,0-1-16,0 1 0,0 25 16,0-1-1,0-73 48,0-26-63,0 25 15,0 0-15,49-24 16,-49 24-16,0 0 16,25 25-16,-25-49 15,25 49-15,25-50 16,24 50 0,-49 0-1,-50 50 16,-49-26-15,49-24-16,0 50 16,75-50 62,-1 0-63,-49 25-15,25-25 16,-25 25-16,50-25 16,-50 49-16,24-49 15,-24 25-15</inkml:trace>
  <inkml:trace contextRef="#ctx0" brushRef="#br2" timeOffset="526711.8662">26442 10344 0,'0'0'0,"0"-25"31,0 0-15,0 0 15,0-24 16,0 24-31,0 0 15,0-25 0,-50 50-15,50-24 15,0 73 79,0 1-95,-25-25 1,25 24-16,0-24 15,0 0-15,0 0 16,0 24-16,0-24 16,0 0-16,0 0 0,0 24 15,0-24-15,-24 0 16,24 24-16,0-24 16,0 0-16,0 25 15,0-26-15,0 26 16,0-25-1,0 24 1,0 1 0,-50-25-16,50 0 15,0 49-15,0-49 16,0 0-16,0 24 16,0 1-1,0-25 1,0 0-1,0-1 1,0 26 0,0 24-1,0-49 1,0 0 0,0 0-1,0 24 1,0-24-1,0 0 1,-25 25 15,25-1-15,0-24 0,0 0-1,0 24 16,0 1 1,0 0-17,0-1 1,0-24 0,0 25-1,0-26 1,0 26-1,-49 0 1,49-1 0,0 26-1,0-50 1,0-1 0,0 1-1,0 25 1,0-25-1,0-1 17,49-24-32,-49 50 15,0-25 1,0 0 0,0-1-1,0 26 1,25-25-1,-25 24 1,0 1 0,0 24-1,0-49 1,0 25 15,0-25-15,0-1-1,0 26 1,0-25 0,0 0 15,0 24-15,0-24-1,0 0 1,0 0 15,50 24-15,-50-24-1,0 0 1,24-25 0,-24 50-1,0-1 16,0-24-15,0 0 0,25 24 15,-25-24-15,0 25-1,0-1-15,0-24 16,0 0-16,0 0 31,0 24 0,0 1-15,0 0 0,0-26-1,0 1 1,0 25-1,0-1 1,0-24 0,0 0-1,0 25 1,0-26 15,0 1-15,0 25-1,0-25 1,0-1 0,0 1 15,0 25-15,0-1-1,0-24-15,50-74 141,-50-1-141</inkml:trace>
  <inkml:trace contextRef="#ctx0" brushRef="#br2" timeOffset="528212.8733">26169 10096 0,'0'0'0,"0"24"15,0 26 32,0-25-31,0 0-1,50-25 17,-26-50-32,1 0 15,25 26-15,-25 24 16,24-50-16,1 0 15,-1 50 1,-49-25 0,25 25-16,-25 25 47,0 0-32,50 25 1,-50-25-1,25-1 1,-25 26-16,49-25 0,-49 0 16,25 49-1,-25-99 32,0-49-31,0 49-16</inkml:trace>
  <inkml:trace contextRef="#ctx0" brushRef="#br2" timeOffset="528977.8669">26541 9426 0,'0'-50'16,"0"25"15,25 25-15,-25 50 15,49-25-31,-49 0 15,0 24-15,25 1 16,-25-1-16,50-24 16,-50 25-16,25-25 15,-25-1-15,24-24 16,-24 50 0,50-50-1,-50-50-15,0 26 16,0-1-16,25-25 15,-25-24-15,0-1 16,0 1-16,0 24 0,0 1 16,0 24-16,0 0 15,25 25 32</inkml:trace>
  <inkml:trace contextRef="#ctx0" brushRef="#br2" timeOffset="530120.8684">27012 9699 0,'0'-50'16,"0"75"46,0 24-46,0-24-16,0 0 0,0 49 16,0-98 46,0-1-46,0 0-16,0-25 15,0 1-15,0 24 16,50 25-16,-50-50 16,50 50-16,-1 0 15,-24 0 1,-25 25 0,0 25-1,-25-1 1,-24-24-1,-1-25 1,75 0 31,24 0-31,-24 0-1,0 0 1,25 25-1,-50 25 1,0-26 0,-25-24-16,0 50 15,0-50-15,-24 0 16,49-25 15,-25 25-15,25-25-16,-25 25 15</inkml:trace>
  <inkml:trace contextRef="#ctx0" brushRef="#br2" timeOffset="530688.87">27360 9550 0,'49'0'32,"-24"0"-1,-25 74-16,0-49 1,25-25-16,-25 25 16,49-25 15,-24 0 0,-25-50-15,0 1-1,0-1 1,0 124 62,0-49-62,0 0-16,0 25 15,0-1-15,-25 26 16,25-26-16,0-24 16,-24 0-16,24 24 15,0-73 32</inkml:trace>
  <inkml:trace contextRef="#ctx0" brushRef="#br2" timeOffset="532798.8794">15429 7615 0,'0'-25'16,"-25"25"0,99 0 62,-49 0-78,25 0 15,-1 0-15,26 0 16,-51 0-16,1 0 16,-25 25-1</inkml:trace>
  <inkml:trace contextRef="#ctx0" brushRef="#br3" timeOffset="561910.4776">28724 15081 0,'0'0'0,"-25"0"16,50 0 47,24 0-63,-24 0 15,25 0 1,-25 0-1,-1 0 1,26 0 0</inkml:trace>
  <inkml:trace contextRef="#ctx0" brushRef="#br3" timeOffset="599926.9579">26615 14436 0,'0'-24'31,"25"24"126,25 0-142,-25 0 1,-1 0 15,26 0 0,-25 0-15,-25 49 0,25-49-16,-1 0 15,26 0 17,-25 0 46,-25 25-63,25 0 63,24-25-46,-49 49 15,25-49-32,0 0 1,-25 25 31,50-25 0,-50 25-47,24-25 46,1 0-30,0 0 15,-25 25-31,50-25 47,-26 0-16,1 0 1,0 0 15,-25 49-32,50-49 32,-50 25-31,24-25-1,1 0 17,-25 25-1,50-25 0,-50 50 47,25-50-62,-1 0-1,1 0 32,-25 24-31,50-24 15,-25 0 0,-25 25-31,24-25 32,-24 25-17,50-25 17,-25 0-1,-25 50-16,25-50 1,-1 0 15,-24 24-15,50-24 0,-25 0 46,-25 25-46,25-25-16,24 0 78,-49 50-63,25-50 1,0 0 31,-25 25-31,25-25-1,24 0 16,-49 24-15,25 26 31,0-50-31,25 0 15,-50 25-31,24-25 47,1 25-32,25-25 1,-50 24 15,25-24-31,-1 0 47,26 50-16,-25-50 1,0 0-1,-1 0-16,26 0 17,-25 0 15,-25 25-32,25-25 16,24 0 16,-24 0-31,-25 25 0,25-25-1,0 0 1,24 0 46,-49 49-30,25-49 30,-25 25-15,25-25-47</inkml:trace>
  <inkml:trace contextRef="#ctx0" brushRef="#br3" timeOffset="600958.954">28228 14908 0,'0'49'93,"0"1"-61,25-25-32,24 24 15,-24 26 1,-25-51 0,50-24-16,-75 0 62,0 0-46,-25 0-1,26 0-15,-26 0 32,25 25-32,0 25 15,-24-25 1,49-1 15</inkml:trace>
  <inkml:trace contextRef="#ctx0" brushRef="#br3" timeOffset="601492.9557">28575 14684 0,'0'0'0,"0"50"62,0-25-46,0 0-16,-25 24 15,25-24-15,0 0 16,0 24 0,-25-49-16</inkml:trace>
  <inkml:trace contextRef="#ctx0" brushRef="#br3" timeOffset="601793.9568">28426 14709 0,'-25'0'0,"25"-49"31,25 49 1,0 0-17,0 0-15,24 0 16,-24 0-16,0 0 15,0 0-15,-25 24 16,74-24-16,-49 25 16,-25 0 15</inkml:trace>
  <inkml:trace contextRef="#ctx0" brushRef="#br3" timeOffset="602107.9592">28377 14908 0,'-25'0'16,"25"24"15,74-24 0,-49 0-31,25 0 16,-26 0-16,1 50 16,25-50-1,-1 0 1,-73 0 46</inkml:trace>
  <inkml:trace contextRef="#ctx0" brushRef="#br3" timeOffset="603646.9588">28798 15007 0,'25'0'78,"-25"25"-47,0 24-15,0 1-1,0-25 1,0 24 15,0-74 16,0-49-47,0 49 16,0 0-16,0-24 15,0-1 1,50 50 15,-26 0-15,1 0-1,25 25 1,-50 0 0,0 0-1,-25-25 1,-49 0-16,24 0 16,25 0 15,50 0 0,0 0-15,-25 49-16,49-49 15,-49 25-15,50-25 16,-50 25-16,25-25 16,-25 49-16,25-49 15,-25 25 1</inkml:trace>
  <inkml:trace contextRef="#ctx0" brushRef="#br3" timeOffset="606675.9568">24581 15032 0,'50'0'187,"-50"-25"-187,25 25 16,0 0 15,24-25 32,-24 25-32,-25-25 0,25 25-31,0 0 32,24 0-17,-49-49 1,25 49 15,0 0-15,-25-25-1,50 25 1,-26 0 31,-24-25-32,25 25 1,0 0 0,25 0 15,-50-50-15,24 50-16,1 0 15,25-24 16,-25 24 16,-25-25-47,24 25 32,26-50-1,-25 50-16,0 0 17,-25-25-17,49 25 1,-24 0 15,0-24 0,24 24 1,1 0-17,-25 0 17,-25-50-1,25 50-16,-1 0 17,26 0-17,-25 0 48,0 0-16,24 0-16,-24 0 0,-25-25-15,25 25-16,0 0 31,-25-25 16,49 25-47,-24 0 31,0 0 0,25 0-15,-26-49 0,51 49-1,-50 0 1,24 0-16,1-25 16,-25 25 15,-1 0-16,-24-25 1</inkml:trace>
  <inkml:trace contextRef="#ctx0" brushRef="#br3" timeOffset="607720.9582">24656 14808 0,'0'0'0,"0"-24"15,0 73 63,-50 26-62,25-26 0,-24 1-1,49-25-15,0 24 32,25-49-1,-1 0-16,1 0 1,25 0 0,-25 0-1,-25 25 1,0 0 31</inkml:trace>
  <inkml:trace contextRef="#ctx0" brushRef="#br3" timeOffset="608213.9599">24656 15379 0,'0'-50'0,"0"25"31,0 75 31,0-25-62,0 0 16,0 24 0,0 1-16,0-25 15,0 0 17</inkml:trace>
  <inkml:trace contextRef="#ctx0" brushRef="#br3" timeOffset="608539.9591">24532 15379 0,'-50'-25'16,"75"25"15,-25-25-15,50 25-16,-1 0 16,-24 0-16,0-49 15,24 49-15,1 0 16,-25 0-1,0 0 1</inkml:trace>
  <inkml:trace contextRef="#ctx0" brushRef="#br3" timeOffset="608828.96">24557 15503 0,'0'0'0,"-50"50"16,50-26 15,0 1 16,50-25-47,-1 0 15,-24 0 1,0 0-16,24 0 16,1 0-1,-25 0 32</inkml:trace>
  <inkml:trace contextRef="#ctx0" brushRef="#br3" timeOffset="609337.9739">24805 15503 0,'49'-25'32,"-24"25"46,0 0-63,-25 25 1,50-25 0,-50-50 30,0 26-30,24 24 0,-24-50-1,0 75 48,0 49-48,0-49-15,0 0 16,0 0-16,0 24 16,0 1-16,0-25 31,0-50 16</inkml:trace>
  <inkml:trace contextRef="#ctx0" brushRef="#br3" timeOffset="612178.9922">26318 12675 0,'0'-25'94,"0"50"125,0 50-204,0-51-15,0 1 16,0 0-16,0 25 16,0-1-1,0 1 1,0-25 0,0 24-1,0-24 1,49-25-16,-49 25 15,0 0 1,0 24 0,0-24-1,0 0-15,0 25 16,0-1 0,0 1-1,0-25 1,0-1-1,0 26 1,0-25 0,0 0 15,0-1 0,0 26-15,0-25-1,0 0 1,0 24 15,0-24-15,0 0 0,25-25-1,-25 25-15,0 24 16,0 1-1,0-1 1,0 1 0,25 0-1,-25-1 1,50 26 0,-50-51-1,0 1 1,24-50 62,-24-24-62,0-1-16</inkml:trace>
  <inkml:trace contextRef="#ctx0" brushRef="#br3" timeOffset="613078.9914">26219 12799 0,'0'0'0,"-25"0"31,50 0 79,-25-25-110,49 25 15,1-49 1,-25 49 0,-25-25-16,24 25 15,-24 50 32,0-1-31,0-24-1,0 0 1,0 24 0,50-49-16,-50-24 78</inkml:trace>
  <inkml:trace contextRef="#ctx0" brushRef="#br3" timeOffset="613499.9929">26715 12526 0,'0'25'62,"0"0"-46,0 0-1,0 24-15,0-24 0,0 25 16,0-25 0,0 24 30,0-74-30</inkml:trace>
  <inkml:trace contextRef="#ctx0" brushRef="#br3" timeOffset="613783.9918">26591 12601 0,'0'0'0,"0"-50"15,0 25 17,49 25-17,1 0 1,-25-24 0,-1 24-16,26 0 15,0 0-15,-26 0 31,1 0-15</inkml:trace>
  <inkml:trace contextRef="#ctx0" brushRef="#br3" timeOffset="614061.993">26566 12824 0,'0'0'0,"25"0"62,24 0-46,-24 0-16,25 0 15,-26 0-15,1 0 16,0 0 15,25 0-15,-50-25 0,24 25-1</inkml:trace>
  <inkml:trace contextRef="#ctx0" brushRef="#br3" timeOffset="614767.993">26888 12774 0,'0'-74'47,"0"148"-47,0-123 63,0 98-48,0 1 1,0-25 0,0-50 62,0 0-78,0 0 15,0-24-15,0 24 16,50 25-16,-50-50 16,25 50-1,-25-24-15,24 24 16,26 0 0,-25 0-1,-25 24-15,0 26 16,0-25-1,-50-25 1,50 49-16,-25-49 16,-24 0-1,98 0 48,-24 0-48,0 0 1,-25 25 0,25-25-1,-25 25-15,0 0 16,-50 24 15,25-49-15,-24 0-1,24 0 1</inkml:trace>
  <inkml:trace contextRef="#ctx0" brushRef="#br3" timeOffset="614976.9908">27211 12849 0</inkml:trace>
  <inkml:trace contextRef="#ctx0" brushRef="#br3" timeOffset="616305.9934">26020 13841 0,'0'0'0,"0"-25"63,0 0-32,25 25-15,-25-49-1,50 49-15,-1 0 16,-24-25-16,0 25 16,24 0-16,1 0 15,-25 0 1,24 0 0,-49 50 15,25-50-31,-74-50 94</inkml:trace>
  <inkml:trace contextRef="#ctx0" brushRef="#br3" timeOffset="617218.9948">26070 13122 0,'0'-25'0,"0"-25"31,-50 50 16,25 25-31,1 0 0,24 24-1,-50 26 1,50-25-1,0-26-15,0 1 0,0 25 16,0-1 0,50-49-1,-1 0 1,1 0 0,-1 0-1,-49-24-15,50 24 0,-50-25 16,0-25-1,0 25-15,0-24 16,0-1 0,0 25-1,-50 25 1,1 0 0,-1 0-1,25 0 1</inkml:trace>
  <inkml:trace contextRef="#ctx0" brushRef="#br3" timeOffset="617683.9926">26095 12973 0,'0'-25'0,"-50"25"47,50 74 15,0-24-62,0-25 16,0 0-16,0-1 15,0 26 1,0-25-16,25 0 0,-25 24 16,0-24-16,0 25 15,25-50 1,-25 25-16,0 24 31</inkml:trace>
  <inkml:trace contextRef="#ctx0" brushRef="#br3" timeOffset="618877.9958">25524 14709 0,'0'-25'0,"0"75"141,0 0-126,0-26 1,0 1-16,0 25 15,25-1-15,-25-24 16,49-25-16,-49 50 16,25-50-16,-25 49 0,25-49 15,-25-24 48,0-1-48,0 0 1</inkml:trace>
  <inkml:trace contextRef="#ctx0" brushRef="#br3" timeOffset="619551.9932">25301 14982 0,'0'-25'15,"-25"25"1,0 0 15,0 50 1,25-1-17,0 1 1,0 24-1,0-49 1,50-25 15,0 0-15,-26 0 0,-24-74-1,0 24 1,0 25-1,0-24 1,0 24 0,-24 25-16</inkml:trace>
  <inkml:trace contextRef="#ctx0" brushRef="#br3" timeOffset="619889.9926">25326 14908 0,'0'-25'16,"0"50"46,0 24-46,0-24 0,0 25-16,0-26 15,0 1 1,0 0-16,0 25 0,0-26 16,0 26-1,0-25 1</inkml:trace>
  <inkml:trace contextRef="#ctx0" brushRef="#br3" timeOffset="621028.992">27583 14461 0,'0'-25'15,"25"25"63,-25 75-62,24-26 0,-24-24-16,0 25 15,0-1 1,0 1 0,0-25 15,-49-25-16,24 0 1</inkml:trace>
  <inkml:trace contextRef="#ctx0" brushRef="#br3" timeOffset="621762.9936">28054 14585 0,'0'0'0,"0"-25"47,-25 25-1,-24 0-30,24 0 0,25 25-1,-25 25 1,25-1 0,0 1-1,0 0-15,0-26 16,50-24-1,-1 0 1,1 0 0,0-24-1,-50-1 1,0-25 0,0 1-1,-25-1 1,-25 25-1,25 25 1</inkml:trace>
  <inkml:trace contextRef="#ctx0" brushRef="#br3" timeOffset="622085.9928">28029 14511 0,'0'-25'16,"-49"25"31,49 74-16,0-24-16,0 0 1,0-26-16,0 1 16,0 25-16,0-25 15,24-25-15,-24 49 16,0-24 0,0 25-1</inkml:trace>
  <inkml:trace contextRef="#ctx0" brushRef="#br3" timeOffset="653153.2818">26491 1935 0,'0'0'0,"0"49"79,0 1-64,0 0 1,0-1-1,0-24 1</inkml:trace>
  <inkml:trace contextRef="#ctx0" brushRef="#br3" timeOffset="653530.2818">26615 1712 0,'0'0'0,"0"-50"0,0 75 78,0 0-78,25 24 15,-25-24 1,75 0-16,-75 24 0,49-24 16,-49 25-16,25 24 15,-25-24-15,0-25 16,0-1-16,0 26 15,-25-25-15,-49 24 16,49-49 0,-25 50-16,26-50 15</inkml:trace>
  <inkml:trace contextRef="#ctx0" brushRef="#br3" timeOffset="654301.286">27310 1836 0,'0'49'63,"0"26"-48,-50-1 1,50 0-16,0-24 0,-24 0 16,24-26-16,0 1 31,0-50-15,0 1-16,0-26 15,0 0 1,49-24-16,-49 0 0,0-26 15,0 1-15,0 50 16,25-1-16,-25 75 47,25 0-31,-25 24-16,49 26 15,-49-26-15,50 26 16,-50-1-16,50-24 15,-50-26-15,0 26 0,0 0 32</inkml:trace>
  <inkml:trace contextRef="#ctx0" brushRef="#br3" timeOffset="654505.2818">27285 2059 0,'0'0'0,"25"0"31,25 0-31,-1 0 16,-24 0-16,25 0 15,-26 0-15,26 0 16</inkml:trace>
  <inkml:trace contextRef="#ctx0" brushRef="#br3" timeOffset="654774.2791">27732 1984 0,'0'0'0,"-25"0"0,25-49 16,0 74 31,25-25-47,-25 49 15,49-24-15,-24 0 16,25 24-16,-26-49 15,-24 50-15,25-50 16</inkml:trace>
  <inkml:trace contextRef="#ctx0" brushRef="#br3" timeOffset="654986.2818">27905 1935 0,'0'25'62,"-25"-25"-46,25 74 0,-49-24-16,49-26 0,-50 26 15,50-25-15,-25-25 16,25 25-16</inkml:trace>
  <inkml:trace contextRef="#ctx0" brushRef="#br3" timeOffset="655532.2838">28054 2009 0,'0'-25'0,"0"50"63,0 0-47,0 0-16,0 24 15,0-24-15,0 0 0,0 25 16,50-26-1,-25-24 1,-1 0 0,51-24-1,-75-26-15,25 25 16,-25 0-16,0-24 16,0 24-16,0 0 15,0-24 1,0 73 46,49 1-46,-24 25 0,25 24-1,-50-24 1,24-25-1,-73-25 17,-1 0-17,25 0 1</inkml:trace>
  <inkml:trace contextRef="#ctx0" brushRef="#br3" timeOffset="655712.2836">28029 1910 0,'-25'-50'15,"25"26"1</inkml:trace>
  <inkml:trace contextRef="#ctx0" brushRef="#br3" timeOffset="657017.2818">26516 2927 0,'0'-25'47,"50"25"-1,-25 0-30,-1 25 0,-24 0-1,0 0 1,-24 49 0,-26-49-1,0-25 1,50 25-16,-49-25 15,74 0 79,49 0-78,-24 0-1,-26 0 1,1 0 0</inkml:trace>
  <inkml:trace contextRef="#ctx0" brushRef="#br3" timeOffset="657361.2888">26591 2704 0,'49'0'47,"1"25"-32,-1 24-15,-49-24 16,50 25 0,-25-1-16,-25 1 15,74 24-15,-24 1 0,-50-1 16,0-24-16,0-1 15,-99 1-15,49-50 16</inkml:trace>
  <inkml:trace contextRef="#ctx0" brushRef="#br3" timeOffset="660877.492">27409 2803 0,'0'0'0,"0"-50"16,0 26 0,0-26 15,0 75 0,0 0-15,0 24-16,0 1 15,0 24-15,0 1 0,0-1 16,0-24-16,-25 24 16,25-49-16,0 0 15,0 24 1,0-74 15,0-24-15</inkml:trace>
  <inkml:trace contextRef="#ctx0" brushRef="#br3" timeOffset="661198.4922">27434 2753 0,'0'-24'16,"0"-26"-1,25 50 1,0 0-16,-1 0 16,26 0-16,-25 0 15,0 25 1,-25 0-16,0-1 15,0 26-15,0-25 16,0 24 0,-75-49-16,50 25 0,-24-25 15,24 0 1,50 0 15</inkml:trace>
  <inkml:trace contextRef="#ctx0" brushRef="#br3" timeOffset="662351.4942">27806 2753 0,'0'-24'15,"0"48"48,0 1-63,0 50 15,0-26-15,0 1 16,-25-1-16,25 1 16,0 0-16,0-26 15,0 1-15,0 0 16,25-25 15,-25-25-15,50 25-16,-50-49 15,49 49-15,-49-50 0,50 50 16,-1 0 0,1 0-1,-50 25 1,25-25-1,-25 25-15,0 24 16,25-49 0,-25 25-1,25-25-15,24 0 16,-24 0-16,0 0 16,24 0-16,-49-50 15,25 50-15,-25-24 0,0-1 16,0-25-1,0 25 1,-49 25 31,24 0-31,25 25-16,-25-25 15,25 50-15,-50 24 16,50-49-1,25-25 1,25 0 0,-1 0-1,1-25 1,-50-24 0,25 49-16,-25-25 15,49 74 79,-24-49-78,0 0-16,25 0 15,-26 0-15,1-24 16,-25-26-1,0 0 1,0 26 0,0-26-1,0 75 48,50-25-63,-50 25 15,25 24 1,-25 1 0,0-1-1,0-24 1</inkml:trace>
  <inkml:trace contextRef="#ctx0" brushRef="#br3" timeOffset="662736.4908">28773 2977 0,'25'0'31,"25"0"-15,-25 0 0,-1 0-1,26-25 1,-50 0 0,-25 25-1,-24 0 1,-1 0-1,25 50 1,25-1-16,0 1 16,0-1-1,25-49 1,0 25-16,0-25 16,49 0-1,-49 0-15,24-25 16,-49-49 15</inkml:trace>
  <inkml:trace contextRef="#ctx0" brushRef="#br3" timeOffset="663532.4984">29691 2902 0,'25'25'47,"-25"25"-47,25-26 16,-25 1-16,49 25 15,-49-25-15,25-25 16,-25 49-16,25 1 16,25-50 15,-26-25-31,1-25 16,-25 26-1,0-26-15,50-24 16,-50 24-16,0 25 15,0-24 1,25 49 15,-25-50-15</inkml:trace>
  <inkml:trace contextRef="#ctx0" brushRef="#br3" timeOffset="663870.4912">30162 2654 0,'0'-25'16,"0"50"46,0 25-62,0-1 16,0 1-16,0 24 15,0-24-15,0 0 16,0-1-16,0-24 16,0 25-16,0-26 15,0 1-15,25-25 32,0 0-32,0 0 15,25-25-15,-26 25 16,-24-49-16,50-1 15,-50 25-15,0 1 16</inkml:trace>
  <inkml:trace contextRef="#ctx0" brushRef="#br3" timeOffset="664484.4948">30113 2902 0,'-50'0'31,"75"0"-16,0 0-15,0 0 16,24 0-16,26 0 16,-1 0-16,-24 0 15,-1 0-15,1 0 16,0 0-16,-1-25 16,-24 25-1,-25-49-15,-50 49 47,1 49-31,24-24 15,-25 25-31,50-1 16,50-49 30,-50-24-30,50 24-16,-50-50 16,24 50-16,-24-25 15,0 75 48,0-25-63,0 24 15,0 1 1,0-1-16,0 1 0,0 24 16,0-24-16,0-25 15,0 0-15,0 24 16,-74 1 0,24-25-1,26-25-15,-26 0 16,-49-25-1,74-50 1</inkml:trace>
  <inkml:trace contextRef="#ctx0" brushRef="#br3" timeOffset="665928.4926">26566 3820 0,'25'-25'16,"24"25"-1,1 0 1,-25 0-1,-25 75 1,0-51 0,0 1-1,-50-25 1,0 50 0,1-50-1,74 0 32,24 0-31,1 0-1,-25 0 1,-1 25 0,-24-1-1,0 26 1,0-25-1,-24-25 1,-26 0-16,0 0 16,1 0-1,49-25-15,-25 25 16,25-50 0</inkml:trace>
  <inkml:trace contextRef="#ctx0" brushRef="#br3" timeOffset="666246.49">26839 3621 0,'0'0'0,"24"0"47,-24 25-47,50 25 15,-50-25-15,25 24 16,-25 1-16,49 0 16,-49 24-16,25 0 15,-25-24-15,0 0 0,0-1 16,0-24-16,-74 25 15,24-50-15,25 49 16,1-49-16</inkml:trace>
  <inkml:trace contextRef="#ctx0" brushRef="#br3" timeOffset="667061.4938">27533 3795 0,'0'-25'0,"0"1"16,0 48 31,0 26-32,0 0-15,0-1 16,0 1-16,0 24 0,0-24 15,0-25-15,0-1 16,0 26-16,0 0 16,0-75 31</inkml:trace>
  <inkml:trace contextRef="#ctx0" brushRef="#br3" timeOffset="667520.4913">27533 3894 0,'0'-24'15,"0"-1"1,0-50-16,25 26 16,25 49-1,-26-25-15,26 25 16,-25 0-16,24 0 15,-24 25 1,-25 0-16,0 24 16,0-24-16,0 0 15,0 0-15,-49 24 16,24-49-16,-25 25 16,1-25-1,49 50-15,-25-50 16,25-25-1,25 25 32,49 25-31,-24 24 0,-50-24-1,24 25-15,26-1 16,-50-24-1,25-25 1,24 0 0,1 0-16,-25 0 15</inkml:trace>
  <inkml:trace contextRef="#ctx0" brushRef="#br3" timeOffset="668175.4926">28004 4068 0,'0'0'15,"-24"0"1,48 0 15,1-25-15,25 25-16,0 0 16,-50-25-1,-25 25 16,25-49-31,-50 49 16,25 0 0,25 25-16,-25-25 15,25 49-15,0 1 16,0 24 0,0-24-1,50-50 1,0 0-16,-25 0 15,-1 0-15,1 0 16,25 0 0,-25-75-16,-25 51 15,0-1 1,0 0-16,0 75 62,49-1-46,-49 1 0,50-1-1,-25-49 1,-25 25-16,49-25 16,1 0-1,-25 0 1,-25-49-16,0-1 0,0 25 15,0 0-15,0 1 16,0-26-16,0 25 16</inkml:trace>
  <inkml:trace contextRef="#ctx0" brushRef="#br3" timeOffset="669216.4912">28649 4118 0,'25'0'46,"25"0"-30,-50-50 15,-50 50 16,50 25-31,-25-25-1,25 49-15,0 1 16,0-25 0,25 24-1,25-49 1,-25 0-16,-1 0 16,1 0-16,25 0 15,-25-49-15,24 49 16,-49-50-16,50 25 15,-50-24-15,0 24 16,0 0-16,0 0 16,-25 25-16,0 0 31,0 0-15,25 25-16,0 0 31,25-25-16,25 0 1,-25 0 0,-25 50 77,0-1-77,49 1 0,-24-50-1,25 0 1,-1 0 0,-24 0-1,-25-50 1,0 1-16,0 24 15,0 0-15,0 0 16,0-24 0,0 73 31,75 1-32,-51 0 1,1 25-1,-25-26 1,50-24 0,-50 25-1,-25-25 1,0 0 15</inkml:trace>
  <inkml:trace contextRef="#ctx0" brushRef="#br3" timeOffset="669608.4929">29567 4068 0,'25'0'62,"25"0"-46,-26 0 0,-24-25-16,25 25 0,-25-49 47,-25 49-32,-24 24 1,24 1-1,25 25 1,0-1 0,0-24-1,50-25 1,-1 0 0,-24 0-16,0 0 15,0 0-15,24 0 16,1 0-16,-50-49 15</inkml:trace>
  <inkml:trace contextRef="#ctx0" brushRef="#br3" timeOffset="670387.493">30435 3969 0,'0'0'0,"0"-25"15,0-25 1,0 26-1,50 24 1,-50 49 31,0 26-47,0-1 16,0 0-16,0 50 15,0-49-15,0-1 16,0-24-16,0-25 0,0-1 15</inkml:trace>
  <inkml:trace contextRef="#ctx0" brushRef="#br3" timeOffset="670674.4935">30510 3944 0,'0'-50'16,"0"1"0,0 24-16,49 25 15,1 0 1,0 0-16,-1 0 16,-24 0-16,25 0 15,-50 74 1,0-49-16,0 0 15,-50 49 1,0-74-16,1 25 16,-1-25-16,25 0 15</inkml:trace>
  <inkml:trace contextRef="#ctx0" brushRef="#br3" timeOffset="671683.4928">30857 3671 0,'0'-25'31,"0"50"-15,0 0 0,0 25-16,0-1 15,50 1-15,-50 24 16,0-24-16,0-1 15,0-24-15,0 0 16,0 49-16,49-74 47,-49-49-31,50 24-16,-50 0 15,49-24-15,1 24 16,-25 25-1,24 25 17,-49 24-17,25 1 1,-25-25 0,25-25-1,25 0 1,-25 0-16,-25-75 31,24 50-31,-24-24 16,0 24-1,-24 25 32,24 50-31,-50-50-1,50 74-15,0-49 16,0 24 0,25 1-1,0-50 1,24-25 0,-24-24-1,-25 24-15,0 0 16,0-25-1,0 75 32,25-25-47,24 0 32,-24-49-17,-25-1 1,0 0-1,0 26 1,25 24 31,25 0-31,-50 49-1,0 1 1,0-1-1,0 1 1</inkml:trace>
  <inkml:trace contextRef="#ctx0" brushRef="#br3" timeOffset="672037.4931">31750 3994 0,'0'-25'16,"74"-25"31,-49 50-47,-25-25 15,-25-24 17,-24 49-17,-1 0 1,50 25-16,-49-25 16,49 49-16,0-24 15,0 25 1,0-26-16,24-24 15,26 50-15,-25-50 16,0 0-16,-1 0 16,26 0-1,-50-25-15,50 25 16</inkml:trace>
  <inkml:trace contextRef="#ctx0" brushRef="#br3" timeOffset="672719.4939">32469 3721 0,'0'-50'15,"0"100"48,0-25-63,0 24 16,0-24-16,0 25 15,50-1 1,-50-24-1,25-25-15,0 0 16,-25-25 0,49-49-1,-49 24-15,0 1 16,25-26-16,-25 50 16,0-24-1,0 24 1</inkml:trace>
  <inkml:trace contextRef="#ctx0" brushRef="#br3" timeOffset="673048.4931">32792 3423 0,'0'-25'15,"0"50"48,0 25-63,0-1 15,0 1-15,0-1 16,0 1-16,0 0 16,0-1-16,0 1 15,0-25-15,0 24 16,25-49 15,24 0-15,1 0-1,-50-49-15,0 24 16,49-25-16,-49 26 16</inkml:trace>
  <inkml:trace contextRef="#ctx0" brushRef="#br3" timeOffset="673228.4936">32618 3721 0,'25'0'32,"25"0"-17,-26 0-15,1 0 16,25 0-16,-25 0 15,-1 0-15</inkml:trace>
  <inkml:trace contextRef="#ctx0" brushRef="#br3" timeOffset="673757.4962">33089 3721 0,'-49'0'63,"-1"0"-48,25 0 1,25 25-16,-24-25 16,24 74-16,0-49 15,24-25 32,1 0-47,0 0 16,-25-25-16,0-25 15,50 26-15,-50-1 16,0-25-16,0 25 16,0 50 15,0 25-16,0-25-15,0-1 16,0 26-16,0 0 16,0-26-16,0 26 15,0 0-15,0-26 16,0 51-16,0-50 16,0 24-1,-50-49-15,25 0 16,-24 0-1,-1 0-15,-24-49 16,-26-1-16,-24-24 16</inkml:trace>
  <inkml:trace contextRef="#ctx0" brushRef="#br3" timeOffset="675403.5235">26640 4911 0,'0'-49'16,"0"98"31,0 1-32,0-25-15,0 0 16,0-1-16,0 26 15,0 0 1,0-26 0</inkml:trace>
  <inkml:trace contextRef="#ctx0" brushRef="#br3" timeOffset="675711.5269">26665 4862 0,'0'-50'16,"-50"100"31,1 24-32,-1-74 1,25 50-16,-24-1 15,49-24 1,49-25 15,1 0-15,0 0-16,24 0 16,-24 0-16,-26 0 15,1-74-15,50 24 16</inkml:trace>
  <inkml:trace contextRef="#ctx0" brushRef="#br3" timeOffset="675998.524">26789 4663 0,'0'-25'16,"50"25"15,-1 50-15,-24 0-16,25 24 15,-50 1-15,49 24 16,-49 0-16,0-25 16,0 1-16,0-26 15,0 1-15,0 0 0,0-26 16,-49-24-16,24 0 15,0 25-15,-25-25 16,1 0-16</inkml:trace>
  <inkml:trace contextRef="#ctx0" brushRef="#br3" timeOffset="677147.5304">27632 4762 0,'0'0'0,"0"-24"15,0-26 1,50 75 46,-50 24-62,0 26 16,0-1-16,0 1 0,0-1 16,0 1-16,0-1 15,0-24 1,0-26-16,0 1 16,50-25-16,-1 0 31,-24 0-31,-25-74 15,50 49-15,-50-25 16,0 26-16,24-1 16,-24 74 46,25-49-62,-25 50 16,50 0-16,-50-75 62</inkml:trace>
  <inkml:trace contextRef="#ctx0" brushRef="#br3" timeOffset="677286.5231">27955 4961 0,'0'-25'16</inkml:trace>
  <inkml:trace contextRef="#ctx0" brushRef="#br3" timeOffset="678020.5252">28104 5135 0,'0'0'0,"0"-25"15,0 74 48,0-24-63,0 0 15,0 25 1,0-1 0,49-49 15,-49-49-16,0 24 1,25 0-16,-25-25 0,0 1 16,25 49-16,-25-50 15,50 50 1,-26 0 0,-24 25-1,0 25-15,25-26 16,-25 26-1,0 0 1,50-50 15,-25 0-15,-1 0 0,-24-50-1,50 0 1,-50 1-16,-25 74 47,25-1-32,0 51 1,0-50-16,0-1 16,25 26-16,25-25 15,-1-25-15,1 49 16,-25-49-16,-1 0 15,1 0 1,-25-24 0,0-26-16,0 25 15</inkml:trace>
  <inkml:trace contextRef="#ctx0" brushRef="#br3" timeOffset="678793.5244">29121 5060 0,'25'-25'16,"-25"50"31,49 0-32,-49 25-15,0-26 16,25 1-16,-25 50 16,50-75-1,-26 24 1,26-24 0,-25 0-1,-25-49 1,0-1-16,0 1 15,49 24-15,-49-25 16,0 25-16,0 1 16,0-1-16,0-25 15,25 1 1</inkml:trace>
  <inkml:trace contextRef="#ctx0" brushRef="#br3" timeOffset="679124.5259">29567 4812 0,'0'-25'16,"0"0"0,25 25-1,-25 25 48,0 25-63,0 0 15,0 24-15,0 0 16,0-24-16,0 0 16,0-1-16,0-24 15,0 0 1,25-25 0,0 0-1,24 0 16,-49-50-31,0 1 16</inkml:trace>
  <inkml:trace contextRef="#ctx0" brushRef="#br3" timeOffset="679828.5224">29518 5110 0,'24'0'63,"1"0"-63,25 0 15,-1 0-15,-24 0 16,0 0-16,25-50 16,-1 50-16,26-25 15,-26 25-15,1-49 16,-50 24-1,25 25-15,-75 0 63,25 0-47,0 0-16,-24 25 15,-1 24 1,50 1-1,0 0 1,50-50 15,-1 0-15,-24 0 0,-25-25-16,25 25 15,-25-75-15,0 26 16,0 24-16,0 0 31,0 50 0,0 25-15,0-26-16,0 51 16,0-50-1,0-1-15,50 26 0,-50-25 16,0 0-16,0 49 15,24-24-15,-24-26 16,0 1 0,-24-25-1,-26 0-15,0 0 16,1 0-16,-1 0 16,-24-25-16,24-24 15,1 24-15,24-25 16</inkml:trace>
  <inkml:trace contextRef="#ctx0" brushRef="#br3" timeOffset="683276.2984">26640 5904 0,'25'24'63,"25"-24"-48,-1 0 1,1 0 0,-25 0-1</inkml:trace>
  <inkml:trace contextRef="#ctx0" brushRef="#br3" timeOffset="683628.2969">26615 5928 0,'0'0'0,"-24"50"16,24-25 15,0 0-16,0 24 1,49-49-16,1 0 16,-25 0-16,-1 0 15,26 25-15,-25 0 16,-25 24 0,-25-24-1,-25-25 1,26 0-16,-1 0 15,0 0 1,25-25 0</inkml:trace>
  <inkml:trace contextRef="#ctx0" brushRef="#br3" timeOffset="683938.3065">26863 5631 0,'0'0'0,"0"-50"15,75 100 17,-50-26-32,-1 26 15,-24 24-15,75-24 16,-75 25-16,50 24 15,-50-25-15,0-24 16,0-1-16,0 1 16,0-25-16,-50 24 15,25-49-15,0 25 16,0-25-16,-49 0 16</inkml:trace>
  <inkml:trace contextRef="#ctx0" brushRef="#br3" timeOffset="684927.3028">28054 5904 0,'0'-50'0,"-25"50"31,25-25-15,-49 25 0,24 0-1,-25 99-15,50-74 0,-49 25 16,49-1-16,-25 26 16,25-26-16,0-24 15,0 0-15,0 25 16,0-26-16,25 1 15,24-25 1,-24 0-16,0 0 16,24 0-16,-24 0 15,0 0-15,25-49 16,-50-1 0,25 50-1,-25 25 16,0 24-15,49-24 0,-24-25-1,-25 50 1,50-50-16,-1 0 16,-49-25-1,25 25 1,-25-50-16,0 26 15,0-26-15,0 25 16,-25 0-16,-24 25 16,24 0-1</inkml:trace>
  <inkml:trace contextRef="#ctx0" brushRef="#br3" timeOffset="686106.3074">28401 6375 0,'50'0'31,"-25"0"-15,-25-25 0,49 25-1,-49-50-15,25 50 16,-25-49-16,0 24 16,0-25-1,0 26 1,-25 24-1,25 49 32,50-49-31,0 0 0,-1 0-1,1 0 1,-50-25-1,25 25 1,-25 50 31,0 0-31,0-1-1,0-24-15,24 25 16,1-50-1,25 0 1,-1 0 0,-49-25-1,25 25-15,-25-50 16,0 25-16,0 1 16,0-26-16,0 25 15,0 0 16,25 25 32,25 0-47,-1 0 15,-74 50 47,25 0-62,0 24-16,0-49 31,50 0-31,-25-25 15,25 0 1,-26 0 0,1 0-16,25-25 15,-25-25 1,-25 1 0,49 49-1,-49-50-15,0 25 16,-25 25 46,25 25-62,-24-25 16,24 50 0,0-1-16,0 1 15,0-1 1</inkml:trace>
  <inkml:trace contextRef="#ctx0" brushRef="#br3" timeOffset="688162.5468">29518 6226 0,'0'-25'0,"24"25"47,-24 50-31,0-25-16,50-1 15,-50 26-15,0-25 16,25-25 47,-25-99-48,49 74 1,-49-25-16,25 1 15,25 24 17,-25 25-17,-1 49 1,-24-24 0,0 0-1,0 0-15,50-25 0,-50 49 16,25-49-16,0 0 15,24 0 1,-49-24 0,25 24-16,-25-75 15,0 50-15,50-24 16,-50-1-16,0 1 16,0-1-16,-25 0 15,25 1-15,0 24 16,-25-25-16,25 25 15,0 75 17,0-25-17,0 0-15,0 49 16,0-24-16,0-1 16,0 1-16,0 0 15,25-1-15,-25 1 16,0-25-16,0-1 15,25-24 1,-1 0 0,26 0-1,-50-49 1</inkml:trace>
  <inkml:trace contextRef="#ctx0" brushRef="#br3" timeOffset="688357.5477">29939 6003 0,'-25'0'0,"50"0"31,25-25-15,24 25-16,1 0 15,-1 0-15,1-50 0</inkml:trace>
  <inkml:trace contextRef="#ctx0" brushRef="#br0" timeOffset="696405.6939">31055 6697 0,'0'-25'46,"50"25"1</inkml:trace>
  <inkml:trace contextRef="#ctx0" brushRef="#br0" timeOffset="696614.6936">31080 6995 0,'0'0'0,"0"25"47,25 24-31,-25-24-1,0 0 1</inkml:trace>
  <inkml:trace contextRef="#ctx0" brushRef="#br0" timeOffset="696758.6939">31080 7293 0,'0'0'0,"-25"0"16</inkml:trace>
  <inkml:trace contextRef="#ctx0" brushRef="#br0" timeOffset="697079.6939">31031 7689 0,'0'50'47,"0"-25"-32</inkml:trace>
  <inkml:trace contextRef="#ctx0" brushRef="#br0" timeOffset="697282.6969">31031 8012 0,'0'50'15,"0"-26"1,0 1 15,0 25-15</inkml:trace>
  <inkml:trace contextRef="#ctx0" brushRef="#br0" timeOffset="697500.6954">31105 8483 0,'0'50'15,"0"-25"1,0-1 15,0 1-15,0 25-1,0-25 1</inkml:trace>
  <inkml:trace contextRef="#ctx0" brushRef="#br0" timeOffset="697665.6939">31130 8905 0,'0'25'0,"0"24"16,0-24 0,0 0 15</inkml:trace>
  <inkml:trace contextRef="#ctx0" brushRef="#br0" timeOffset="697883.6939">31155 9351 0,'0'50'0,"0"-25"31,0 24-15,0 1 0,0-25-16</inkml:trace>
  <inkml:trace contextRef="#ctx0" brushRef="#br0" timeOffset="698057.6919">31155 9699 0,'0'49'16,"0"1"-1,0-1 1,0 1 0,0 0-1,0-1 1,49-49 0</inkml:trace>
  <inkml:trace contextRef="#ctx0" brushRef="#br0" timeOffset="698306.7002">31229 10220 0,'0'24'31,"0"26"-15,0-25 15</inkml:trace>
  <inkml:trace contextRef="#ctx0" brushRef="#br0" timeOffset="699460.7006">28848 8434 0,'49'0'62</inkml:trace>
  <inkml:trace contextRef="#ctx0" brushRef="#br0" timeOffset="699632.6939">29369 8483 0,'25'0'15,"-1"0"1,26 0 0</inkml:trace>
  <inkml:trace contextRef="#ctx0" brushRef="#br0" timeOffset="699828.6939">29790 8508 0,'25'0'16,"0"0"-1,25 0 1,-1 0 0,1 0-1,-1 0 1</inkml:trace>
  <inkml:trace contextRef="#ctx0" brushRef="#br0" timeOffset="699986.6954">30336 8533 0,'0'0'16,"50"0"-16,-25 0 16,-1 0-16,26 0 15,0 0 1,-1 0-1,-24 0 1</inkml:trace>
  <inkml:trace contextRef="#ctx0" brushRef="#br0" timeOffset="700188.6969">30882 8508 0,'25'0'16,"24"0"-1,-24 0 1,25 0 0,-26 0-16,26 0 15,24 0 1,-24 0 0,-25 0-1,0 0-15</inkml:trace>
  <inkml:trace contextRef="#ctx0" brushRef="#br0" timeOffset="700294.6988">31304 8508 0,'74'0'0,"149"0"62,-520 0-62,619 0 0,-297 0 16</inkml:trace>
  <inkml:trace contextRef="#ctx0" brushRef="#br0" timeOffset="700489.6939">32097 8409 0,'25'0'0,"25"0"47,-26 0-32</inkml:trace>
  <inkml:trace contextRef="#ctx0" brushRef="#br0" timeOffset="701073.6952">33114 8434 0,'25'0'16,"0"0"15,0 0-15</inkml:trace>
  <inkml:trace contextRef="#ctx0" brushRef="#br0" timeOffset="701192.6954">33263 8434 0,'0'-50'62,"0"25"-62</inkml:trace>
  <inkml:trace contextRef="#ctx0" brushRef="#br0" timeOffset="708042.8938">31155 8434 0,'-25'0'16,"-25"0"15,100 0 63,-1 0-79,1 0-15,25 0 16,-1 0-16,0 24 0,1-24 16,-1 0-16,1 0 15,-1 0-15,25 0 16,0 50-16,50-50 15,-25 0-15,-24 0 16,-26 0-16,0 0 16,-24 25-16,0-25 15,-26 0 32</inkml:trace>
  <inkml:trace contextRef="#ctx0" brushRef="#br0" timeOffset="708513.8911">32494 8334 0,'25'50'78,"-25"-25"-78,50 0 16,24 49 0,-49-49-1,0-25 1,-25 25 31,0 24-32,-25-24 1,-25 49 0,1-24-1,-1-25 1,100-25 31,-50-25-32</inkml:trace>
  <inkml:trace contextRef="#ctx0" brushRef="#br0" timeOffset="709144.8934">32693 8086 0,'0'-49'0,"0"-1"16,0 25 0,0 75 31,0 24-32,0-24-15,49 24 16,-49-24-16,0-25 15,50 24-15,-1-24 16,1-25 0,0-25-1,-50 1 1,24-51-16,-24 1 16,0-1-16,0 1 15,50-1-15,-50 26 0,25 49 16,-25-25-1,0 50 1,0 0 0,0 24-16</inkml:trace>
  <inkml:trace contextRef="#ctx0" brushRef="#br0" timeOffset="709764.8929">33114 8111 0,'0'25'31,"0"25"-15,0-26-1,0 1-15,0 50 16,0-51-1,0-48 48,0-26-47,0 25-16,25 0 15,-25 1-15,25-26 16,-25 25-16,49 25 0,-24 0 31,0 0-15,25 0-1,-50 25 1,-25-25 0,0 50-1,0-50-15,-24 0 16,24 0-1,99 24 32,-24-24-47,-50 50 16,49-50 0,-24 50-16,50-1 15,-50 1 1,-25-1-1,0-24 17</inkml:trace>
  <inkml:trace contextRef="#ctx0" brushRef="#br0" timeOffset="710933.3944">31055 8558 0,'25'0'281</inkml:trace>
  <inkml:trace contextRef="#ctx0" brushRef="#br0" timeOffset="712169.3848">31055 8582 0,'-24'0'156,"24"50"-140,-25-50 0,25 74-16,0-49 15,-50 25-15,50-25 16,0 24-16,0 1 31,-49-50-31,49 49 0,0-24 16,-50 25-16,50-25 15,-50-25-15,50 49 16,-24-49-16,24 75 16,-25-75-16,25 49 15,-50-49-15,50 50 16,-25 0-1,-24-1 1,24 1 0,25-25-1,-25-25 1,25 24 0,-49-24-16,49 50 0,-25-50 15,25 25-15,-25 0 16,25 24 15,-50-24-15,50 0 15,-24 24 16,24-24-32,-50-25 1,75 0 15</inkml:trace>
  <inkml:trace contextRef="#ctx0" brushRef="#br0" timeOffset="712760.3848">30361 9550 0,'0'-25'15,"-50"25"1,50-50 15,25 50 0,-25 25-15,0 50 0,0-26-1,-25-24-15,25 0 16,0 24-16,0-24 15,0 0 1,25-25 15,25 0-15,-25 0-16,-1 0 16,26-50-16,-50 26 46,25 24-30,-25-25 0</inkml:trace>
  <inkml:trace contextRef="#ctx0" brushRef="#br0" timeOffset="713815.399">29865 9996 0,'25'0'31,"-25"-25"-31,24 25 47,-24 50 31,0 0-62,0-25 0,0-1-16,50 26 15,-50 0 1,25-50-16,-25 49 16,25-49-16,-25 50 15,24-50-15,-24 25 16,50-25 46,-50-50-46,0 25-16,0-24 16,25-1-16,-25 0 15,0 1-15,49-1 16,-49 0-16,0 26 15,25-1 1,25 25 15,-25 0-15</inkml:trace>
  <inkml:trace contextRef="#ctx0" brushRef="#br0" timeOffset="714424.3846">30287 10269 0,'0'-25'31,"0"1"-15,0 48 46,0 26-46,24-50-1,-24 25-15,50-25 16,-25 0 0,24 0-1,-24 0 1,-25-25 0,0-25-16,0 1 15,0 24 1,0 75 62,0-26-78,0 1 16,-25 25-16,25-25 15,0-1-15,-49 26 16,49-25-16,0 0 15,0 24-15,25-74 47,-25 1-31,24-1 0</inkml:trace>
  <inkml:trace contextRef="#ctx0" brushRef="#br0" timeOffset="717054.4262">30138 7020 0,'0'25'156,"24"-25"-141,-24 24 1,25-24 0,-25 25-16,25 25 31,-25-25-15,50-25-1,-50 24 1,25-24-1,-25 50-15,24-50 16,-24 25 0,0 0-1,50 24 17,-50-24-17,25 0 1,-25 24 15,25-49-31,-25 25 0,0 0 16,49-25-1,-49 25 1,25-25 0,-25 49-1,25-49-15,-25 25 16,25-25-1,-25 25 1,49 25 0,-49-26 15,25-24-31,-25 25 16,0 0-1,0 25 1,0-26-1,25-24 1,-25 50-16,74 0 16,-74-1-1,0-24 1,25-25 0,-25 25 15,0 25-16,0-26 17,25-24-32,24 25 31,-24 25 0,-25-1-15,0 1-1,0-25 1,25-25 0,25 49 15,-26-49 0,-24 25-31,25-25 16,-25 25-1,50-25-15,-25 50 32,-25-26-1,24-24-15,-24 25-1,50-25 16,-50 50-15,0-25 15,0-50 1</inkml:trace>
  <inkml:trace contextRef="#ctx0" brushRef="#br0" timeOffset="718045.4272">30088 7094 0,'0'-25'16,"0"-24"-1,0 24 1,0 75 62,0-26-62,0 1-16,0 0 0,0 25 15,0-26 1,0 26-16</inkml:trace>
  <inkml:trace contextRef="#ctx0" brushRef="#br0" timeOffset="718318.4234">30088 7045 0,'0'-25'15,"25"-25"1,24 50 15,-49 25-15,25-25-1,-25 50-15,25-50 16,-25 74-16,50-74 16,-50 25-16,25-25 15,-1 0 17</inkml:trace>
  <inkml:trace contextRef="#ctx0" brushRef="#br0" timeOffset="718852.4233">30311 6598 0,'0'0'0,"0"74"63,0-49-63,0 25 15,50-25-15,-50-1 16,0 26-16,25-50 16,-25 25-16,25-25 31,-25-25-16,49-49 1,-49 24-16,0 0 16,0 1-16,0-1 15,0 25-15,0-24 16,0-1 0,25 50 15,-25 25-31,0 25 15,0-26-15</inkml:trace>
  <inkml:trace contextRef="#ctx0" brushRef="#br0" timeOffset="719551.425">30559 6821 0,'0'25'94,"0"25"-79,0-1-15,0 1 16,0-25-1,0-50 32,0 0-31,0-24-16,0-1 16,0 25-16,0-25 15,0 26-15,0-1 16,25 25-1,25 0 1,-25 0 0,-25 25-1,0 24 1,0-24 0,-50 25-1,0-50 1,26 0-1,48 0 32,1 25-31,25 24 0,-25-49-1,-25 25 1,0 0-1,-25 24 1,-50-49 0,51 0-1</inkml:trace>
  <inkml:trace contextRef="#ctx0" brushRef="#br0" timeOffset="732720.3113">29270 8434 0,'-25'0'15</inkml:trace>
  <inkml:trace contextRef="#ctx0" brushRef="#br0" timeOffset="732925.3127">29344 8434 0,'0'0'0,"25"0"15,24 0 32,1 0-31,0 0-1,24 0 1</inkml:trace>
  <inkml:trace contextRef="#ctx0" brushRef="#br0" timeOffset="733058.3104">29617 8434 0,'49'0'47,"1"0"-47,-25 0 31,0 0-15</inkml:trace>
  <inkml:trace contextRef="#ctx0" brushRef="#br0" timeOffset="733238.3121">29890 8434 0,'49'0'47</inkml:trace>
  <inkml:trace contextRef="#ctx0" brushRef="#br0" timeOffset="733443.3125">30138 8483 0,'24'0'15,"1"0"17,25 0-1</inkml:trace>
  <inkml:trace contextRef="#ctx0" brushRef="#br0" timeOffset="733606.3118">30386 8508 0,'49'0'47,"-24"0"-31,0 0-1</inkml:trace>
  <inkml:trace contextRef="#ctx0" brushRef="#br0" timeOffset="733770.3128">30584 8508 0,'0'0'0,"25"0"15,25 0 16,-26 0 1,1 0-17</inkml:trace>
  <inkml:trace contextRef="#ctx0" brushRef="#br0" timeOffset="733967.312">30882 8558 0,'0'0'0,"25"0"16,-1 0 15,26 0 0,-25 0-15</inkml:trace>
  <inkml:trace contextRef="#ctx0" brushRef="#br0" timeOffset="734122.3118">31105 8558 0</inkml:trace>
  <inkml:trace contextRef="#ctx0" brushRef="#br0" timeOffset="735099.3387">29443 8334 0,'0'-49'16,"25"49"-16,-25-25 31,0 0 0,-50 75 32,50-1-47,-49-24-16,49 0 15,-50 25-15,50-26 16,-74 26-16,49 0 15,25-26 1,-25-24 0,50 0 31,-25 50-32,25-50-15,49 0 16,-49 0-1,0 25-15,24-25 16,-49 25 0,50-25-16,-25 49 31,-25-74 16</inkml:trace>
  <inkml:trace contextRef="#ctx0" brushRef="#br0" timeOffset="735738.3394">28575 8235 0,'0'-25'47,"50"25"-31,-26 0-16,26 0 16,-25 0-1,0 0 16</inkml:trace>
  <inkml:trace contextRef="#ctx0" brushRef="#br0" timeOffset="736142.3376">28897 8012 0,'-24'-25'16,"73"50"47,-49 25-48,25-26-15,-25 1 16,0 25-16,50-25 15,-26-25 17,-24-50-17,0 25-15,0 0 16,0 1-16,0-51 16,25 25-16,-25 1 15,0 24-15,50-25 16,-50 26-1,0 73 32</inkml:trace>
  <inkml:trace contextRef="#ctx0" brushRef="#br0" timeOffset="736762.3398">29270 7987 0,'-25'0'32,"25"25"-17,0 25 1,0 24-1,25-74 1,-25 25-16,0-100 78,0 51-78,0-1 16,0 0-16,0-25 15,24 50-15,-24-25 16,25 25-16,25 0 16,24 0-1,-49 50 17,-25-25-32,-25-25 15,0 0-15,-24 25 16,-1-25-1,25 0 1,50 0 47,25 0-48,-50 74-15,74-74 16,-74 50-16,50-50 15,-50 25-15,49-25 0,-49 24 16,25-24 0</inkml:trace>
  <inkml:trace contextRef="#ctx0" brushRef="#br0" timeOffset="740214.4532">31229 8533 0,'0'25'47,"0"-1"-31,50-24-16,-25 25 16,-1-25-1,-24 50 1,50-50-1,-50 25 1,25-1 15,0 26 1,24-50-17,-49 25 1,25 24-1,25-24 17,-26-25-17,-24 25-15,25 25 32,-25-26-1,50-24-31,-50 25 31,25-25-15,-25 25 15,24 25-15,-24-25 15,50-25 0,-50 24-31,0 26 31,0-25 1,25-25-32,-25 25 31,25-25-31,-25 49 31,49-24 0,-24 0 1,-25 24-17,25-49 1,-25 25-1,25-25-15,-25 25 16,49-25 0,-24 50-1,-25-26 32,25-24-16,-25 25-15,49-25 15,-49 50-15,25-50 15,-25 25-15,25-25-1,25 0 1,-50 24 0,0 1 31,24-25-32,1 0 1,-25 50-1,0-25 64,0-1-64,25-24-15</inkml:trace>
  <inkml:trace contextRef="#ctx0" brushRef="#br0" timeOffset="741084.4654">32246 9550 0,'0'0'0,"0"-25"16,0 75 93,0-1-93,0 1-1,50-25 1,-50 24 0,25-49-1,-25 25 16,-25-25 48,25 25-64,-50-25-15,25 0 16,25 25-1,-25-25-15,1 0 32,24 49-17,-50-49 1,75 0 15</inkml:trace>
  <inkml:trace contextRef="#ctx0" brushRef="#br0" timeOffset="741743.4533">32271 10120 0,'25'0'62,"0"0"-46,-1 0 0,51 0-16,-50 0 31,-1 0 0</inkml:trace>
  <inkml:trace contextRef="#ctx0" brushRef="#br0" timeOffset="742133.4568">32544 9971 0,'0'-49'0,"0"98"63,25-24-63,-25 0 16,0 25-16,49-25 15,-49-1-15,0 26 16,25-50-1,0 0 17,24-25-1,-49-24-31,0-1 16,0 0-16,0 1 15,0-1-15,0 25 16,25 25-16,-25-49 15</inkml:trace>
  <inkml:trace contextRef="#ctx0" brushRef="#br0" timeOffset="742864.4564">32891 10071 0,'0'49'63,"0"1"-32,0 0-31,0-1 16,0-74 62,0-49-63,0 24 1,0 26-16,0-1 16,0-25-16,25 50 15,-25-25 1,25 25-16,24 25 16,-24 0 15,-25 0-16,0 24 1,-25-24 0,0-25-1,-24 0 1,98 0 31,1 0-32,-25 50 1,24-50-16,1 25 16,-50-1 15,-25-24-15,25 50-16,-74-50 15,24 0 1,25 0-16,-24 0 15,49-50 1</inkml:trace>
  <inkml:trace contextRef="#ctx0" brushRef="#br0" timeOffset="745449.523">31179 8434 0,'50'-25'47,"-25"25"-32,-25-25 1,0 0 31,0-24-16,0 24 0,50 25-15,-50-25-16,24-25 31,-24 26-15,25 24-1,-25-25 1,50 25 0,-25 0-1,-25-50 1,24 50 0,26-25 15,-25 25 0,-25-24-15,0-26 15,25 25 0</inkml:trace>
  <inkml:trace contextRef="#ctx0" brushRef="#br0" timeOffset="745852.5212">31601 7913 0,'25'-50'63,"0"50"-63,-25-50 0,49 50 31,-49-24-16,0-1 17,25 25-32,-25-25 15,25 25 17,-25-50-17,0 26 16,50 24-31,-50-25 16,24 25 0,-24-50-1,0 1 32,25 49-47,-25-25 16</inkml:trace>
  <inkml:trace contextRef="#ctx0" brushRef="#br0" timeOffset="746019.5263">31899 7441 0,'25'-24'63,"-25"-1"-63,24 25 15,-24-50 1,25 50 0,-25-25-1</inkml:trace>
  <inkml:trace contextRef="#ctx0" brushRef="#br0" timeOffset="746192.5269">32023 7293 0,'0'-50'15,"25"50"1,-25-25 0,49 0 31</inkml:trace>
  <inkml:trace contextRef="#ctx0" brushRef="#br0" timeOffset="746377.5199">32122 7119 0,'0'-25'16</inkml:trace>
  <inkml:trace contextRef="#ctx0" brushRef="#br0" timeOffset="746979.527">31973 7045 0,'50'-50'47,"-25"50"-32,24 0 1,-24 0 0,25 0-1,-26 0 1,1 0 15,-25 25 16,0 24-31,0-24-1,0 0 1</inkml:trace>
  <inkml:trace contextRef="#ctx0" brushRef="#br0" timeOffset="747492.5222">32172 6672 0,'0'0'0,"74"0"94,-49 0-94,0 0 0,49 0 31</inkml:trace>
  <inkml:trace contextRef="#ctx0" brushRef="#br0" timeOffset="747937.5209">32420 6548 0,'0'-24'0,"49"24"31,-24 0 1,-25 24-32,0 1 15,0 25 1,0-25-16,0-1 0,0 26 15,25-50 17,0 0-1,-25-50-15,0 26-16,49-1 0,-49-25 15,0 25-15,0 1 16,25-26-16,-25 25 15,0 0 1</inkml:trace>
  <inkml:trace contextRef="#ctx0" brushRef="#br0" timeOffset="748606.5251">32717 6672 0,'0'0'0,"0"-49"31,0 74 16,50-1-31,-50 1-1,25-25 1,-25 50 0,25-50-1,-1 0 1,-24-25-1,0-25 1,0 26 0,0-1-1,0-25 1,0 75 31,0 25-32,0-26-15,0 1 16,0 25-16,0-25 16,0-1-16,0 26 15,0-25-15,0 0 16,0 24 0,-24-49-16</inkml:trace>
  <inkml:trace contextRef="#ctx0" brushRef="#br2" timeOffset="773194.9939">31353 8558 0,'50'49'219,"-25"-49"-203,-1 0-1,-24 25 17,75-25-32,-50 0 15,24 0 1,-24 50-1,25-50 1,-50 24 0,24-24-1,1 0 1,0 0 0,-25 25-16,50-25 15,-50 25 1,24-25-1,1 0 1,25 0 0,-50 50-1,25-50 1,-1 0 0,-24 24-1,25-24 1,25 0-1,-25 25 1,-1-25 0,-24 50-1,75-50-15,-50 25 16,-1-25 15,26 0-15,-25 49-1,0-49 1,-25 25 0,49-25-16,-24 25 31,0-25-15,25 0-16,-50 50 15,24-50 1,-24 24-1,25-24-15,0 25 32,25-25-17,-26 50 1,1-50 0,25 25-1,-25-25 1,24 49-1,-24-49 1,-25 25 0,25-25-1,0 0 1,-25 25 0,49-25-16,-24 0 31,0 49-16,24-49 1,-24 0 15,-25 25-15,50-25-16,-1 0 31,1 0-15,-50 25-16,50-25 15,-26 0 1,1 25 0,50-25-1,-51 0 17,-24 49-32,25-49 15,0 0 1,-25 25-1,50-25 1,-50 25 0,25-25-1,-25 50 17,24-50-17,26 24 16,-25-24-15,-25 25 0,25-25-1,-25 50-15,24-50 32,-24 25-32</inkml:trace>
  <inkml:trace contextRef="#ctx0" brushRef="#br2" timeOffset="775868.9948">33536 9426 0,'0'-25'16,"0"0"31,0 50 62,0 25-93,0-1-1,0-24 1,50 0-16,-50 49 15,0-24 1,24-50-16,-24 25 16,0-1-1,25-24 1,-25 50 0,-25-50 109,-49 0-110,49 0-15,-49 25 16,49-25-1,-25 49-15,25-49 16,25 25-16</inkml:trace>
  <inkml:trace contextRef="#ctx0" brushRef="#br2" timeOffset="778569.9955">33412 8930 0,'0'-25'0,"0"50"78,0-1-78,0 26 16,0 0-16,0-1 16,0-24-16,0 0 15,0 25-15,25-50 16,24 0 15,-49-25-15,25 25-16,-25-75 15,0 51-15,0-26 16,25 25-16,-25-25 16,0 1-1,0 74 32</inkml:trace>
  <inkml:trace contextRef="#ctx0" brushRef="#br2" timeOffset="779394.9936">33635 9178 0,'0'0'0,"0"-25"31,0 75 32,0-1-47,-25 1-1,25-25 16,0-50 16,0-25-31,0 1 0,0-26-1,0 50 1,50 25-1,-25-24 1,0 24 0,-25 24 15,0 26-31,0-25 16,-25-25-1,0 25 1,0-25-1,50 0 64,0 0-64,-25 49 1,49-24-1,-49 0 17</inkml:trace>
  <inkml:trace contextRef="#ctx0" brushRef="#br2" timeOffset="779978.9924">33834 9178 0,'0'0'0,"0"25"63,0 24-48,0-24 1,0-75 47,0 26-48,24-1 16,-24 50 32,-49-25-32,74 0 32,-1 0-48,-24 24 1,0 51 0,-49-50-1,-1-25 1,-24 49-16,-25-49 15,-25 50-15</inkml:trace>
  <inkml:trace contextRef="#ctx0" brushRef="#br2" timeOffset="785607.0802">30956 8558 0,'-25'0'63,"1"0"-16,-1 0-16,25 49 0,-25-49-15,25 25-1,-50-25 1,50 25 15,-24-25-31,-1 0 16,25 25 0,-50-25-1,50 49 1,-25-49 15,25 25-15,-24-25-1,-26 25 1,25 24 15,25-24-15,-25-25-1,-24 50 1,24-50 15,0 0 1,25 25-17,-49-25-15,24 0 16,25 24 15,-25-24-15,0 50 15,-24-50-31,24 25 16,-25-25-1,50 25 1,-50-25-1,26 0 1,24 49 0,-25-49-1,-25 25 1,25-25 15,1 25-15,-26-25 15,50 50-15,-25-50-16,0 0 15,25 24 1,-24-24-16,-26 0 16,50 25-1,-25-25-15,-24 50 16,24-50-1,-25 25 1,25-25 0,-24 49-1,24-49 1,0 25 0,-24-25-1,24 25 1,0-25-1,-25 49 1,26-49 0,-1 0-1,-25 25 1,25-25 0,-24 50-1,-1-50 1,50 25-1,-25-25-15,1 24 16,-26-24 0,50 50-1,-25-50-15,0 25 16,0-25 0,-24 49-1,24-49 1,25 25-1,-25-25-15,-49 25 16,49-25 0,25 50-1,-25-50 1,-24 0-16,49 24 16,-25-24-1,0 25 16,-25-25-15,26 0 0,24 50-1,-25-50-15,-25 25 47,25-25-16,25 24-31,-24-24 16,24 50 0,-25-50-1,25 25 17,-50-25-32,25 25 31,1 24-16,24-24 32,-50-25-47,25 0 32,25 25 14,-25-25-30,-24 0 15,74 0 32,-1 0-48</inkml:trace>
  <inkml:trace contextRef="#ctx0" brushRef="#br2" timeOffset="786496.0839">28352 9971 0,'0'-24'125,"-50"24"-110,25 0 17,25 24-17,0 26 1,-24-50 0,24 50-16,0-25 15,-50-1 1,50 26-1,-25-50 17,25 25-32,0 0 140,50-25-108,-1 0-32,-24 0 15,0 0-15,25 0 16,-26 0-16,1 0 15,0 0 48</inkml:trace>
  <inkml:trace contextRef="#ctx0" brushRef="#br2" timeOffset="787633.0817">27831 9550 0,'0'-50'16,"0"75"62,0 25-63,25-26-15,-25 1 16,0 25-16,74-25 16,-74-1-16,25 51 15,0-50 1,24-25 31,-49-50-32,0 0-15,0 26 16,0-1-16,0-25 16,0 1-16,0-1 15,0 25-15,0 0 16,25 25 15</inkml:trace>
  <inkml:trace contextRef="#ctx0" brushRef="#br2" timeOffset="788328.0819">28178 9674 0,'-49'-25'0,"73"25"62,1 0-46,0 50 0,-25-26-1,50-24 1,-26 0 15,-24-74 0,0 49-31,0 0 16,0-24 0,0-1-1,0 75 17,0 0-17,0 24 1,0-24-1,0 25-15,0-25 16,0 24 0,0-24-1,0 25 1,0-26 15</inkml:trace>
  <inkml:trace contextRef="#ctx0" brushRef="#br2" timeOffset="789005.083">28451 9550 0,'0'-25'0,"0"75"63,0-1-63,25-24 15,-25 25-15,0-26 16,0-48 46,0-1-46,0 0 0,0-25-16,0 26 0,0-26 15,0 25 1,25 25-1,24-49 1,26 49-16,-51 0 16,-24 49 15,-49-24-15,24-25-16,-25 50 15,1-50 1,74 0 46,-1 24-46,1-24 0,-25 25-16,50-25 15,-50 50 1,25-50-16,-1 0 31</inkml:trace>
  <inkml:trace contextRef="#ctx0" brushRef="#br2" timeOffset="795786.8276">33660 9153 0</inkml:trace>
  <inkml:trace contextRef="#ctx0" brushRef="#br2" timeOffset="797266.8336">33313 9971 0,'0'0'0,"0"-49"15,0 24 1,0 50 47,0 24-63,0-24 15,0 0-15,0 0 16,0 25-16,0-26 15,49-24-15,-49 50 0,25-50 32,-25-25 15,0 0-47,25-24 15,-25-1-15,0 0 16,0 1-16,0 24 15</inkml:trace>
  <inkml:trace contextRef="#ctx0" brushRef="#br2" timeOffset="797948.8319">33511 10096 0,'0'24'78,"0"26"-62,0-25-16,0 0 16,0-75 77,0 0-77,0 1 0,50 49-16,-25 0 31,-25 25 0,0-1-15,-25-24-1,25 25-15,-25-25 16,-25 0 0,75 50 77,0-50-77,-25 25-16,25-25 0,24 24 16,-49 26 15,25-50-15</inkml:trace>
  <inkml:trace contextRef="#ctx0" brushRef="#br2" timeOffset="798405.8306">33710 10195 0,'0'-50'0,"0"75"62,0 0-46,0 0 0,0 24 15,0-74 16,0 1-32,24-1 1,1 25 15,25 0-15,-25 0 0,-25 25 15,0 24-16,-50-49 1,25 0 15,0 0-15</inkml:trace>
  <inkml:trace contextRef="#ctx0" brushRef="#br2" timeOffset="818340.5806">31080 5779 0,'0'-24'0,"0"-1"31,0 0-15,0-25 15,0 26 1,0-1-1,0 50 94,0 24-94,0 1-15,0-1-1,0 1 1,0 0-16,0-1 16,0 1-1,0 24 1,0 1-1,0-50 1,0 24 0,0-24-1,0 25 1,0-1 0,0-24-1,0 0 1,25-25-1,-25 49-15,0-24 16,0 0 15,0 25 1,0-26-1,0 26-16,0 0 1,0-1 0,0-24-1,0 25-15,0-26 16,0 1 15,-50-25-31,50 50 16,0 24-1,0-49 1,0 0 0,0 0-1,0 49 1,0-49 0,-24-25-1,24 25-15,0 0 16,0 24-1,0-24 1,0 0 0,0 24-1,0 26 1,0-26 0,0-24 15,0 0-16,0 0 17,0 24-17,0-24 1,49-25 0,-49 25-1,0 25 1,0-26-1,0 26 1,0-25 0,0 24-1,0-24 1,0 0 0,25-25-1,-25 25-15,0 24 16,25-49-1,-25 25 1,0 0 0,0 25-1,0-25 1,0-1 0,0 26-1,0-25 1,0 0 15,0-1-15,0 51-1,0-26-15,0-24 16,0-50 31</inkml:trace>
  <inkml:trace contextRef="#ctx0" brushRef="#br2" timeOffset="819583.5819">30882 5779 0,'25'-24'79,"-1"-26"-64,26 0 1,0 1-16,-26 49 15,26-50-15,-25 25 16,24-24 0,-49 74 46,0-1-62,0 26 16,0-25-1,0 24-15,25-49 16,-25 50-16,25-50 16,-25 25-16,25-25 15,-25 25 17</inkml:trace>
  <inkml:trace contextRef="#ctx0" brushRef="#br2" timeOffset="820142.5836">31055 4986 0,'0'-25'15,"0"50"32,50 49-47,-50-24 16,74-1-16,-74 1 15,25 0-15,-25-1 16,25-49 0,25-25 15,-50 1-31,0-1 16,25-25-16,-25-24 15,0-1-15,0 1 16,49 0-16,-49 49 15,0 0 1</inkml:trace>
  <inkml:trace contextRef="#ctx0" brushRef="#br2" timeOffset="820954.5828">31477 5259 0,'0'0'0,"0"-50"16,0 100 31,0-1-31,50-49-1,-50 50-15,0-25 16,0-1 15,0-48 0,0-51-15,0 50 0,0 1-16,0-26 15,0 0-15,25 50 16,-25-49-16,24 49 0,1 0 15,25 0 1,-50 49 31,0-24-31,-25-25-16,-25 25 15,100-25 63,-25 0-62,0 0 0,-25 50-16,0-26 31,0 1-16,-25-25-15,0 50 16,-25-50-16,1 0 16,49-25 31,25 0-32,24 0 1</inkml:trace>
  <inkml:trace contextRef="#ctx0" brushRef="#br2" timeOffset="821455.5819">31800 5110 0,'0'0'0,"0"-50"31,0 75 0,49 49-15,-49-24-1,25 0 1,25-50 0,-26 0 15,-24-25-16,25-25 1,-25 1 0,50-1-1,-50 75 48,0 24-48,0 26 1,0-50-16,0-1 16,-25 26-16,25-25 15,-25 24-15,25-24 16,-25 25 0,25-1-1,0-24 1</inkml:trace>
  <inkml:trace contextRef="#ctx0" brushRef="#br3" timeOffset="859957.0658">3770 2257 0,'0'-25'0,"50"25"141,49 25-126,-74-25-15,25 0 16,24 0-16,25 0 16,0 0-16,-24 0 15,-1 0-15,-24 0 16,-1 0-16,1 0 16,24 0-16,-24 0 15,0 0-15,-26 0 16,1 0-16,50 0 15,-75 25 1</inkml:trace>
  <inkml:trace contextRef="#ctx0" brushRef="#br3" timeOffset="869644.2661">29939 10517 0,'25'0'78,"49"0"-78,-49 0 16,25 0-16,-25 0 16,24 0-16,-24 0 15,0 0 1</inkml:trace>
  <inkml:trace contextRef="#ctx0" brushRef="#br3" timeOffset="871006.2643">32916 8508 0,'74'0'46,"-24"0"-30,-1 0 0,26 0-16,-1 0 0,1 50 15,-26-50-15,1 0 16,0 0-16,-26 0 16</inkml:trace>
  <inkml:trace contextRef="#ctx0" brushRef="#br3" timeOffset="872134.2647">30535 7119 0,'24'0'93,"26"0"-93,-25 0 16,0 0-16,24 0 16,-24 0-16,0 0 15</inkml:trace>
  <inkml:trace contextRef="#ctx0" brushRef="#br3" timeOffset="882434.8603">31328 8533 0,'25'0'297,"0"0"-234,25 0-1,-26 0-15,-24 49-31,25-49 15,25 0 0,-50 25 0,25-25 1,-1 0 30,-24 25-62,25-25 31,25 0 32,-25 25-16,-1-25 15,26 0-30,-50 49-1,25-49 16,0 0 0,-25 25-16,49-25 0,-74 0 32</inkml:trace>
  <inkml:trace contextRef="#ctx0" brushRef="#br3" timeOffset="889997.8808">31353 8533 0,'25'0'156,"0"0"-125,24 0-15,-49 49 15,25-49-31,0 0 16,25 25 15,-26-25 31,-24 25-46,25-25 15,-25 50 16,50-50-31,-25 0 31,-25 24-47,24-24 31,1 0 0,-25 25-15,50-25 15,-25 50 0,-1-50-15,26 0 31,-50 25-32,25-25 1,0 0 31,-25 24-32,49-24-15,-24 0 32,-25 50-32,25-50 15,24 25 17,-24-25 14,-25 25-14,25-25-17,0 0 17,-25 49-32,49-49 31,-24 0 0,0 0 0,-25 25 16,25-25-31,25 0 31,-26 0-16,-24 25-15,25-25 15,25 0 31,-50 25-46,25-25 15,-1 0 16,-24 49-47,25-49 63,25 0-17,-50 25-30,25-25 47</inkml:trace>
  <inkml:trace contextRef="#ctx0" brushRef="#br3" timeOffset="891184.8861">32271 8781 0,'0'0'0,"-50"0"31,50-25-15,-25 25 77,25 50-46,25-1-15,-25-24-17,50-25-15,-50 25 16,25-25-16,-25 49 15,49-24 1,-49 0 15,-24-25 32,-1 0-48,0 0 1,-25 0 0,50 50-16,-25-50 15,1 25 1,-26 24 0,25-24 15,0-25 63</inkml:trace>
  <inkml:trace contextRef="#ctx0" brushRef="#br3" timeOffset="896301.9214">32469 8806 0,'0'-25'31,"0"74"47,0 1-62,0 0-16,0-26 15,0 1 17</inkml:trace>
  <inkml:trace contextRef="#ctx0" brushRef="#br3" timeOffset="896570.9226">32420 8855 0,'0'-25'16,"0"-24"15,49 49 16,1 0-47,-25 0 16,24 0-16,1-25 15,-25 25 17</inkml:trace>
  <inkml:trace contextRef="#ctx0" brushRef="#br3" timeOffset="896803.9227">32395 9004 0,'25'0'31,"0"0"-16,24 0 1,-24 0 0,25 0-1,-1 0 1</inkml:trace>
  <inkml:trace contextRef="#ctx0" brushRef="#br3" timeOffset="897379.9209">32693 8954 0,'0'0'15,"0"25"48,0 0-48,0 0-15,0-50 79,0-25-64,49 26 1,-24 24-1,-25-50 1,25 50-16,0 0 16,24 25-1,-49 0 17,0-1-1,-49-24-31,49 25 47,24 25-16,1-50-15,0 0-1,-25 25-15,50-25 16</inkml:trace>
  <inkml:trace contextRef="#ctx0" brushRef="#br3" timeOffset="902743.8216">31031 8533 0,'-50'0'219,"50"25"-204,-25-25 1,25 49-1,-25-49 1,25 25 0,-24-25 31,24 25-47,-50-25 15,50 49 16,-25-49-31,0 25 79,-24-25-48,49 25 0,-25-25-15,0 0 31,25 50-16,-49-50-16,24 0 17,0 24-1,-25-24 16,50 25-47,-24-25 31,24 50 0,-25-50 1,0 0-1,25 25-16,-50-1 17,26-24 30,24 50-46,-50-25 31,25-25-16,25 25-15,-25-25 15,25 49-16,-24-49 48,24 25-47,24-50 46</inkml:trace>
  <inkml:trace contextRef="#ctx0" brushRef="#br3" timeOffset="903328.82">30361 8930 0,'0'-50'32,"-25"50"30,25 25-62,0 0 16,-25-25-1,25 24-15,0 1 16,0 25 0,-49-50-16,49 25 15,0 0 1,0 24 31,25-49-32,24 0 17,1 0-17,-1 0 1,-49-25-16,25 25 16</inkml:trace>
  <inkml:trace contextRef="#ctx0" brushRef="#br3" timeOffset="904122.8209">30138 8706 0,'-25'0'47,"25"50"0,0 0-32,0-26-15,0 26 16,0-25 0</inkml:trace>
  <inkml:trace contextRef="#ctx0" brushRef="#br3" timeOffset="904462.8235">29989 8756 0,'0'0'0,"0"-50"63,49 26-16,-24 24-32,25 0-15,-25 0 16,-1 0-16,26 0 16,0 0-1</inkml:trace>
  <inkml:trace contextRef="#ctx0" brushRef="#br3" timeOffset="904766.8245">29989 8954 0,'0'25'16,"25"-25"-16,24 0 15,-24 0 1,25 0 0,-26 0-1</inkml:trace>
  <inkml:trace contextRef="#ctx0" brushRef="#br3" timeOffset="905277.8258">30262 8781 0,'0'0'0,"49"0"94,-24 0-63,0 0 32,-25-50-48,0 25 1,0 1 0,0 73 62,0-24-78,0 25 0,0-26 15,0 26 1,0-25 0</inkml:trace>
  <inkml:trace contextRef="#ctx0" brushRef="#br3" timeOffset="910730.5863">31055 7193 0,'0'-24'141,"0"73"-63,0 1-63,0-1 1,0 1 0,0 0-1,0-1 1,0-24-1,0 25 1,0-26 0,25-24-1,-25 50 1,0-25-16,0 24 16,0-24-1,0 25 1,0-25-1,0 24 1,0-24 0,0 0-1,0 24 1,0 1 0,0 0-1,0-1 1,-49-49-16,49 25 31,0 25-15,0-1 15,0-24 16,0 0 0</inkml:trace>
  <inkml:trace contextRef="#ctx0" brushRef="#br3" timeOffset="911706.5872">30931 7169 0,'25'-25'141,"25"-25"-126,-1 25 1,1 25-1,-50-49 1,25 49 15,-25 25-15,0 24 0,0 1-1,25-50 1,-25 49-16,0-24 15,49 25 1</inkml:trace>
  <inkml:trace contextRef="#ctx0" brushRef="#br3" timeOffset="912379.5872">31328 6896 0,'0'-25'0,"0"50"78,25 74-63,-25-74 1,0 0-16,0-1 16,50-24-16,-50 50 0,25-50 31,-1 0 16,-24-25-47,0 0 15,0-24-15,0-1 16,0 1-16,50-1 16,-50 0-16,0-24 15</inkml:trace>
  <inkml:trace contextRef="#ctx0" brushRef="#br3" timeOffset="913306.5865">31527 7094 0,'0'-25'0,"0"50"125,0 0-109,0 25 15,0-26-16,0-73 79,0 24-78,0 0 15</inkml:trace>
  <inkml:trace contextRef="#ctx0" brushRef="#br3" timeOffset="913797.5887">31328 6896 0,'0'0'0,"0"-25"31,0-25-15,0 25 30,0 50-14,25-25-17,-25 75 1,0-50-16,0 24 0,0-24 16,0 25-16,0-26 15,0 26-15,0 0 16,0-26-1</inkml:trace>
  <inkml:trace contextRef="#ctx0" brushRef="#br3" timeOffset="914062.5889">31304 6896 0,'0'0'0,"0"-50"16,0 25 15,0 0-15,74 25-1,-49 0-15,24 0 16,-24-49-16,0 49 0,25 0 31,-50 25 1</inkml:trace>
  <inkml:trace contextRef="#ctx0" brushRef="#br3" timeOffset="914396.5865">31254 7169 0,'0'0'0,"0"49"32,0-24-1,25-25-15,24 0-1,1 0 1,-25 0-16,0 0 15,24 0-15,-24 0 16,-25-25 0,25 25-16,-25-49 15</inkml:trace>
  <inkml:trace contextRef="#ctx0" brushRef="#br3" timeOffset="915133.587">31552 7119 0,'0'-25'15,"0"75"63,0-1-62,0-24 0,0 25 15,0-75 16,0-25-32,0 26 1,0-1-16,0-25 0,0 25 16,0-24-1,49 24 1,-24 25 15,0 0-15,-25 50 15,0-1-15,-50-49-1,50 25-15,-25-25 16,50 0 62,0 0-62,-25 25-1,50-25 1,-50 25 0,0 24-1,0-24 1,-25-25-16,0 0 15,25 25-15,-50-25 16,1 0 0</inkml:trace>
  <inkml:trace contextRef="#ctx0" brushRef="#br3" timeOffset="926791.2333">5060 2183 0,'0'-50'16,"50"50"46,-50 25-31,0 25-15,-25-1 0,0 1-1,25-25 1,-49-25-16,73 0 47,1 0-32,25 0 1,-25 0 0,24 0-1,-24 0 1</inkml:trace>
  <inkml:trace contextRef="#ctx0" brushRef="#br3" timeOffset="927074.2324">5234 2232 0,'0'-49'47,"0"74"-15,0-1-17,0 1 1,25-25-16,24 0 15,1 0 1,-25 0 0,-25-25-16,0-24 31,0-1-31,-25 50 16,0 0-16,-25 0 15,-24 0-15</inkml:trace>
  <inkml:trace contextRef="#ctx0" brushRef="#br3" timeOffset="930624.232">30683 7293 0,'0'24'141</inkml:trace>
  <inkml:trace contextRef="#ctx0" brushRef="#br3" timeOffset="931543.2371">30708 7392 0,'0'0'15,"0"25"-15,0 24 32,0-24-17,0 0 1,25-25 0,-25 25-1,50-25 1,-50 49-1,0-24 17,0 0-1,24-25-15,-24 49-1,25-49 1,-25 25-1,0 0 17,50-25-1,-50 25-15,0 24 15,0-24 16,25-25-16,-25 25-31,0 25 31,0-26-15,0 1-1,24-25-15,-24 25 32,0 25-17,0-25 17,0-1-1,25-24-16,-25 25 17,0 25-17,0-25 17,50-25-1,-50 24-31,0 26 31,25-75 16</inkml:trace>
  <inkml:trace contextRef="#ctx0" brushRef="#br3" timeOffset="932470.2342">30609 7342 0,'25'0'110,"-25"-49"-95,25 49 1,-25-25-16,24 25 16,-24-25-1,25 25 1,25 0-1,-50 25 32,25-25-47,-25 49 16,0 26 0,24-75-16,-24 25 15,50-25-15,-25 0 16</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9T08:47:26.243"/>
    </inkml:context>
    <inkml:brush xml:id="br0">
      <inkml:brushProperty name="width" value="0.05292" units="cm"/>
      <inkml:brushProperty name="height" value="0.05292" units="cm"/>
    </inkml:brush>
  </inkml:definitions>
  <inkml:trace contextRef="#ctx0" brushRef="#br0">28277 3969 0,'0'-25'16,"0"-25"-1,-24 26 16,24-1-15,-25 25 0,0 0-1,-25 0 1,1 0-16,24 0 16,25 25 15</inkml:trace>
  <inkml:trace contextRef="#ctx0" brushRef="#br0" timeOffset="143.0026">28104 3870 0,'25'0'16,"24"0"0,-24-25-1</inkml:trace>
  <inkml:trace contextRef="#ctx0" brushRef="#br0" timeOffset="707">28203 3845 0,'0'25'0,"0"-1"15,-50 26-15,50 0 16,0-1-16,0 1 15,0-1-15,0 1 16,0 0 0,0-1-16,25-24 0,25-25 15,-1 50-15,1-50 16,-25 0-16,24 0 16,-24 0-16,0-50 15,25 50-15,-26-74 16,-24 49-16,75-25 0,-50 1 31,-25 24-31,0 0 16</inkml:trace>
  <inkml:trace contextRef="#ctx0" brushRef="#br0" timeOffset="1260.0005">28649 4018 0,'0'-24'47,"0"-1"-32,0 0 16,-24 25 1,-1 0-17,-25 0 17,50 25-32,-25-25 15,25 49-15,0-24 16,0 0-16,0 25 15,0-26-15,0 1 16,0 0-16,25-25 16,25 50-16,-25-50 15,-1 0-15,1 0 16,25 0-16,-1 0 16,-24 0-1,-25-75 1,0 26-16,0 24 0,0 0 15,0-25 1,0-24 0,-49 74-16,-1 0 15,-24 0 1,98 0 31,1 0-47</inkml:trace>
  <inkml:trace contextRef="#ctx0" brushRef="#br0" timeOffset="1790.9991">28922 3944 0,'0'-25'46,"-25"25"17,-24 25-47,24 0-1,-25 0 1,50 24-1,0-24 1,25 0 0,50-25-1,-51 0-15,1 49 16,50-49 0,-26 0-16,-49 25 15,25-25-15,0 50 16,-25-25-1,0-1 1,0 26 15,-25-25-15,-49-25 0,49 0-16,0 0 31,25-25-16</inkml:trace>
  <inkml:trace contextRef="#ctx0" brushRef="#br0" timeOffset="2417.0003">29617 3969 0,'0'-25'16,"0"-25"30,0 26-14,-50 24-32,25 0 47,25 49-1,0 26-30,0-26 0,0-24-1,75-25 1,-26 25 0,1-25-1,-25 0-15,24 0 16,-49-50-1,75 25-15,-75-24 0,0 24 16,0-25 0,0 26-1,-25 24-15,-25-50 16,26 50-16,-1 0 16,-25 0-16,1 0 15,24 0 16</inkml:trace>
  <inkml:trace contextRef="#ctx0" brushRef="#br0" timeOffset="2806.0056">29691 3795 0,'0'25'0,"0"49"15,0 1-15,0-1 16,0 1-16,0-1 0,0-24 16,0 24-16,0-49 15,0 0-15,25 24 16,-25-98 78</inkml:trace>
  <inkml:trace contextRef="#ctx0" brushRef="#br0" timeOffset="5172.2811">28129 5110 0,'0'-50'16,"0"25"15,0 75 16,0-25-47,0 0 15,0 49-15,0-24 16,0-1-16,0-24 16,0 0-16,0 24 15,0-24 1</inkml:trace>
  <inkml:trace contextRef="#ctx0" brushRef="#br0" timeOffset="5305.2795">28129 5060 0,'0'-25'15,"0"1"1,0-26-16</inkml:trace>
  <inkml:trace contextRef="#ctx0" brushRef="#br0" timeOffset="5689.281">28129 4961 0,'0'25'0,"0"24"16,-75 1 0,50-50-1,0 50-15,-24-50 16,49 49 0,25-24 46,24-25-31,1 0-31,-25 25 16,24-25-16,-49 74 16,50-74-16,-50 50 15,25-50-15,-25 25 16,25-25-16,24 24 15,-24-24 1</inkml:trace>
  <inkml:trace contextRef="#ctx0" brushRef="#br0" timeOffset="7828.3228">27980 5209 0,'-50'0'0,"0"0"16,100 0 15,0-25-31,-1 25 16,26-49-16,-26 49 15,26-25-15,-26 25 16,-24 0-16,-25-25 16,50 25-16,-75 0 31,-25 0-15,-49 74-16,25-24 15,24 0-15,0-26 16,1-24-16,49 25 15,49-25 17,1 0-32,25 0 15,-26 0-15,-24 0 0,0 0 16,-25-25-16,49 25 16,-49 25-1,-24 0 1,-1 25-16,0-50 15,25 49-15,-74-49 16,74 25-16,24-25 31,1 0-31,0 0 16</inkml:trace>
  <inkml:trace contextRef="#ctx0" brushRef="#br0" timeOffset="8459.3254">29021 5110 0,'0'-50'16,"0"75"47,0 49-63,0-24 15,0 0-15,0-1 16,0-24-16,0 25 0,0-26 15,0 1 1</inkml:trace>
  <inkml:trace contextRef="#ctx0" brushRef="#br0" timeOffset="8961.3267">28997 5085 0,'-50'-50'15,"50"26"1,0-1 0,50-25-1,-26 50 1,26-49-16,0 49 15,-25 0-15,-1-25 0,26 25 16,-25 25 0,-25-1-16,0 1 15,0 25-15,0-25 16,0-1-16,-50 26 16,25-50-16,1 50 15,-26-50-15,50 24 16,-25-24-16,75 0 94,-1 0-79,1 25 1,0 25-1,-1-1 1,-24 1 0,-25-25-1,0 0 1</inkml:trace>
  <inkml:trace contextRef="#ctx0" brushRef="#br0" timeOffset="9238.3245">29592 5308 0,'0'0'0,"0"-25"16,25 25 15,-25 50 0,0 0-15,0 24-1,0-49 1</inkml:trace>
  <inkml:trace contextRef="#ctx0" brushRef="#br0" timeOffset="9875.3249">30088 5035 0,'-25'0'16,"25"-24"-16,0-1 31,50 25 0,-50 25-15,74 24 0,-49-24-16,25 25 0,-25-26 15,-1 26-15,26 0 16,-50-26 0</inkml:trace>
  <inkml:trace contextRef="#ctx0" brushRef="#br0" timeOffset="10220.324">30435 4961 0,'-24'0'16,"24"-25"-1,-25 25 17,25 25-17,-25-25 1,25 74-16,-50-24 16,50 0-16,-49-26 0,49 1 15,-25 25-15,25-25 16,-50 24-16,25 1 15,25-25 17</inkml:trace>
  <inkml:trace contextRef="#ctx0" brushRef="#br0" timeOffset="10611.3235">30758 5259 0,'0'-25'15,"-50"50"48,25-1-47,25 26-1,-49 0-15,49-1 16,25-24-1,24-25 1,-24 0-16,0 0 16,24 0-16,1 0 15,-50-25 32</inkml:trace>
  <inkml:trace contextRef="#ctx0" brushRef="#br0" timeOffset="14685.0304">30832 4118 0,'0'-25'15,"50"25"48,-50 49-47,-25 1-1,0 24 1,-24-49-1,24-25 17</inkml:trace>
  <inkml:trace contextRef="#ctx0" brushRef="#br0" timeOffset="15690.0305">31304 3820 0,'-25'0'32,"50"0"61,-1 0-93,26 0 16,0 0-16,-1 0 16,-24 0-16,0 0 15,24 0 1,1 0 0,-50 50-16,-25-26 15,0-24 1,-24 50-16,24 0 0,-25-26 15,1 26 1,24-25-16,0-25 0,25 49 16,-74-49-16,74 50 15,0-25 1,25-25 15,-1 0-15,26 0-16,0 0 15,-1 0-15,26 0 16,-26-25-16,1 25 16,-1 0-16,-24 0 15,25 0-15,-25 0 16,-25-25 0</inkml:trace>
  <inkml:trace contextRef="#ctx0" brushRef="#br0" timeOffset="19054.2139">29691 6672 0,'0'0'0,"-25"0"16,1 0 0,48 0 77,26 0-93,24 0 16,1 0-16,24 0 16,50 0-16,25 25 15,74-25-15,24 0 16,-48 50-16,49-50 16,-50 0-16,25 49 15,-50-49-15,-74 0 0,-25 0 16,-24 0-16,-1 0 15,-24 0-15,0 0 16</inkml:trace>
  <inkml:trace contextRef="#ctx0" brushRef="#br0" timeOffset="19542.2129">32445 6796 0,'0'75'157,"0"-50"-157,0 0 15,0 24-15,0 1 16,0 24-16,0 25 0,0-24 15,0 24-15,0-25 16,0-24-16,0 0 16,0 24-16,0 0 15,0 26-15,0-1 16,-50 0-16,0 25 16,50-49-16,0-26 15,0 1-15,0-25 16,0 49-1,0-24 1,0-1 0,0 1-16,0-1 15,0 1 1,0-100 62</inkml:trace>
  <inkml:trace contextRef="#ctx0" brushRef="#br0" timeOffset="21076.2137">29592 6772 0,'25'0'63,"24"0"-48,-24 24 1,25 51 0,-1-75-16,-49 74 15,75-49-15,-50 25 16,24-50-16,-24 74 16,25-49-16,-26 25 15,26-26-15,0 26 0,-1 0 16,-24-26-16,25 51 15,-1-26-15,1 1 16,-25 0-16,24-1 16,26-24-16,-26 25 15,1-26-15,0 26 16,24-50-16,-24 50 16,-1-50-16,1 74 15,-1-74-15,26 50 16,-50-50-16,24 24 15,1-24-15,-1 50 16,-24-50-16,25 25 0,-25-25 16,0 50-16,49-26 15,-24-24 1,-26 50-16,1-50 16,25 25-16,-25-25 15,-25 25-15,49-25 16,-49 49-16,50-49 15,24 25 1,-49-25 0,-25 25-16,25-25 15,0 0 1,24 49 0,-24-49-1,0 0 1,-25 25-16,49-25 0,-49 25 15,25-25 1,0 0 0,-25 50-16,50-50 15,-50 24 1,24-24-16,-24 25 31,25-25-31,25 50 31,-25-50-15,-1 25 0,26-25-1,-50 24 1,25-24 15,0 0 16</inkml:trace>
  <inkml:trace contextRef="#ctx0" brushRef="#br0" timeOffset="22508.2611">30187 7888 0,'0'0'0,"-25"0"31,1 0-15,24 25 31,49-25-1,1 0-46,24 0 16,1 0-16,-1 0 16,-24 0-16,-1 0 15,-24 0-15,25 0 16,-50 24-16,25-24 16,-25 25-1,-25 25 1,-25-50-16,25 25 15,-24-25-15,-1 49 16,-24-49-16,24 50 16,1-50-16,24 50 15,-50-1 1,50-49 0,25 25-16,25-25 46,0 0-30,50 0-16,-1 0 16,0 0-16,1 0 15,-26 0-15,26 0 16,-1 0-16,1 0 16,-26 0-16,-24 0 15,0 0-15,24 0 16</inkml:trace>
  <inkml:trace contextRef="#ctx0" brushRef="#br0" timeOffset="23786.5415">31055 6127 0,'0'-25'0,"0"0"32,50 25-1,-50 25 0,0 25-31,0 49 16,0-25-1,0-24-15,0-1 0,0-24 16,0 25 0,-25-50-1</inkml:trace>
  <inkml:trace contextRef="#ctx0" brushRef="#br0" timeOffset="24317.5388">31130 6127 0,'0'-75'16,"0"26"-16,0 24 16,25 0-1,49 25 1,-74-49 0,50 49-16,-25 0 15,-1 0-15,1 0 16,-25 24-1,0 26 1,0 0 0,-25-50-16,-24 49 15,24-49-15,-25 25 16,25-25-16,1 0 16,24 50-16,0-26 62,24-24-46,26 0-1,-50 25-15,50-25 16,-50 50-16,49-50 16,-49 49-16,50-49 15,-50 75-15,74-50 16,-49-25-16,25 74 15,-25-49 1,-50-25 15</inkml:trace>
  <inkml:trace contextRef="#ctx0" brushRef="#br0" timeOffset="25138.5614">32891 7565 0,'0'-49'16,"0"24"0,0 50 30,25 24-46,0 1 16,24 0-16,-24 24 16,25-49-16,-26 24 15,26-24-15,-25 25 16,-25-1 15</inkml:trace>
  <inkml:trace contextRef="#ctx0" brushRef="#br0" timeOffset="25439.5591">33213 7565 0,'0'-24'15,"0"-1"1,-24 25 15,-1 49-15,25-24-16,-50 0 15,50 25-15,-74 24 16,74-24-16,-50-1 16,50 1-16,-25-1 15,25-24-15,-49-25 16,49 50-16,25-50 31,24 0-15</inkml:trace>
  <inkml:trace contextRef="#ctx0" brushRef="#br0" timeOffset="25819.5608">33462 7937 0,'0'-24'32,"-50"24"-1,25 74-16,-25-24 1,50-1 0,0-24-1,0 25 1,25-50-16,0 0 16,0 0-16,25 0 15,-26 0-15,26 0 16,-25 0-1,-25-25 1,0 0 15</inkml:trace>
  <inkml:trace contextRef="#ctx0" brushRef="#br0" timeOffset="29208.6239">30088 9947 0,'0'-25'16,"0"-25"-1,0 75 32,0 25-47,0-26 16,0 26-16,0 0 16,0-1-16,0-24 15,0 0-15,25-25 16,-25 50-16,0-1 15,-25-49 1,25-25 15</inkml:trace>
  <inkml:trace contextRef="#ctx0" brushRef="#br0" timeOffset="29658.6189">30088 9996 0,'0'-25'0,"0"1"15,0-1-15,0-25 16,0 25-16,0-24 16,50-1-1,24 50 1,-49 0 0,0 0-16,24 0 15,-49 50-15,0-25 16,0-1-16,0 1 15,0 50 1,-24-75-16,-26 24 16,25-24-16,0 0 15,-24 0 1,73 0 31,26 0-32,0 0 1,-50 50 0,49 0-16,-49-25 0,50-1 15,-50 26-15,50-25 16,-50 0-16,49 24 16,-49-24-16,25-25 15,-25 50-15,0-26 31</inkml:trace>
  <inkml:trace contextRef="#ctx0" brushRef="#br0" timeOffset="29900.6189">30584 10120 0,'0'-24'15,"-25"24"1,25-25-16,50 25 47,0 0-31,-1 0-1,-24 0 1</inkml:trace>
  <inkml:trace contextRef="#ctx0" brushRef="#br0" timeOffset="30096.6217">30634 10170 0,'-50'0'16,"50"50"15,25-50-16,25 0 1,-1 0 0,-24 0-16,0 0 15,-25-25 1</inkml:trace>
  <inkml:trace contextRef="#ctx0" brushRef="#br0" timeOffset="30609.6167">31031 9922 0,'0'0'0,"0"-50"16,0 25 15,24 25-15,1 0 0,25 0-16,-1 0 15,1 0-15,25 0 16,-51 0-16,1 25 15,-25 0 1,0 25-16,0-26 16,-25 26-16,-24-25 15,-1 0-15,25-25 16,0 74-16,-24-24 16,49-25-1,0-1 1,49-24 15,1 0-15,0 0-16,-1 0 15,1 0-15,0 0 16,-1 0 0,1 0-1</inkml:trace>
  <inkml:trace contextRef="#ctx0" brushRef="#br0" timeOffset="31241.6189">31750 9971 0,'0'-24'0,"-74"24"63,74 24-63,0 26 15,0-25-15,-25 0 16,25 24-16,0-24 16,0 25-16,0-25 15,49-25 1,1 0-16,-25 0 15,0 0-15,24 0 16,-24 0-16,0-25 16,-25-25-1,0 25 1,0-49 0,0 99 15,0 0-16,0-1-15,0 26 0,0 0 16,49-50 0,-49 24-16,50-24 15,-25 0-15,0 0 16,24 0 0,1 0-1,-50-24-15,0-1 16,0-25-16,0 25 15,0 1-15,-25 24 16,25-50-16,-74 50 16,49 0-1,25-25-15,-25 25 16</inkml:trace>
  <inkml:trace contextRef="#ctx0" brushRef="#br0" timeOffset="31606.6201">32321 9971 0,'0'-24'16,"0"48"46,0 1-46,0 25-1,24-50 1,-24 25-16,50-25 16,0 25-1,-1-25 1,-49 49-16,0-24 31,-25-25-31,-24 0 16,24 0-16,0 0 15</inkml:trace>
  <inkml:trace contextRef="#ctx0" brushRef="#br0" timeOffset="31969.6205">32668 9897 0,'0'-25'16,"-25"25"30,0 50-30,25-1-16,0-24 16,0 0-16,0 25 15,0-25-15,0 24 16,50-49 0,-1 0-16,-49 25 15,50-25-15,-25 0 16,-25-50 15,25 1-31,-25 24 16,0 0-16,-25-25 15,25 26-15,-50 24 16,50-25-16,-25 25 16</inkml:trace>
  <inkml:trace contextRef="#ctx0" brushRef="#br0" timeOffset="32226.6375">32767 9748 0,'0'25'47,"0"0"-47,0 24 16,0 1-16,0 24 0,0 1 15,0-25 1,0-1-16,0 1 0,-50-25 16,50 24-1</inkml:trace>
  <inkml:trace contextRef="#ctx0" brushRef="#br0" timeOffset="33384.6188">30162 6772 0,'0'-50'15,"0"25"17,-24 25-17,24 50 32,24-25-47,-24 24 16,0 1-16,0 24 0,0-24 15,0 0-15,0-26 16,0 1-16,-24 25 16,-51-1-1,26-49 1,49 50-16,-25-50 16,25-25 15</inkml:trace>
  <inkml:trace contextRef="#ctx0" brushRef="#br0" timeOffset="33830.6187">30659 7119 0,'0'-50'0,"0"1"16,-25 49 47,-25 0-48,50 74-15,0-24 16,0 24-1,25 1 1,25-51 0,-26-24-16,26 0 15,-25 0-15,0 0 16,49 0 0,-74-49-1,25-1-15,-25 25 16,0 1-16,-25-26 15,-25 50-15,50-50 16,-49 50-16,24-24 16</inkml:trace>
  <inkml:trace contextRef="#ctx0" brushRef="#br0" timeOffset="34081.6205">30758 6896 0,'0'-50'16,"-25"50"0,25-25-16,0 50 47,0 50-47,0-26 15,0 26-15,25-1 16,-25 0-16,0 1 0,0 24 15,0-49-15,0-1 16,0 26-16,0-26 16,0 1-16,0-25 15,0-1 1</inkml:trace>
  <inkml:trace contextRef="#ctx0" brushRef="#br0" timeOffset="35252.0863">30162 10691 0,'0'0'0,"50"49"47,-25-24-47,25 25 16,-26 24-16,26-24 15,-25-25-15,-25 24 16,74-24-16,-24 25 16,-25-50-16,-25 24 15</inkml:trace>
  <inkml:trace contextRef="#ctx0" brushRef="#br0" timeOffset="35483.085">30510 10592 0,'-25'0'15,"-25"0"1,50 24-1,-49 1-15,49 50 16,-50-26-16,25 1 16,25-1-16,-74 1 15,74-25-15,-50 24 16,25 1 0,25-25-16</inkml:trace>
  <inkml:trace contextRef="#ctx0" brushRef="#br0" timeOffset="35793.0869">30758 11137 0,'-50'0'47,"50"25"-47,-25 0 16,25 25-16,0-26 0,-49-24 15,49 50-15,0-25 16,49-25 0,-24 49-16,0-49 15,0 0-15,24 0 16,-24 0-16,0-24 15,49-26 1,-74 25-16</inkml:trace>
  <inkml:trace contextRef="#ctx0" brushRef="#br0" timeOffset="36056.0968">31155 10964 0,'-25'0'0,"74"0"62,-24 0-46,0 0-16,25 0 15</inkml:trace>
  <inkml:trace contextRef="#ctx0" brushRef="#br0" timeOffset="36244.0894">31155 11038 0,'0'25'31,"24"-25"-15,1 0 0,0 0-16,25 0 15,-25 0-15,-1 0 16,26 0 0,24 0-16,-74-50 15</inkml:trace>
  <inkml:trace contextRef="#ctx0" brushRef="#br0" timeOffset="36730.0873">31552 10765 0,'0'-25'16,"-50"25"-16,75 0 47,0 0-32,49 0-15,-49 0 0,0 0 16,-1 0-16,26 0 16,-50 25-1,50-25 1,-50 50-1,-25-50-15,-25 74 16,25-74-16,-24 75 16,24-51-16,-25 26 15,50 24 1,-49-74 0,49 25-16,0 0 15,25-25 1,-1 50-16,1-50 15,25 0-15,24 0 16,-24 0-16,-25-25 16,-1 25-16,26-25 15,-25-25 1,24 26 0</inkml:trace>
  <inkml:trace contextRef="#ctx0" brushRef="#br0" timeOffset="37166.089">32172 10914 0,'0'-25'16,"0"0"15,-25 25 0,-25 0-15,25 0 0,25 25-16,0 25 15,0-1 1,25 1 0,0-50-16,0 0 15,24 25 1,-24-25-16,25 49 15,-50-24 1,0 0 0,0 25-1,-50-50 1,50 25-16,-74-25 16,-1 0-1,51 0-15,-26 0 16,50-25 15</inkml:trace>
  <inkml:trace contextRef="#ctx0" brushRef="#br0" timeOffset="37435.0896">32321 10939 0,'24'0'16,"-24"-25"-16,25 25 47,-25 50-31,0-1-16,0-24 15,0 0-15,0 24 0,0 1 16,0-25 15</inkml:trace>
  <inkml:trace contextRef="#ctx0" brushRef="#br0" timeOffset="37630.0908">32395 10740 0,'0'-49'16,"0"24"-16,0 50 62,25-25-46</inkml:trace>
  <inkml:trace contextRef="#ctx0" brushRef="#br0" timeOffset="38163.0868">32519 10964 0,'0'49'110,"0"1"-95,0-1 1,0 1-1,25-50 32,-25-50-31,0 26-16,49-1 16,-49-25-16,25 50 15,-25-49-15,50 49 16,-1 0-1,-24 0 1,25 49 0,-50-24-1,0 0-15,0 0 16,0 24-16,0 1 16,0-25-1</inkml:trace>
  <inkml:trace contextRef="#ctx0" brushRef="#br0" timeOffset="38688.0876">33164 10988 0,'0'0'0,"0"-24"0,0-1 31,-25 25 16,-49 0-16,74 25-31,-50-25 16,50 49-16,0 1 15,-25-50-15,25 49 16,25 1 0,25-25-16,-26-25 15,1 0 1,25 0-16,-25 0 0,49 0 15,-24-25 1,-50-25 0,0 26-1,0-26-15,0 25 16,0-24 0,-50 24-1,25 25 1,0 0-1,-24 0 1</inkml:trace>
  <inkml:trace contextRef="#ctx0" brushRef="#br0" timeOffset="39024.0866">33238 10840 0,'0'0'0,"25"-50"0,-25 25 16,0 0-16,0-24 15,0 74 17,0-1-17,0 26-15,0 0 0,0-1 16,0 1-16,0 24 15,-74 1-15,49-1 16,-50 25-16,26-24 16,-1-26-16,50 1 15,-49-25-15,49 24 16</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10T05:57:11.026"/>
    </inkml:context>
    <inkml:brush xml:id="br0">
      <inkml:brushProperty name="width" value="0.05292" units="cm"/>
      <inkml:brushProperty name="height" value="0.05292" units="cm"/>
    </inkml:brush>
  </inkml:definitions>
  <inkml:trace contextRef="#ctx0" brushRef="#br0">1215 3671 0,'0'0'0,"-24"-50"47,24 26-16,0 98 110,0-49-141,0 49 15,0-49-15,0 50 16,0-26 0,0 1-1,0-1 17,24-73 14</inkml:trace>
  <inkml:trace contextRef="#ctx0" brushRef="#br0" timeOffset="440.999">1166 3597 0,'0'0'0,"0"-50"16,0 25 15,49 0 16,1 25-47,0 0 16,-1 0-16,-24 0 15,25 0-15,-26 25 16,-24 0 0,0 49-1,-49-74 1,24 50-16,0-50 15,-24 25-15,-1-25 16</inkml:trace>
  <inkml:trace contextRef="#ctx0" brushRef="#br0" timeOffset="953.0038">1587 3870 0,'-49'0'16,"98"0"30,26 0-30,-50 0 0,0 0-16,24 0 15,1 0 1</inkml:trace>
  <inkml:trace contextRef="#ctx0" brushRef="#br0" timeOffset="1227.9988">1612 3969 0,'0'25'46,"75"-25"-30,-50 0-16,49 0 16,-24 0-1,-26 0 1,1 0 15,-25-50-15,50 50-16</inkml:trace>
  <inkml:trace contextRef="#ctx0" brushRef="#br0" timeOffset="2021.9997">2183 3646 0,'0'0'0,"0"-49"15,0 24 17,0 74 30,0-24-46,0 0-16,0 0 15,0 25-15,0-26 0,0 26 16,0 0 0,0-1 15,25-74 16</inkml:trace>
  <inkml:trace contextRef="#ctx0" brushRef="#br0" timeOffset="2594.0081">2381 3696 0,'0'-25'16,"0"0"-1,0-24 16,25 49 1,-25-25-32,50 25 15,-1 0-15,1 0 16,-25 25 0,-25 24-1,0 1 1,0 0-1,-25-50-15,0 49 16,-25-49-16,50 25 16,-49-25-16,49 50 15,-25-50-15,75 0 63,-1 0-48,26 0 1,-1 0 0,-49 0-1,25 0 1,-26 0 0</inkml:trace>
  <inkml:trace contextRef="#ctx0" brushRef="#br0" timeOffset="3072.0019">2853 3721 0,'0'-25'0,"0"0"31,-25 25 32,25 50-47,0-1-1,0 1 1,0 0-1,49-50 1,-24 0 0,25 0-16,-25 0 15,-1 0-15,26-25 16,-50-25 0,0 1-1,-50-1 1,26 50-1,24-50-15,-50 50 16,25 0 0,-24 0-1,73 25 17</inkml:trace>
  <inkml:trace contextRef="#ctx0" brushRef="#br0" timeOffset="3605.0003">3373 3721 0,'0'-25'16,"0"0"-1,-49 25 64,24 0-48,25 25-16,0 25 1,0-1 0,25-24-1,24-25 1,-24 0-16,0 0 16,25 0-16,-1 0 15,-24 0 1,-25-50-1,0 1 1,0-1 0,-50 25-1,26 25-15,-1 0 16,0 0 0</inkml:trace>
  <inkml:trace contextRef="#ctx0" brushRef="#br0" timeOffset="4226">3894 3621 0,'0'-49'31,"0"24"-15,0 0-1,0 50 48,0 25-48,0-26-15,0 26 16,0-25-16,0 25 16,0-1-1,25-24-15,-25-50 63</inkml:trace>
  <inkml:trace contextRef="#ctx0" brushRef="#br0" timeOffset="4596.0036">4068 3621 0,'0'-24'32,"-25"24"-1,-24 0-16,24 49-15,-25-49 16,50 25 0,-49-25-16,49 25 15,24-25 17,26 50-17,0-50 1,24 24-1,-24-24 1,-50 25-16,24-25 16,1 0-1,-25 50-15,0-25 32,50-25-17</inkml:trace>
  <inkml:trace contextRef="#ctx0" brushRef="#br0" timeOffset="5173.0019">4341 3696 0,'0'-50'31,"0"75"32,0 25-48,0-1 1,0-24 0,0 25-1,0-1 1,49-49-1,-24 0 1,25-24-16,-1-26 31,-49 25-31,50 25 0,-50-49 16,25 49 46,-25 24-46,49 1 0,-24-25-1,0 0 1,49 0 0,-74-25-1,50 25-15,-50-49 16,25-1-16,-25 25 0,0 0 15,0 1-15,0-26 16,-50 25 0,1 25-1,-1 0 1,0-49-16</inkml:trace>
  <inkml:trace contextRef="#ctx0" brushRef="#br0" timeOffset="9139.7752">1389 4837 0,'0'-25'15,"0"0"17,0-24-1,0 73 31,0 1-46,0 0-16,0 0 16,0 25-16,0-26 15,0 1-15,0 50 16,0-26 0,0 1-1,0-75 32,0 0-47,0 0 16</inkml:trace>
  <inkml:trace contextRef="#ctx0" brushRef="#br0" timeOffset="9477.7764">1166 4787 0,'-25'-25'16,"75"-24"77,-1 49-93,1 0 16,-1-25-16,-24 25 16,25 0-16,-25 0 0,-1 0 15,1 0 1,50 0-16,-100 0 47,-25 25-47</inkml:trace>
  <inkml:trace contextRef="#ctx0" brushRef="#br0" timeOffset="9792.7758">1166 5209 0,'25'0'78,"49"0"-62,-49 0-16,49 0 15,-24 0-15,-25 0 16,-1-25-16,51 25 15,-50 0 1,-1-25 0,26-24-1</inkml:trace>
  <inkml:trace contextRef="#ctx0" brushRef="#br0" timeOffset="10160.7755">1935 4887 0,'25'0'140,"-1"0"-140,-24-25 16,50 25-16,0 0 15</inkml:trace>
  <inkml:trace contextRef="#ctx0" brushRef="#br0" timeOffset="10391.7765">1910 4961 0,'0'25'16,"50"-25"31,-26 0-47,1 0 16,0 0-16,25 0 15,-1 0 1,-24 0-1,25 0 1,-50-25 0</inkml:trace>
  <inkml:trace contextRef="#ctx0" brushRef="#br0" timeOffset="10715.7741">2431 4812 0,'0'0'0,"0"-25"32,0 0-17,-25 25-15,25 25 63,0 0-48,0 0 1,0 25-16,0-26 16,0 26-16,0-25 15,0 49 1,25-74-16,-25 25 16,49-25-1,-24-25 1</inkml:trace>
  <inkml:trace contextRef="#ctx0" brushRef="#br0" timeOffset="11149.7775">2679 4812 0,'0'-25'16,"0"-24"-1,-25 24 1,25 74 31,0-24-32,0 0 1,0 0-16,0 49 16,0-49-1,25-25-15,0 0 16,-25 25-16,49-25 15,1 0 1,-25 0 0,24-50-1,-49 1 1,0 24-16,0 0 16,-24-25-16,-51 1 15,50 49 1,1 0-16,-26 0 15</inkml:trace>
  <inkml:trace contextRef="#ctx0" brushRef="#br0" timeOffset="11630.7775">3175 4762 0,'0'-24'31,"-50"24"47,26 49-62,24-24-1,0 0-15,0 25 16,0-1 0,24-49-1,51 50 1,-50-50-16,24 0 15,-24 0-15,0 0 16,0 0-16,-25-25 16,0-25-1,0 1 1,-25-1-16,-50 25 16,51 25-1,-26 0 1</inkml:trace>
  <inkml:trace contextRef="#ctx0" brushRef="#br0" timeOffset="12432.7778">3671 4738 0,'0'-25'16,"0"99"77,0-24-77,-25-25-16,25 0 16,0 24-16,0-24 15,0 0-15,0 24 16,0-73 31,0-26-32,0 25-15,0 0 16,0-24-16,25-26 16,-25 26-16,0-1 15,0 25-15,0 0 16,0-24 0,0-1-1,25 50 1,25 0-1,-26 0 1,-24 25-16,0 25 16,50-26-16,-50 1 15,0 25-15,25-25 16,-25-1-16,0 26 16,0-25-16,0 0 15,0 0-15,25-25 16,-25 49-16,0-24 31</inkml:trace>
  <inkml:trace contextRef="#ctx0" brushRef="#br0" timeOffset="12697.7773">3646 4837 0,'50'-25'31,"-25"25"-15,0 0-16,24 0 16,1 0-1</inkml:trace>
  <inkml:trace contextRef="#ctx0" brushRef="#br0" timeOffset="16923.8982">1116 5730 0,'0'-50'16,"0"25"-1,25 50 48,-25 25-63,25-25 16,-25-1-16,49 26 0,-49 25 15,25-26-15,-25-24 16,25-25-16,-25 50 15,50-50 1,-26-25 15,-24 0-15,50-124 0,-50 75-16,0-1 15,25 26-15,-25-1 16,0 25-1,49 25 48</inkml:trace>
  <inkml:trace contextRef="#ctx0" brushRef="#br0" timeOffset="17499.8991">1662 5779 0,'0'0'0,"-25"0"16,75 0 78,-25 0-94,-1 0 0,26 0 15</inkml:trace>
  <inkml:trace contextRef="#ctx0" brushRef="#br0" timeOffset="17793.8983">1687 5904 0,'-25'24'0,"25"1"15,25-25 32,24 0-47,-24 0 16,25 0 0,-25 0-1,24 0 32</inkml:trace>
  <inkml:trace contextRef="#ctx0" brushRef="#br0" timeOffset="18775.8985">2307 5730 0,'0'0'0,"0"-25"16,-25 25-1,25-50 1,50 50 0,-26 0-1,26 0-15,-25 0 16,0 0-16,24 0 16,-49 25-1,0 25 1,-25-50-16,1 49 15,-76 26 1,76-75 0,24 25-16,24-25 62,26 0-62,-25-25 16,0 25-16,24 0 15,-24 0 1,0 25-16,-25 0 16,0 24-1,-25-49 1,-25 50-16,26-50 16,-1 0-16,-25 25 15,25-25-15,-24 0 16,49-25 15,0-25-31,0 25 16</inkml:trace>
  <inkml:trace contextRef="#ctx0" brushRef="#br0" timeOffset="18993.8972">2753 5829 0,'0'-25'16</inkml:trace>
  <inkml:trace contextRef="#ctx0" brushRef="#br0" timeOffset="19585.9004">2952 5730 0,'0'0'0,"0"-25"16,25 25 15,24 0-15,1 0-1,-25 0 1,-25 50 15,0-26-15,0 1 15,-25-25-31,0 0 16,25 25-1,50-25 48,-1 0-48,-24 0 1,-25 50-16,0-1 16,0 1-1,0-25 1,-50 24-1,1-49 1,-1 0-16,25 0 16,1 0-1,24-49 32</inkml:trace>
  <inkml:trace contextRef="#ctx0" brushRef="#br0" timeOffset="19985.8987">3373 5755 0,'0'-25'16,"25"25"-1,-25 49 63,0-24-62,0 25-16,0-25 16,0 0-16,0 24 15,0-24-15,0 0 16,0 0 0,25-25 15,25 0-16</inkml:trace>
  <inkml:trace contextRef="#ctx0" brushRef="#br0" timeOffset="20390.9023">3646 5804 0,'-25'0'46,"-24"0"-30,-1 0 0,50 50-16,-25-50 15,25 25 48,0 24-48,50-49 1,-50 25-16,50-25 16,-50 25-16,49-25 15,1 50 1,0-50 0,-1 0-1,-49 24 32,-25-24-47</inkml:trace>
  <inkml:trace contextRef="#ctx0" brushRef="#br0" timeOffset="20825.9016">3845 5779 0,'0'-24'31,"49"24"16,-49 24-47,25 26 15,-25-25-15,0 25 16,0-26-16,0 26 16,0-25-16,50 24 15,-50-24 1,25-25 0,-1 0-1,26 0 1,-50-49-16,50-1 15,-50 0-15,24-24 16,-24-1-16,75 26 16,-75-1-16,25 25 15,-50 25 17</inkml:trace>
  <inkml:trace contextRef="#ctx0" brushRef="#br0" timeOffset="22235.9002">1215 6821 0,'25'-25'0,"25"-49"16,-50 24 0,0 26-16,25-1 15,-25-25-15,0 1 16,0 24-1,0 0 1,-25 25 15,25 25 1,0 0-17,0 49-15,0-24 16,0 24-16,0-24 15,0 24-15,0 1 16,0-26-16,0 1 16,0-1-16,0 1 15,0-25-15,0 24 16,-50-49 31,50-24-32</inkml:trace>
  <inkml:trace contextRef="#ctx0" brushRef="#br0" timeOffset="22459.8982">1067 6970 0,'0'-25'31,"49"25"-31,-24 0 16,25-49-16,-1 49 16,1 0-16,-1 0 15,26 0 1,-50 0 0</inkml:trace>
  <inkml:trace contextRef="#ctx0" brushRef="#br0" timeOffset="22717.9169">1587 6871 0,'0'-25'15,"50"25"32,-25 0-47,0-50 16,24 50-16,-24 0 16,0 0-1</inkml:trace>
  <inkml:trace contextRef="#ctx0" brushRef="#br0" timeOffset="22939.9145">1687 6896 0,'-50'49'16,"100"-49"30,-25 0-46,-1 0 16,26 0 0,0-24-1,-50-1 17,24 25-32</inkml:trace>
  <inkml:trace contextRef="#ctx0" brushRef="#br0" timeOffset="23240.9159">2183 6623 0,'0'-25'16,"0"-25"46,25 50-62,-1 0 16,1 0-16,25 0 16,-25 0-16,-1 0 15,-24-24 1,25 24-16</inkml:trace>
  <inkml:trace contextRef="#ctx0" brushRef="#br0" timeOffset="23685.9171">2183 6524 0,'0'0'0,"-25"49"15,25-24 1,-25-25 0,25 25-16,0 24 15,25-24 17,49-25-17,-24 0 1,0 0-16,-26 0 15,26 0 1,-25 0 0,-25 25-1,0 25 1,0-26 0,0 1-1,-25 25 1,-25-50-1,1 0 1,24 0-16,0 0 16,0 0-16,-49-25 15,74 0 1</inkml:trace>
  <inkml:trace contextRef="#ctx0" brushRef="#br0" timeOffset="24126.7947">2654 6623 0,'0'-25'16,"-25"25"46,0 0-46,25 74 0,0-24-16,0-25 15,0 24 1,0-24-1,50-25-15,-25 0 16,25 0-16,-26 0 16,1 0-16,0 0 15,-25-25-15,50 25 16,-50-49-16,0 24 0,0-25 16,-25 1-1,0 24-15,0 25 0,-49-50 16,49 50-16,0 0 15</inkml:trace>
  <inkml:trace contextRef="#ctx0" brushRef="#br0" timeOffset="24501.798">3001 6598 0,'0'0'0,"0"-50"15,0 26 1,0-1 15,0 74 32,0 1-63,0-25 15,0 24-15,0-24 16,50 25-16,-50-1 16,0-24-1</inkml:trace>
  <inkml:trace contextRef="#ctx0" brushRef="#br0" timeOffset="24959.7953">3076 6623 0,'0'-50'16,"49"50"15,1 0-15,-50-25-16,74 25 16,-49-49-1,-25-1 1,0-24-1,0 49 1,-25 25 15,25 25 1,0 24-17,0-24-15,0 0 16,0 25-16,0-1 0,0 26 15,0-26-15,0-24 16,0 0 0,0 49-16,25-74 15,-25 25 1</inkml:trace>
  <inkml:trace contextRef="#ctx0" brushRef="#br0" timeOffset="25471.7945">3423 6697 0,'0'-49'15,"25"49"63,49 0-62,-49 0 0,0 0-1,-25 24 1,0 1-1,0 0 1,-75 25 0,51-26-1,24 26 1,-25-50-16,25 25 16,25-25 15,-1 0-31,1 0 15,25 0-15,-25 0 0,-1 0 16,26 0-16,0-50 16,-25 50 15,-25-25 0</inkml:trace>
  <inkml:trace contextRef="#ctx0" brushRef="#br0" timeOffset="28268.2204">868 7888 0,'-25'-25'15,"50"25"32,50 0-47,-26 0 16,1 0-16,-1-50 16,1 50-16,-25 0 15,24 0 1,-73 50-1,-1-50 1,0 50-16,-25-50 16,26 49-16,-26 1 15,25-25-15,-24 24 16,-1 1-16,50-25 16,50-25 30,-26 0-30,1 0-16,25 0 16,-1 0-16,-24 0 15,0 0-15,49-50 16,-49 50 15</inkml:trace>
  <inkml:trace contextRef="#ctx0" brushRef="#br0" timeOffset="30627.2227">992 8582 0,'0'50'79,"0"-25"-64,0 0 95,0 24-95,0 1 1,0-25-1,0-1-15,0 26 16,0 24-16,0-24 16,0-25-16,0 0 15,0-50 48,0-25-48,0 1-15,0 24 16,0-25-16,0 1 16,0-1-16,0-24 15,0 24-15,0 25 16,50-24 0,-50 24-1,25 25-15,24-50 16,1 50-1,-25 0-15,-1 0 16,26 25 0,-50 25-1,0 24 1,-25-74-16,0 25 0,1-25 16,-26 25-1,0-25-15,26 0 16,73 49 78,1-24-79,-1 49 1,1-24-16,-50 24 15,25-74 1,-25 75 0,25-75-16,24 50 0,-24-50 15,-25 24 17,0-98 30</inkml:trace>
  <inkml:trace contextRef="#ctx0" brushRef="#br0" timeOffset="31891.241">1265 9599 0,'0'-24'0,"0"-1"31,-25 25-15,-24 0 15,-1 0-15,50 25-16,-50-1 16,50 26-16,-74 0 15,74-1-15,0-24 16,0 25-16,0-26 15,0 26 1,25-50-16,0 0 16,-1 0-16,26 0 15,24 0-15,-49 0 16,0 0-16,25 0 0,-50-50 31,-25 50 16,25-24-31</inkml:trace>
  <inkml:trace contextRef="#ctx0" brushRef="#br0" timeOffset="34575.8195">769 10492 0,'0'0'0,"0"-49"15,-50 49 1,26 49 15,24-24-15,0 0-16,0 0 16,0 24-16,0-24 15,0 25 1,74-50-1,-24 0-15,-1 0 16,1 0-16,-25 0 0,24-25 16,-24 0-16,-25-24 15,0 24-15,0 0 16,0-25 0,0 100 15,0 0-16,25-26 1,24-24 0,1 0-1,0 0 1,-50-24 15,0-26-31,-25 25 16,-25 25-1,1 0 1,24-25 0,74 25 31,-24 0-32</inkml:trace>
  <inkml:trace contextRef="#ctx0" brushRef="#br0" timeOffset="34960.8206">1414 10443 0,'25'0'15,"-25"-25"1,-25 25 15,-50 0-15,75 50 15,0-26-15,25-24-1,0 25 1,0-25-16,24 0 16,1 50-1,-25-50 1,-25 25-16,0-1 15,0 26 17,-50-50-32,1 0 15,-1 0 1,75-25 15</inkml:trace>
  <inkml:trace contextRef="#ctx0" brushRef="#br0" timeOffset="35364.8172">2034 10418 0,'0'-25'16,"-50"-24"-1,26 49 1,-1 0-1,25 24 17,-50 1-32,50 0 15,0 25-15,0-26 16,0 1-16,0 25 16,25-50-1,0 0-15,0 0 0,-1 0 16,26 0-16,-25 0 15,24 0 1,-49-50 0,0 1-16,-24 24 15,-1 0-15,-25 25 16,25-50-16,-24 50 16,-1 0-1</inkml:trace>
  <inkml:trace contextRef="#ctx0" brushRef="#br0" timeOffset="35641.8203">1984 10319 0,'0'-50'16,"0"1"-1,0 24 1,-24 25 15,24 49-31,0-24 16,0 25-16,0 24 15,0 1-15,0 24 16,0 0-16,0-25 16,0 1-16,0-26 15,0 26-15,0-50 16,0-1-16,0-48 47</inkml:trace>
  <inkml:trace contextRef="#ctx0" brushRef="#br0" timeOffset="60819.8786">695 11807 0,'0'-25'31,"24"25"32,-24 25-63,25 25 16,-25-1-16,25-24 0,-25 25 15,0-26-15,50 1 16,-50 25-16,24-50 15,-24 49-15,25-49 16,-25 25 0,50-25-1,-1-49 1,-49 24-16,25-25 16,-25-24-16,50-25 15,-50-1-15,0 1 16,49 25-16,-49 24 0,0 25 15</inkml:trace>
  <inkml:trace contextRef="#ctx0" brushRef="#br0" timeOffset="61658.8807">1166 12105 0,'0'0'0,"0"-25"15,0 0 16,0 75 16,0-26-47,0 26 16,0 0-16,0-1 16,0 26-16,0-50 15,0-1-15,0 1 16,0 50-1,0-51 17,25-24-17,-25-24-15</inkml:trace>
  <inkml:trace contextRef="#ctx0" brushRef="#br0" timeOffset="61959.8792">1191 12105 0,'0'-50'16,"0"0"15,24 50-31,1 0 16,25 0-16,-1 0 15,-24 25 1,-25 0-1,0 0 1,0 24 0,-25-49-1,25 25-15,-49-25 16</inkml:trace>
  <inkml:trace contextRef="#ctx0" brushRef="#br0" timeOffset="62390.8827">1488 11906 0,'0'-25'0,"0"100"62,0-50-46,25-1-16,-25 26 16,0-25-16,0 0 15,0-1-15,0 26 16,0-75 31,50-24-32,-26-1 1,1 50 0,-25-25-16,50 25 15,-25 0 1,-25 25 0,25-25-1,-25 25-15,0 24 16,0-24-1,-25-25 1</inkml:trace>
  <inkml:trace contextRef="#ctx0" brushRef="#br0" timeOffset="62734.8786">2084 11807 0,'24'0'94,"1"0"-94,0 0 16,0 0-16,49 0 15,-49 0 1</inkml:trace>
  <inkml:trace contextRef="#ctx0" brushRef="#br0" timeOffset="62980.8784">2059 11956 0,'0'25'31,"25"-25"1,24 0-32,-24 0 15,25 0-15,-26 0 16,1 0 0</inkml:trace>
  <inkml:trace contextRef="#ctx0" brushRef="#br0" timeOffset="63834.8831">2580 11584 0,'0'-25'0,"0"0"15,0 100 48,24-26-48,-24 1 1,0-1-16,50 26 0,-50-50 16,0-1-16,0 26 15,25-50 1,25 0 31,-50-50-47,49 1 0,-49-26 15,25 1-15,-25-25 16,50 24-16,-50 26 16,0 24-1,0 75 32</inkml:trace>
  <inkml:trace contextRef="#ctx0" brushRef="#br0" timeOffset="64268.8794">2927 11807 0,'0'-25'16,"0"75"62,-25-50-78,25 74 16,0-49-16,0 0 15,0 24 1,0-24 0,25-25-1,25 0 1,-26 0 0,1 0-1,25 0 32,-25-25-31</inkml:trace>
  <inkml:trace contextRef="#ctx0" brushRef="#br0" timeOffset="64679.8789">3497 11534 0,'0'-25'0,"0"1"31,-24 48 16,24 51-47,-25-26 16,25 1-16,-75 0 15,51 49 1,24-25-16,-75-24 0,75-1 16,-49 1-1,49 0-15,-25-1 0,25-24 16,-50 25-1,50-1 1,25-49 15,-25-24-15</inkml:trace>
  <inkml:trace contextRef="#ctx0" brushRef="#br0" timeOffset="65288.8762">3547 11906 0,'25'0'15,"24"75"63,-49-51-78,0 26 16,25-25 0,-25 0-16,50-25 15,-25 0 16,0 0 1,-25-25-17,0-50 1,0 26-16,0 24 16,0 0-16,0 0 15,0-24-15,0 24 16,0 0-1,0-24 1,0 24 0,24 25-1,26 0 1,-25 0-16,24 0 16,-24 0-16,0 0 15,25 0 1,-1 0-16</inkml:trace>
  <inkml:trace contextRef="#ctx0" brushRef="#br0" timeOffset="65946.881">3969 11956 0,'0'-25'47,"49"0"0,1 25-32,-25 0 1,-25 50 15,0-1-15,-25-49-16,-49 50 15,49-50-15,0 25 16,0-25 0,25 49-16,50-49 62,-25 0-46,24 0-1,1 0 1,-50 25-16,25-25 16,-25 25-1,0 25 1,-25-25 0,-25-25-1,50 24 1,-49-24-1,24 0-15,0 0 32,-25 0-1,50-24-15</inkml:trace>
  <inkml:trace contextRef="#ctx0" brushRef="#br0" timeOffset="66836.8789">4390 11708 0,'75'0'47,"-50"0"-31,24 0-16,-24 0 15,0 0-15,24 0 16,-24 0 0</inkml:trace>
  <inkml:trace contextRef="#ctx0" brushRef="#br0" timeOffset="67083.8786">4440 11832 0,'0'25'16,"50"-25"-1,-26 0 1,1 0-16,0 0 16,25 0-16,-26 0 15,1 0-15,0 0 16</inkml:trace>
  <inkml:trace contextRef="#ctx0" brushRef="#br0" timeOffset="68294.8827">5159 11460 0,'0'0'0,"0"-25"31,25 25 16,25 0-31,-1 0 0,-49 25-1,0 0 1,0-1-1,-24-24-15,24 50 16,-25-50-16,25 25 16,-25-25-16,50 0 78,0 0-63,-25 25 1,24-25-16,26 24 16,-50 26-1,0-25 1,0 0 0,0 24-1,-74-49-15,49 0 16,-25 0-1,25 0 1,-49-25 0,74 1 15</inkml:trace>
  <inkml:trace contextRef="#ctx0" brushRef="#br0" timeOffset="69151.8796">5556 11485 0,'0'0'0,"0"-50"31,25 25-16,0 25 1,24 0 0,-24 0-1,0 0 1,-25 25 0,0 25-1,-25-26 1,0-24-1,25 25-15,-49-25 16,74 0 31,24 0-16,1 0-31,-1 0 16,-49 50-1,0-25 1,0-1 0,0 26-1,-24-50-15,-1 25 16,-25-25-16,25 0 16,1 0-1</inkml:trace>
  <inkml:trace contextRef="#ctx0" brushRef="#br0" timeOffset="69626.8883">6028 11460 0,'0'-25'0,"-25"25"78,25 25-78,0 24 15,-25-49 1,25 50-16,0 0 16,25 24-1,24-74 1,-49 25-1,50-25-15,0 0 16,-1 0 0,-49-50-1,0 1-15,25 24 0,-25 0 16,0-25 0,0 1-16,-50 49 15,26 0-15,-26 0 16</inkml:trace>
  <inkml:trace contextRef="#ctx0" brushRef="#br0" timeOffset="70162.8805">6424 11509 0,'0'-49'31,"25"49"-15,-25-25 15,-25 75 16,25-1-31,0 1-1,0-1 1,0-24-1,50-25 1,0 0 0,24 0-1,-49-49 1,-25-1 0,0 0-16,0 1 15,0 24 1,-25 25 15,-49 0-15,49 0-16,0 0 15</inkml:trace>
  <inkml:trace contextRef="#ctx0" brushRef="#br0" timeOffset="70967.8805">6995 11385 0,'0'-49'31,"0"74"31,-25 49-46,-24-24-16,24-1 16,-25 26-16,25-26 0,-24 1 15,49-1-15,-50 1 16,50-25-16,-25 0 15,25 24 1,0 1-16</inkml:trace>
  <inkml:trace contextRef="#ctx0" brushRef="#br0" timeOffset="71829.8806">7020 11683 0,'0'0'0,"0"-25"32,0 50 14,25 0-46,-25 24 16,24-24-16,-24 0 16,50 25-16,0-1 15,-26-49 1,-24 25 0,50-50 15,-50-24-16,0 24-15,0-25 16,0 25-16,0 1 16,0-1-16,0-25 15,0 25-15,0 1 16,0-26 0,0 0-1,0 26 1,25 24-1,24 0 1,-24 0-16,25 0 0,-25 0 16,24 0-1,-24 0 1,-25 49 0</inkml:trace>
  <inkml:trace contextRef="#ctx0" brushRef="#br0" timeOffset="72335.8827">7417 11782 0,'0'0'0,"0"-49"46,49 49-30,1 0 0,-50 24-1,25 1 1,-25 0 0,0 25-1,-25-50 1,0 0 15,75 0 32,-50 24-63,49-24 15,1 25 1,-50 25-1,25-50-15,-25 25 16,-75-1 15,50-24-15,1 0-16,-1 0 16,-25 0-16,25 0 15</inkml:trace>
  <inkml:trace contextRef="#ctx0" brushRef="#br0" timeOffset="73274.8815">4440 12874 0,'25'0'62,"0"0"-62,-1 0 16,26 0-16,0 0 16,-26 0-16,1 0 15,0 0-15,25 0 16,-75 0 31</inkml:trace>
  <inkml:trace contextRef="#ctx0" brushRef="#br0" timeOffset="73501.8801">4539 12973 0,'25'0'47,"25"0"-31,-26 0-16,1 0 0,0 0 16,25 0-1,-1 0-15,-24 0 31,-25-25-31</inkml:trace>
  <inkml:trace contextRef="#ctx0" brushRef="#br0" timeOffset="81066.6958">5060 12650 0,'0'0'0,"0"50"78,0 24-62,0-24-1,0 0 1,0-26-1,0 1 17,25-25 15</inkml:trace>
  <inkml:trace contextRef="#ctx0" brushRef="#br0" timeOffset="81818.6924">5432 12675 0,'0'0'0,"0"-49"32,0 24 15,-49 25-16,-1 0-16,25 0 1,25 49 15,0 1-15,0-25 0,50-25-1,-25 0 1,-25-25-16,24 0 15,-24-24 1,0 24 0,0 50 62,0 24-63,50-49 1,-50 50-16,0-1 16,0 1-16,0-25 15,0 0 1,-25 24 0,0-49-1,-24 0 1,-1 0-1,-24 0 1,49 0 0</inkml:trace>
  <inkml:trace contextRef="#ctx0" brushRef="#br0" timeOffset="82452.6906">5829 12650 0,'0'-24'0,"0"-1"47,-50 25-31,26 0 0,-1 49-1,25 1 1,0-25-1,0 0-15,0-1 16,0 51 0,49-75-1,1 25-15,-25-25 16,0 0-16,24 0 16,-49-50-1,50 50-15,-50-74 16,0 24-16,0 25 0,-50-24 31,-24 49-15,49 0-16,0 0 0,0 0 15</inkml:trace>
  <inkml:trace contextRef="#ctx0" brushRef="#br0" timeOffset="83225.7001">6226 12626 0,'0'-50'16,"-25"50"-1,25-25 17,-25 25-17,75 0 32,-25 0-31,24 0-1,1 0 1</inkml:trace>
  <inkml:trace contextRef="#ctx0" brushRef="#br0" timeOffset="83709.6914">6176 12551 0,'0'0'0,"0"50"31,0-25 0,0-1-15,0 26 0,0-25-1,25-25 17,0 0-17,0 0 1,0 0-1,24 0 1,-24 0 0,-25 25-1,0-1 1,0 26 0,0-25-1,-50 24 1,1-49 15,-1 0-15,25 0-16,-49 0 15,49 0 1,25-24 0,50-26-1</inkml:trace>
  <inkml:trace contextRef="#ctx0" brushRef="#br0" timeOffset="84184.6908">6524 12626 0,'0'0'0,"0"-50"32,0 75 46,24 24-63,-24-24-15,50 25 16,-50-25-16,25-25 16,-25 49-16,25-49 15,-25 25-15,49-25 16,-24 0 15,0 0-15,-25-25-16,49-24 15,-49-1-15,25-24 16,-25 24-16,0 0 16,0 1-16,0 24 15,-49 25 1,-1 0 0</inkml:trace>
  <inkml:trace contextRef="#ctx0" brushRef="#br0" timeOffset="90317.0361">1017 13618 0,'0'-25'16,"0"-25"-1,0 75 32,0 0-31,0 0-16,0 24 16,0 1-16,0 24 15,0-24-15,0-25 16,0 0-16,0 24 15,0-24-15,0-50 63,0-24-47,0 24-16</inkml:trace>
  <inkml:trace contextRef="#ctx0" brushRef="#br0" timeOffset="90683.035">868 13618 0,'0'0'0,"0"-25"0,-25 25 15,-24 0 1,24 0-1,25-25 32,0-24-15,50 49-32,-26 0 15,51-25-15,-26 25 16,26 0-16,-26-50 15,-24 50-15,25 0 16,-25 0 0,-25 25-1</inkml:trace>
  <inkml:trace contextRef="#ctx0" brushRef="#br0" timeOffset="90983.0331">819 13915 0,'-25'0'0,"25"25"16,0 25 0,74-50 30,-49 0-46,0 0 16,0 0-16,24 0 16,-24 0-16,0 0 0,0 0 15,-25-25-15,74 25 16,-49 0 0,-25-25-16,25 25 15,-25-25 16</inkml:trace>
  <inkml:trace contextRef="#ctx0" brushRef="#br0" timeOffset="91458.034">1315 13816 0,'0'0'0,"0"-25"15,0-24 17,0 98 30,0 1-46,0-25-1,0 0-15,0 24 16,0 1-16,0-25 31,0-1-15,24-24 0,26 0-1,0 0 1,-1 0-1</inkml:trace>
  <inkml:trace contextRef="#ctx0" brushRef="#br0" timeOffset="92117.035">1761 13767 0,'0'0'0,"50"0"78,-1 0-78,26 0 0,-1 0 16,-24 0-16,-25 0 16,-1 0-1</inkml:trace>
  <inkml:trace contextRef="#ctx0" brushRef="#br0" timeOffset="92431.0327">1860 13866 0,'0'49'31,"0"-24"0,25-25-15,0 0 0,25 0-16,-26 0 15,1 0-15,25 0 16,-25 0-1</inkml:trace>
  <inkml:trace contextRef="#ctx0" brushRef="#br0" timeOffset="94067.0345">2629 13643 0,'0'0'0,"0"-25"16,0 0-1,0 50 79,0 0-94,0 24 16,0 1-16,0-1 15,0 1-15,0-25 16,0 49-16,0-49 15,0 0-15,0 24 16,0-73 47</inkml:trace>
  <inkml:trace contextRef="#ctx0" brushRef="#br0" timeOffset="94367.0359">2431 13667 0,'0'-49'0,"-25"49"15,50 0 17,24 0-32,26 0 15,-26 0-15,1 0 16,0 0-16,-1-25 16,-24 25-16,25 0 15</inkml:trace>
  <inkml:trace contextRef="#ctx0" brushRef="#br0" timeOffset="94687.0349">2431 14188 0,'25'0'62,"-1"0"-62,1 0 0,25 0 16,-1 0-1,1 0-15,-25 0 0,49-25 16,-74 1 31,25 24-31</inkml:trace>
  <inkml:trace contextRef="#ctx0" brushRef="#br0" timeOffset="95004.0347">2977 13990 0,'0'-25'16,"0"0"-16,0 0 31,-25 25-31,25 25 31,0 0-15,0 25-16,0-1 16,0 26-16,0-26 15,0 1-15,0-1 16,0-24-16,0 25 16,0 0-16,0-1 15</inkml:trace>
  <inkml:trace contextRef="#ctx0" brushRef="#br0" timeOffset="95326.0353">3026 13990 0,'0'-25'16,"0"-25"15,25 50-31,0 0 0,0 0 16,24-24-16,-24 24 16,0 0-1,-25 49 1,0 1-1,0-1 1,-25-49 0,-74 25-1,49-25 1</inkml:trace>
  <inkml:trace contextRef="#ctx0" brushRef="#br0" timeOffset="95835.0389">3423 13742 0,'0'25'62,"0"-1"-62,0 51 16,0-26-1,0 26-15,0-50 16,0-1-16,0 26 16,50-75 46,-50 0-62,24-24 16,-24 24-16,50 25 15,-50-25-15,50 25 16,-1 0 0,-24 0 15,-25 50-31,0-1 15,25-24-15,-25 0 16,0 0 0,50-25 31,-50-25-32,24-25-15</inkml:trace>
  <inkml:trace contextRef="#ctx0" brushRef="#br0" timeOffset="96459.0349">4118 13841 0,'-25'0'31,"74"0"16,-24 0-47,0 0 16,25 0-16,-26 0 15,1 0-15</inkml:trace>
  <inkml:trace contextRef="#ctx0" brushRef="#br0" timeOffset="96697.0359">4068 13965 0,'50'0'46,"-26"25"-46,1-25 16,25 0-16,24 0 16,-49 0-16,0 0 15,-25-25 17</inkml:trace>
  <inkml:trace contextRef="#ctx0" brushRef="#br0" timeOffset="97574.0352">4787 13692 0,'0'-49'0,"0"-1"31,0 75 1,0 24-32,0-24 15,0 0-15,0 25 16,0-1-16,0-24 15,0 0-15,0 24 16,0 1 0,0-25-1</inkml:trace>
  <inkml:trace contextRef="#ctx0" brushRef="#br0" timeOffset="98025.0367">5060 13742 0,'0'0'0,"0"-25"16,0 0 15,-25 25-16,1 0 17,24 50-17,0-1-15,-50-24 16,50 0-16,0 25 0,0-26 16,0 26-1,25-50-15,0 0 16,-25 25-1,49-25-15,1 0 16,-25-50 0,-25-24-1,0 24 1,0 25-16,-25 1 16,-25 24-1,50-50 1,-49 50-16,-1 0 15,50 25 1,50 0 0</inkml:trace>
  <inkml:trace contextRef="#ctx0" brushRef="#br0" timeOffset="98516.0367">5383 13816 0,'0'-25'0,"0"1"15,0-1 17,-50 25 14,25 25-14,25 49-17,0-24 1,0-1 0,25-49-16,0 0 15,24 25-15,-24-25 0,0 0 16,49 0-1,-49-25-15,-25-24 16,0 24 0,0-25-16,0 25 15,0-24 1,-49 49-16,-1 0 16,0 0-1,26 0 1</inkml:trace>
  <inkml:trace contextRef="#ctx0" brushRef="#br0" timeOffset="99195.0346">5978 13717 0,'0'0'0,"0"-50"16,0 26 46,-25 73-15,25 1-31,0-1-16,0 1 16,0 0-16,0-26 15,0 26-15,0 0 16,0-100 46,0 25-46,0-24-16,0-1 16,0-24-16,0 24 15,0 0-15,25 26 16,-25-26-1,50 50-15,-26 0 32,1 25-17,-25 0-15,50 24 16,-50 1-16,0-1 16,25-24-16,-25 25 15,0-25-15,0-1 0,0 26 31,0 0-31</inkml:trace>
  <inkml:trace contextRef="#ctx0" brushRef="#br0" timeOffset="99405.0341">5953 13915 0,'0'-49'16,"50"49"-1,-1 0 1,-24 0-16,25 0 15,-25 0 1,-75-25 15</inkml:trace>
  <inkml:trace contextRef="#ctx0" brushRef="#br0" timeOffset="103445.6401">1067 15156 0,'0'-50'16,"-25"50"0,0 0-1,0 0 17,50 0 30,0 0-46,24-25-16,1 25 15,0 0-15,-26 0 16,1 0 0,-25 25 30,-49 49-46,24-74 16,0 50 0,-25-50-16,26 50 0,-26-26 15,25 26 17,100-50 30,-26 0-46,1-25-16,-1 25 15,-24 0-15,25 0 16,-1 0 0,-24 0-1</inkml:trace>
  <inkml:trace contextRef="#ctx0" brushRef="#br0" timeOffset="103922.6281">1662 15180 0,'0'-24'16,"50"24"62,-1 0-63,1 0-15,-25 0 0,24 0 32</inkml:trace>
  <inkml:trace contextRef="#ctx0" brushRef="#br0" timeOffset="104209.6273">1687 15255 0,'25'0'63,"-1"0"-48,26 0-15,-25 0 16,24 0 0,-24 0-1,-25-25 32</inkml:trace>
  <inkml:trace contextRef="#ctx0" brushRef="#br0" timeOffset="104996.6262">2257 14957 0,'0'-25'0,"0"-24"15,0 24 1,25 25 0,-25 25 30,25 24-30,-25 1-16,0 0 16,0-26-16,25 26 15,-25-25-15,49-25 16,-49 49-16,50-49 16,-25 0 15,24-49-16,-49 24 1,0-25-16,0 1 16,25-26-16,-25 1 15,0 24-15,0-24 16,0 49 15,25 25 16</inkml:trace>
  <inkml:trace contextRef="#ctx0" brushRef="#br0" timeOffset="105408.6275">2679 15131 0,'0'-50'32,"0"1"-1,-25 49 31,25 24-62,0 26 16,0 0 0,0-1-16,0 1 0,0-1 15,0 1-15,0 0 16,0 24-16,0-49 15,0 25-15</inkml:trace>
  <inkml:trace contextRef="#ctx0" brushRef="#br0" timeOffset="105732.6294">2654 15106 0,'0'-25'0,"0"-49"16,0 49-1,0 0 17,25 25-17,25 0-15,24 0 16,-74 50-1,25-50-15,-25 49 16,0 1 0,-25 0-1,0-50 1,0 0-16,1 0 16,-26 0-1,75 0 16</inkml:trace>
  <inkml:trace contextRef="#ctx0" brushRef="#br0" timeOffset="106168.6326">2952 14908 0,'0'-25'0,"0"0"15,0 75 48,0-26-63,49 26 15,-49 0-15,0 24 16,0-49-16,0 0 0,0 24 16,0 1-1,25-75 32,25-25-31,-1 1-1,-24-1 1,25 50 15,-25 0-15,-25 50-16,24-25 15,-24-1 17,-24 26-17</inkml:trace>
  <inkml:trace contextRef="#ctx0" brushRef="#br0" timeOffset="106812.6303">2108 15652 0,'0'0'0,"0"-50"32,25 50 30,25 0-46,24 0-16,50-25 15,-25 25-15,25 0 16,25 0-16,-25 0 0,-24 0 16,-26 0-16,0 0 15,-24 0-15,0-49 16,-1 49-1</inkml:trace>
  <inkml:trace contextRef="#ctx0" brushRef="#br0" timeOffset="107568.6274">2431 15825 0,'0'-24'0,"49"24"16,-49-25-16,0 50 78,0-1-78,0 26 16,0 0-1,0 24-15,0-49 0,0 0 16,0-1-16,0 26 16</inkml:trace>
  <inkml:trace contextRef="#ctx0" brushRef="#br0" timeOffset="107838.6286">2307 15875 0,'-25'-50'16,"50"26"30,0 24-46,24 0 16,1 0-16,-1-50 16,1 50-16,0 0 15,-1 0-15,-24 0 16,-50 0 15</inkml:trace>
  <inkml:trace contextRef="#ctx0" brushRef="#br0" timeOffset="108108.6325">2183 16173 0,'49'0'31,"1"0"-15,0 0-16,-26 0 16,1 0-16,25 0 15,-25-25-15,-1 25 0,26 0 16,-25 0-16,0 0 16,24 0-16,1 0 15,0-25-15,-26 25 16,-24-25-1</inkml:trace>
  <inkml:trace contextRef="#ctx0" brushRef="#br0" timeOffset="108372.6316">2753 16049 0,'0'-25'15,"0"0"1,0 50 46,0 49-46,0-49 0,0 25-1,0-26-15,0 1 0,0 0 16,-49 25-16,49-26 16,0 1-1,25-25 1,24 0-1</inkml:trace>
  <inkml:trace contextRef="#ctx0" brushRef="#br0" timeOffset="108702.6328">2803 16049 0,'0'-50'0,"0"25"16,-25 25 0,25-49-1,25 49 1,0 0-16,0 0 16,24 0-16,-24 0 15,0 24 1,-25 1-1,0 0 1,-50 25 15,1-50-15,24 0 0</inkml:trace>
  <inkml:trace contextRef="#ctx0" brushRef="#br0" timeOffset="109158.6284">3076 15751 0,'0'0'0,"0"25"63,0 0-63,0-1 15,0 1-15,0 25 16,0-25-16,0-1 16,0 1-1,25-25 32,-1 0-31,-24-49-16,50 49 15,-50-50-15,25 50 16,0 0 0,24 25 31,-49 24-32,0 1 1,25-50 15,25 0-15,-50-25-16,0 0 15</inkml:trace>
  <inkml:trace contextRef="#ctx0" brushRef="#br0" timeOffset="109789.6298">3746 15007 0,'0'25'47,"49"-25"-31,-24 0-1,25 0-15,-1 0 0,1 0 16,-1 0-16,-24 0 16</inkml:trace>
  <inkml:trace contextRef="#ctx0" brushRef="#br0" timeOffset="109998.6263">3795 15205 0,'25'0'31,"25"0"-31,-26 0 16,1 0-16,25 0 15,-25 0-15,-1 0 16,-24-25 15</inkml:trace>
  <inkml:trace contextRef="#ctx0" brushRef="#br0" timeOffset="122085.6924">4539 14858 0,'0'0'0,"0"-25"62,50 75 1,-50-25-48,0 24-15,0-24 16,0 0-16,0 24 15,0-24-15,0 25 16,0-25 0</inkml:trace>
  <inkml:trace contextRef="#ctx0" brushRef="#br0" timeOffset="122828.6882">4887 14957 0,'0'-25'0,"0"-24"32,49 24-1,-49 0 0,-25 25-31,1 0 16,-1 0-1,-25 0 1,50 25 0,-25 25-1,25-1 1,0 1 0,25-50-1,0 0 1,25 0-16,-1-25 15,-24 0 1,-25-49 0,0 49-1,0 50 63,0 24-62,0 1 0,0 0-1,0-26-15,0 1 16,0 25-16,0-1 16,0-24-1,0 25 16,-25-50-31,-24 0 16,-1 0 0,0 0-1,25 0 1</inkml:trace>
  <inkml:trace contextRef="#ctx0" brushRef="#br0" timeOffset="123353.6891">5283 14957 0,'0'-49'16,"0"24"0,-24 25 46,-1 0-31,25 49-15,0 1-16,0-25 16,0 24-16,0 1 15,74 0 17,-24-50-17,-1 0 1,-49-50-16,0 25 15,0 0-15,0-24 16,0 24-16,0 0 16,0 0-16,-24-24 15,-26 49 1,0 0 0,26 0-16</inkml:trace>
  <inkml:trace contextRef="#ctx0" brushRef="#br0" timeOffset="123670.6893">5755 14883 0,'0'0'0,"24"0"78,1 0-78,25 0 16,0 0-1,-26 0 1,-24-25 31</inkml:trace>
  <inkml:trace contextRef="#ctx0" brushRef="#br0" timeOffset="124105.6889">5730 14883 0,'0'0'0,"-25"0"15,25 25 17,0 24-17,0 1 1,0-25-16,74-25 47,-24 0-32,-25 0 1,25 0 0,-26 0-1,26 74 1,-50-49-1,0 24 1,0 1 0,0 0-1,-74-50-15,49 0 16,0 0-16,0 0 16,-49 0-16,24 0 15,0-25-15,26 25 0,24-25 16,-25 25-16</inkml:trace>
  <inkml:trace contextRef="#ctx0" brushRef="#br0" timeOffset="124875.6922">4390 15553 0,'25'0'63,"50"0"-48,-51 0-15,26 0 16,24 0-16,26 0 15,49-25-15,-1 25 16,-24 0-16,50 0 16,0 0-16,-50 0 15,-25 0-15,-25 0 16,-24 0-16,0 0 16,-1 0-16,-49-25 0,0 0 31,-25 25-16,1 0-15,-1-49 16</inkml:trace>
  <inkml:trace contextRef="#ctx0" brushRef="#br0" timeOffset="125425.6903">4812 15776 0,'0'-25'16,"0"75"47,50-26-48,-50 1-15,0 25 16,0-1-16,0-24 15,0 0-15,0 25 16,0-1 0,49-49 15</inkml:trace>
  <inkml:trace contextRef="#ctx0" brushRef="#br0" timeOffset="125860.6908">5209 15850 0,'0'-25'16,"0"-24"0,-25 49-1,0 49 32,25 1-31,-49-25-16,49 0 15,0 24-15,0 1 16,49-25 0,1-25-1,-25 0 1,0 0-16,49-25 15,-49-25 1,-25 25-16,0-24 16,0 24-16,-25-25 15,-25 50 1,50-49 0,-49 49-16</inkml:trace>
  <inkml:trace contextRef="#ctx0" brushRef="#br0" timeOffset="126279.6916">5581 15825 0,'0'-24'16,"0"-1"0,-50 25 15,26 49 16,24-24-47,0 25 0,0-25 15,0-1 1,0 26-16,24-50 16,26 50-1,-25-50-15,0 0 16,24 0-16,-24-25 16,25 0-1,-50-25 1,0 1-16,-25-1 15,0 50 1,-25-25-16,26 25 16,-26 0-1</inkml:trace>
  <inkml:trace contextRef="#ctx0" brushRef="#br0" timeOffset="127119.6907">6400 15156 0,'24'0'31,"26"0"-15,-25 0 0,0 0-16,24 0 0,-24 0 15,25 0 1</inkml:trace>
  <inkml:trace contextRef="#ctx0" brushRef="#br0" timeOffset="127372.6876">6400 15255 0,'0'0'0,"0"25"15,49-25 32,1 0-47,-25 0 16,-1 0-16,26 0 16,0 0-1,-26 0 1,1 0 15</inkml:trace>
  <inkml:trace contextRef="#ctx0" brushRef="#br0" timeOffset="127784.6922">7069 14932 0,'0'-49'31,"0"24"0,0 75 16,0-26-47,0 26 16,0 0-16,0-26 15,0 26-15,0-25 16,0 24-1,0-24 1,25-25 15</inkml:trace>
  <inkml:trace contextRef="#ctx0" brushRef="#br0" timeOffset="128411.694">7417 14982 0,'0'-25'0,"0"0"16,0 1 0,0-26 15,-50 50-16,25 0 1,0 0 0,25 25-1,-24-25-15,24 49 16,0-24-16,0 25 16,0-25-1,24-25 16,26 0-15,-50-25-16,50 0 16,-50-25-1,0 26 1,0 48 46,0 26-62,0-25 16,0 0-16,0-1 16,0 26-16,0-25 15,0 24 1,0-24-16,0 50 16,-25-75-1,0 0 1,0 0 15,25-25-31,0 0 16</inkml:trace>
  <inkml:trace contextRef="#ctx0" brushRef="#br0" timeOffset="128624.6898">7640 15156 0,'25'0'16,"-25"-25"0</inkml:trace>
  <inkml:trace contextRef="#ctx0" brushRef="#br0" timeOffset="129464.6905">7987 14982 0,'0'-50'0,"0"26"16,-25 24 46,-24 24-46,49 26-1,0-25-15,0 0 16,0 24-16,0-24 16,0 25-1,24-26 1,26-24-16,-25 0 16,0 0-16,24 0 0,-24 0 15,0 0 1,-25-74-16,0 49 15,0-24-15,0-1 16,0 0-16,0 26 16,-50-26-1,26 50 1,-1 0 0,25 25-1,0 0 1</inkml:trace>
  <inkml:trace contextRef="#ctx0" brushRef="#br0" timeOffset="129813.6896">8384 14932 0,'0'-24'31,"25"-26"0,24 50-15,1 0-1,0 0 1,-1 0 0</inkml:trace>
  <inkml:trace contextRef="#ctx0" brushRef="#br0" timeOffset="130261.6917">8384 14883 0,'-25'25'16,"25"24"15,0 1-15,0-25-1,0-1 1,50-24 0,-25 0-1,24 50 1,1-50 0,-25 0-1,-25 25-15,49-25 16,-49 25-1,0 24 17,-25-24-17,-24-25 1,49 25 0,-50-25-16,1 0 15,-1-25 1,50 0-1</inkml:trace>
  <inkml:trace contextRef="#ctx0" brushRef="#br0" timeOffset="131370.6887">8781 15180 0,'49'0'94,"-24"0"-78,0 0-1,25 0 1,-26-49 0,1 49-1,25-25 1,-50-25 15,-25 50-15,0-24-1,0-1 1,25-25 0,0 25-1,0 1 1,0-26-1,50 50 17,0 0-17,-1 0 1,26 0 0,-50 0-1,-25 25-15,24 49 16,-24-24-1,0-1 1,0-24 0,0 25-1,-24-50 1,24 25-16,-25-25 16,50 0 15,-1 0-16,26 0-15,-25 0 16,0 0-16,-1 0 16,51 0-1,-50-25 1,-50 25 31,-25 0-16</inkml:trace>
  <inkml:trace contextRef="#ctx0" brushRef="#br0" timeOffset="143116.4583">10815 3621 0,'0'50'78,"0"-25"-78,0 25 16,0-1-16,0 26 0,0-1 15,0-24-15,-25-1 16,25-24-16,0 0 16,25-25-1,-25-25 16</inkml:trace>
  <inkml:trace contextRef="#ctx0" brushRef="#br0" timeOffset="143477.4629">10790 3597 0,'0'-25'16,"0"0"0,25 25-16,-25-50 15,49 50-15,1 0 16,-25 0 0,24 0-1,1 25 1,0 0-1,-50 25 1,0 24 0,0-24-1,-75-50-15,50 25 0,1-25 16,-26 0 0</inkml:trace>
  <inkml:trace contextRef="#ctx0" brushRef="#br0" timeOffset="143943.4589">11361 3845 0,'-50'0'16,"75"0"46,0 0-62,-1 0 16,1 0-16,25 0 16,-25 0-16,-1 0 15</inkml:trace>
  <inkml:trace contextRef="#ctx0" brushRef="#br0" timeOffset="144207.4609">11311 3969 0,'0'25'47,"74"-25"-16,-24 0-31,-25 0 16,0 0-16,24 0 16,-24 0-16,-50 0 47</inkml:trace>
  <inkml:trace contextRef="#ctx0" brushRef="#br0" timeOffset="145508.4672">11906 3696 0,'0'-25'16,"25"25"15,25 0-15,-26 0-16,26-50 16,-25 50-16,24 0 15,-24 0-15,-25 75 31,0-25-15,0-26 0,-25-24-16,25 25 15,-49-25-15,-1 0 16,50 25 0,-25-25-16,75 0 62,-25 0-62,0 0 16,24 0-16,1 0 15,-25 0 1,-25 50 0,0-26 15,0 1-16,-25-25-15,-25 50 0,1-25 32,24-25-32,0 0 31,-25 0-15,26 0-1,-1 0 1</inkml:trace>
  <inkml:trace contextRef="#ctx0" brushRef="#br0" timeOffset="146864.4658">12601 3597 0,'0'0'0,"0"-75"16,0 50 0,0 1 15,0 73 0,0 1-31,49-1 16,-49 1-16,25 0 15,-25-1-15,50 26 16,-50-50-16,0-1 16,25-24-16,-25 25 15,24-25 16,-24-25-31,0-24 16,50-50-16,-50 24 16,0 1-16,50-26 15,-50 1-15,0 25 16,0 49-16,0 0 16,-25 25 15,25 25-16,0 25-15</inkml:trace>
  <inkml:trace contextRef="#ctx0" brushRef="#br0" timeOffset="147247.4588">12973 3746 0,'0'24'109,"0"1"-93,0 25-16,0-1 0,0 1 15,0 0-15,0-26 16,0 26-16,0 0 16,0-26-16,0 1 15</inkml:trace>
  <inkml:trace contextRef="#ctx0" brushRef="#br0" timeOffset="147539.4589">12973 3696 0,'0'-25'16,"0"0"-1,25 25 17,24 0-17,1 0 1,24 50 0,-74-25-1,0 0 1,-25-25-16,1 49 15,-1-49-15,-50 0 16</inkml:trace>
  <inkml:trace contextRef="#ctx0" brushRef="#br0" timeOffset="147990.4621">13271 3547 0,'0'-25'16,"24"50"47,-24 25-63,0-1 15,0-24-15,0 0 16,0 25-16,0-26 15,0 26 1,50-50 0,-25 0 15,0 0-15,-25-50-16,49 1 15,-24 49-15,0 25 47,-25 24-31,49-49-16,-49 25 15,25-25-15,0 25 16,-25-50 46</inkml:trace>
  <inkml:trace contextRef="#ctx0" brushRef="#br0" timeOffset="148716.4573">14039 3324 0,'0'-25'0,"0"-25"15,0 26 1,25 24 15,-25 24-31,0 26 0,0 0 16,50 49-16,-50-50 15,0 1-15,0 0 16,0-1-16,0-24 16,0 25-16,0-25 15,0-75 48</inkml:trace>
  <inkml:trace contextRef="#ctx0" brushRef="#br0" timeOffset="149021.4636">13841 3299 0,'-50'-50'0,"75"50"62,25 0-62,-1 0 16,1-24-16,0 24 16,-1 0-16,1 0 0,24 0 15,-49 0 1,0 0-16,0 0 15,-50 0 17</inkml:trace>
  <inkml:trace contextRef="#ctx0" brushRef="#br0" timeOffset="149317.4603">13841 3820 0,'-25'25'15,"75"-25"17,-1 0-17,1 0-15,-25 0 16,0 0-16,24 0 15,-24 0-15,0 0 16,24-25 0,26 25-1,-75-25-15,49 25 16</inkml:trace>
  <inkml:trace contextRef="#ctx0" brushRef="#br0" timeOffset="149638.4589">14486 3671 0,'0'-25'16,"0"50"62,0 25-78,0-1 15,0 1 1,0 0-16,0-1 0,0 1 16,0 24-16,0-49 15,0 0 1,0 0-16</inkml:trace>
  <inkml:trace contextRef="#ctx0" brushRef="#br0" timeOffset="149974.463">14486 3646 0,'0'-49'16,"0"24"-1,25 25 17,0 0-17,49 0 1,-49 0-1,-25 25 1,0 24 0,-25 1-16,-49-50 15,74 25 1,-75-25-16,50 0 16</inkml:trace>
  <inkml:trace contextRef="#ctx0" brushRef="#br0" timeOffset="150429.4612">14784 3398 0,'24'25'62,"-24"0"-62,0 0 16,0 24-16,0-24 15,0 25-15,0-26 16,0 26-16,0 0 16,0-25 15,25-25 0,25-75-15,-25 25-1,24 50 1,-24 0 15,0 50-15,24-25-1,-24-25 17,0 0-1</inkml:trace>
  <inkml:trace contextRef="#ctx0" brushRef="#br0" timeOffset="151506.473">15627 3448 0,'0'-50'15,"25"50"1,-25-25 0,0 50 31,0 0-47,-50 0 15,50 24-15,0-24 16,-49 0-16,49 25 15,0-26-15,0 1 16,49 25 0,-24-50-16,25 0 15,-26 0-15,1 0 16,0 0-16,25 0 16,-26-50-16,-24 1 15,0 24 1,0 0-16,0 50 47,0 24-32,0 1 1,50 0 0,0-50-1,-1 0 1,1 0-1,-1-50 1,-49 0 0,0 1-1,-49 49-15,24-25 16,0 25-16,-24 0 16,-1 0-1,75 0 32,0 0-47</inkml:trace>
  <inkml:trace contextRef="#ctx0" brushRef="#br0" timeOffset="151926.4749">16371 3473 0,'0'-25'32,"-50"25"-17,26 0 1,-1 0 0,25 25-1,-50 24 1,50-24-1,25 0 1,25 24-16,-26-49 16,1 0-16,25 0 15,-25 25-15,49 25 16,-24-50 0,-50 50-1,-50-26 1,25-24-1,-49 0 1,24 0 0,1 0-1</inkml:trace>
  <inkml:trace contextRef="#ctx0" brushRef="#br0" timeOffset="152377.4727">16966 3473 0,'0'-25'31,"-74"25"16,49 0-31,25 49-16,-25 1 15,25 24 1,0-24 0,25-50-1,-25 25-15,50-25 16,-25 0-16,49 0 15,-24 0 1,-50-25 0,49 25-16,-49-50 15,0 1 1,0-26 0,-49 75-16,24-24 15,0 24-15,-25-25 0,26 25 16</inkml:trace>
  <inkml:trace contextRef="#ctx0" brushRef="#br0" timeOffset="152706.4719">17016 3225 0,'-25'-50'16,"25"75"31,0 24-47,0 1 15,0 24 1,0-24-16,0 24 0,0 1 15,0-1-15,0 1 16,0-1-16,0-24 16,0-25-16,0-1 15,0 26 1,-25-75 15</inkml:trace>
  <inkml:trace contextRef="#ctx0" brushRef="#br0" timeOffset="158692.4263">10864 4862 0,'0'-25'31,"-24"25"-16,-26 0 1,50 50 0,-50-1-16,50 1 15,-49-1-15,49 26 0,0-26 16,0-24 0,0 0-16,0 25 0,25-26 15,-1-24-15,26 0 16,0 0-16,-1 0 15,1 0-15,-25 0 16,24-49-16,-24 24 16,-25-25-1,25 50-15,-25-49 16,0 74 31,0 24-32,0-24 1,49 0 0,1-25-1,0 0 1,-25 0 0,-25-25-1,0-25 1,-25 50-16,25-49 15,-75 49-15,75-25 16,-25 25-16,1 0 16,-26 0-1,50 25 1</inkml:trace>
  <inkml:trace contextRef="#ctx0" brushRef="#br0" timeOffset="159149.4263">11633 5060 0,'-24'0'16,"-26"-25"-1,0 25 1,1 0 0,-26 0-1,51 50 1,24-25 0,0 0-1,74 24 16,0-49-15,-49 0-16,0 0 16,25 25-1,-50 0 17,-25-25-32,-25 49 15,1-49 1,-1 0-1,0 0 1</inkml:trace>
  <inkml:trace contextRef="#ctx0" brushRef="#br0" timeOffset="159590.425">12105 5011 0,'0'0'15,"0"-25"-15,-25 0 32,0 25-17,0 0 1,0 0-1,25 50 1,-49 24 0,49-24-1,0-1 1,25-24-16,24-25 16,-24 0-16,0 0 15,0 0-15,24 0 16,-24 0-16,25-50 15,-50-24 1,0 24 0,0 26-16,-25 24 15,-25-50-15,25 50 16,25-50-16,-49 50 16,49-24 15</inkml:trace>
  <inkml:trace contextRef="#ctx0" brushRef="#br0" timeOffset="159898.4271">12129 4812 0,'0'-25'0,"0"0"15,0-24 17,0 98-1,0-24-16,0 25-15,0 0 16,0-1-16,0 26 16,0-1-16,0-24 15,0 24-15,0-24 0,0-1 16,0 1 0,0-25-16,0 24 0,50-49 15,-50 25 1,25-25 15,-25-50-15,0 26-16</inkml:trace>
  <inkml:trace contextRef="#ctx0" brushRef="#br0" timeOffset="160384.4253">12700 4887 0,'0'0'0,"-25"0"15,50 0 17,0 24-17,24-24 1,-24 0-16,0 0 15,25 0-15</inkml:trace>
  <inkml:trace contextRef="#ctx0" brushRef="#br0" timeOffset="160594.4273">12601 5060 0,'0'25'15,"25"-25"17,24 0-32,-24 0 15,0 0-15,24 0 0,1 0 16,-25 0 0,0 0-16,24 0 15,-49-25 1</inkml:trace>
  <inkml:trace contextRef="#ctx0" brushRef="#br0" timeOffset="161044.4258">13320 4738 0,'0'-25'0,"-49"25"16,49-50-1,0 1 1,0 73 31,0 1-47,0 25 0,0-1 16,0 1-16,0 25 15,0-51-15,0 1 16,0 25-1,0-25 1,0-50 31</inkml:trace>
  <inkml:trace contextRef="#ctx0" brushRef="#br0" timeOffset="161390.4271">13271 4638 0,'0'-24'0,"0"-1"15,0-25 17,24 50-32,1 0 15,0 0 1,25 0-16,-26 0 15,26 0-15,0 0 16,-26 0-16,-24 50 16,75-25-16,-75-1 15,0 26-15,-25 0 16,-25-50-16,1 24 16,-26-24-16,26 0 15,-1 0-15,75 0 47,0 0-47,0-24 16</inkml:trace>
  <inkml:trace contextRef="#ctx0" brushRef="#br0" timeOffset="162022.4263">13072 5184 0,'50'0'63,"-1"0"-63,26 0 15,24 0 1,0 0-16,25 0 16,25 0-16,-25 25 0,25-25 15,-50 0-15,-25 0 16,-24 0 0,-25 0-16,24 0 15,-73 0 32,24-50-31</inkml:trace>
  <inkml:trace contextRef="#ctx0" brushRef="#br0" timeOffset="163266.4279">13146 5705 0,'25'-25'31,"0"25"-15,25 0-1,-1 0 1,1 0 0,-25 0-16,-25 50 15,25-50-15,-25 25 0,0-1 16,-25-24-1,-25 0-15,25 50 16,1-50-16,-26 0 31,75 0 1,49 0-17,-24 0 1,-1 0-1,-24 0-15,-25 25 16,50-25-16,-50 25 16,0 0-1,0 24-15,-50-49 16,1 25-16,24-25 16,0 0-16,-25 0 15,26 0-15,-1 0 16,-25-25-16,25 0 15,25-24 1</inkml:trace>
  <inkml:trace contextRef="#ctx0" brushRef="#br0" timeOffset="163722.4263">13891 5655 0,'0'-24'16,"0"-1"0,-25 25 15,25 25 0,0 24-15,0-24-16,0 25 15,25-1-15,-25-24 16,24 0-16,-24 25 16,25-50-16,-25 24 0,50-24 15,-25 0 1,-25-24-1,24-26-15,-24 0 16,0 1-16,50-26 16,-50 1-16,0-25 15,0 24-15,0 50 16,0-24 0,0 74-1,25-25 1</inkml:trace>
  <inkml:trace contextRef="#ctx0" brushRef="#br0" timeOffset="164060.4263">14238 5680 0,'0'0'0,"0"-49"15,0 24 1,0 74 31,0-24-31,0 25-16,0 24 15,0 1-15,0-1 16,0 1-16,-25-26 15,25 1-15,0-25 16,0-1-16,0 1 16,-25-25-1,25-25 17</inkml:trace>
  <inkml:trace contextRef="#ctx0" brushRef="#br0" timeOffset="164348.4281">14238 5680 0,'-25'-74'15,"25"49"1,50-25 0,24 50-1,-49 25 1,0-25-16,24 50 15,-24-1 1,-25-24 0,0 0-16,-25-25 15,1 0-15,-26 50 16,0-50 0,50-25 15</inkml:trace>
  <inkml:trace contextRef="#ctx0" brushRef="#br0" timeOffset="164734.4263">14536 5482 0,'0'-50'16,"24"25"0,-24 50 30,0 25-46,0-1 0,0-24 16,0 0-16,0 25 16,0-26-16,0 26 15,0-25-15,0 0 16,0 24 0,75-49 15,-75-25-16,25 25-15,-25-49 16,24 49-16,-24-50 0,25 50 78</inkml:trace>
  <inkml:trace contextRef="#ctx0" brushRef="#br0" timeOffset="165590.4271">15081 5407 0,'0'-24'0,"0"-26"47,0 100 31,0-26-78,0 26 15,-25 0-15,25-26 16,0 26-16,0-25 16,0 24-1,0-24 1,0-50 31</inkml:trace>
  <inkml:trace contextRef="#ctx0" brushRef="#br0" timeOffset="165844.4263">14908 5358 0,'0'-25'0,"49"25"47,-24 0-47,0 0 16,24 0-16,-24 0 0,0 0 15,-25-50-15,50 50 16,-1 0 0,1 0-1,-50 50 1</inkml:trace>
  <inkml:trace contextRef="#ctx0" brushRef="#br0" timeOffset="166134.4309">14957 5730 0,'-49'0'15,"49"25"1,49-25 0,1 0-1,-1 0 1,1 0 0,-25 0-1,24 0 1,-49-25-1,50 25-15,-50-25 16,50 25-16</inkml:trace>
  <inkml:trace contextRef="#ctx0" brushRef="#br0" timeOffset="166431.4293">15304 5631 0,'0'-25'16,"0"-25"15,0 100 31,0-25-62,0-1 16,0 26-16,0 24 16,-49 1-16,49-1 0,0 1 15,-50-1 1,50-49-16,0 0 15,0 24-15,0-24 16</inkml:trace>
  <inkml:trace contextRef="#ctx0" brushRef="#br0" timeOffset="166745.4276">15255 5779 0,'0'-24'0,"0"-26"15,0 0 1,25 26 0,-1 24-1,26 0 1,-25 0-1,-25 24-15,25-24 16,-25 50-16,49-25 16,-49 49-1,0-24 1,0-25 0,-49-25-16,24 0 15,-25 0-15</inkml:trace>
  <inkml:trace contextRef="#ctx0" brushRef="#br0" timeOffset="167179.4263">15627 5606 0,'0'-25'16,"0"-25"15,25 50-31,-25 25 31,0 50-31,0-51 16,0 1-16,0 25 16,0-25-16,0-1 15,0 1 1,49-25 31,-24 0-32,0 0 17,-25 25-1,50-25-16,-50 50-15,24-50 32</inkml:trace>
  <inkml:trace contextRef="#ctx0" brushRef="#br0" timeOffset="167841.4289">14610 5631 0,'50'0'0,"-26"0"62,1 0-46,0 0 0,49 0-1,-24 0 1,-25 0-1,-25 24 1,0 26 0,0 0-1,0-26 1,0 1 0</inkml:trace>
  <inkml:trace contextRef="#ctx0" brushRef="#br0" timeOffset="169537.4729">11038 6672 0,'0'0'0,"25"-24"16,-25-26 0,-50 100 31,50-26-47,0 26 15,-25 0-15,25 24 16,0 1-16,0-26 15,0 1-15,25-50 16,0 49-16,49-49 16,-24 0-16,0 0 15,-1 0-15,-24 0 16,25-24-16,-1-1 16,-49 0-1,0-25 1,0 26 15,0 73 32,0 1-48,0-25 1,25-25-1,0 0 1,25 0-16,-26 0 16,1 0-16,25 0 0,-1 0 31,-49-75-31,0 26 16,-24 49-1,-26-25-15,25 25 16,0 0-16,-24 0 15,24 0 1</inkml:trace>
  <inkml:trace contextRef="#ctx0" brushRef="#br0" timeOffset="169945.4762">11906 6796 0,'0'-49'0,"-25"49"47,1 0-32,-26 25 1,50-1-1,-25-24 1,25 25-16,0 25 31,25-50-31,0 0 0,24 0 16,-24 25 0,0-25-16,25 0 15,-50 25-15,49-25 16,-49 49-16,0-24 31,-25-25-15,-24 0-16,24 0 15,0 0-15,25-50 32</inkml:trace>
  <inkml:trace contextRef="#ctx0" brushRef="#br0" timeOffset="170363.4768">12378 6772 0,'0'0'0,"-25"0"78,-25 49-78,1 1 15,49 0 1,0-1 0,24 1-1,26-50 1,-25 0-16,0 0 15,24 0-15,-24 0 16,0 0 0,-25-25-16,25 25 0,-25-50 15,0 26-15,0-26 16,-75 0 0,26 50-1,24 0-15,0-25 16,0 25-1</inkml:trace>
  <inkml:trace contextRef="#ctx0" brushRef="#br0" timeOffset="170678.4693">12452 6524 0,'0'-25'0,"-25"25"16,25-50-16,0 75 47,0 0-47,0 0 15,0 24-15,0 1 0,0 24 16,0 1-16,0-1 16,0 1-16,0-1 15,0 0-15,-49-24 16,49 0-16,0-26 15,0 26 1,0-75 15,49 25-31,-49-25 16,25 25-16</inkml:trace>
  <inkml:trace contextRef="#ctx0" brushRef="#br0" timeOffset="171154.4703">12898 6821 0,'0'0'0,"75"0"78,-50 0-78,-1 0 16,26 0-16,0 0 15</inkml:trace>
  <inkml:trace contextRef="#ctx0" brushRef="#br0" timeOffset="171346.4809">12898 7020 0,'0'25'31,"50"-25"-31,-25 0 16,0 0-16,-1 0 16,26-25-16,-25 25 15,-25-25 1</inkml:trace>
  <inkml:trace contextRef="#ctx0" brushRef="#br0" timeOffset="205330.2109">13692 6722 0,'0'0'0,"0"-25"31,-49 25 31,24 0-30,0 75-17,25-51-15,0 26 16,0 0-1,0-25-15,0-1 0,0 51 16,25-75 0,24 0-16,-24 0 15,0 0-15,25-25 16,-26 25-16,-24-50 16,25 26-16,-25-26 15,0 25-15,0 0 16,0-24-16,0 24 15,0 0-15,-49-25 16,-1 50 0,-24 0-1,-1 50 1,75-25 0,0 0-16</inkml:trace>
  <inkml:trace contextRef="#ctx0" brushRef="#br0" timeOffset="205736.2141">14089 6871 0,'-25'0'31</inkml:trace>
  <inkml:trace contextRef="#ctx0" brushRef="#br0" timeOffset="206349.2352">14337 6846 0,'0'0'0,"0"-25"15,-25 25 1,25-49 15,-25 49-15,25-25 15,25-25-15,0 50-1,50 0 1,-26 0-16,-24 0 0,25 25 16,-50 0-1,0 24 1,0 26-1,-25-75 1,0 50-16,-25-50 16,26 49-16,-26-24 15,75-25 32,24 0-31,1 0-1,24 0 1,-49 0-16,0 0 16,25 0-16,-26 0 15,1 0-15,25 0 16,-25 0 31</inkml:trace>
  <inkml:trace contextRef="#ctx0" brushRef="#br0" timeOffset="206794.2361">14932 6796 0,'0'0'0,"0"-24"31,-24 24 16,-26 0-31,50 49-1,0 1 1,0 24-1,50-24 1,-26-50-16,1 25 16,25-25-16,-25 0 15,-1 0-15,26-25 16,0-25 0,-50 1-1,0 24-15,0 0 16,0 0-16,0-24 15,-25 49-15,-25-25 16,25 25-16,1 0 16,-26 0-16,0 0 15,1 0 1</inkml:trace>
  <inkml:trace contextRef="#ctx0" brushRef="#br0" timeOffset="213065.8963">11708 7739 0,'0'-25'0,"0"-24"15,0 24 17,-25 25-1,-25 0-15,50 25-16,-49-1 15,49 26-15,-25-25 16,25 0-16,0 24 15,0-24-15,0 0 16,25 24-16,24-49 16,26 0-16,-50 0 15,-1 0-15,1 0 16,25-24-16,-50-1 16,49-25-16,-49 25 15,0 1-15,0-1 16,0-25-16,0 25 15,-49 25-15,24-49 16,0 49-16,-24-50 16,24 50-1,0 0 1</inkml:trace>
  <inkml:trace contextRef="#ctx0" brushRef="#br0" timeOffset="213417.8952">11757 7516 0,'0'-50'16,"0"25"0,0 50 46,25 25-62,-25 24 0,0-24 16,25-1-16,-25 1 15,0 24-15,0-24 16,0 0-16,0-1 16,0 1-16,0 0 15,0-75 63,0-25-62</inkml:trace>
  <inkml:trace contextRef="#ctx0" brushRef="#br0" timeOffset="214005.8973">12229 7739 0,'-25'0'0,"50"0"62,0 0-46,49 0 0,-24 0-16,-26 0 15,1 0-15,0 0 16,-50 0 15</inkml:trace>
  <inkml:trace contextRef="#ctx0" brushRef="#br0" timeOffset="214236.897">12278 7838 0,'0'25'31,"25"-25"1,0 0-17,25 0-15,-1 0 16,1 0-16,-25 0 16,24 0-16,-74 0 31,1 0-16</inkml:trace>
  <inkml:trace contextRef="#ctx0" brushRef="#br0" timeOffset="217184.8992">12849 7615 0,'0'0'0,"49"0"78,-24 0-78,25 0 16,-1 0-16,1 0 15,-25 0-15,24 0 16,-24 0-16,-50 25 63,-24-25-63,49 49 15,-50-24-15,50 25 16,-25-25-16,25-1 15,0 51 1,0-50 0</inkml:trace>
  <inkml:trace contextRef="#ctx0" brushRef="#br0" timeOffset="264269.2775">13717 7615 0,'0'0'0,"0"-50"16,0 26 15,-74 24-15,24 0-1,0 0 1,26 0 0,-26 0-16,50 49 15,-25-49-15,25 50 0,0-25 32,0-1-32,25 26 31,25-50-31,-26 0 15,26 0-15,0 0 16,-26 0-16,26 25 16,-25-25-1,-25 49-15,0-24 32,0 0-17,-25-25 16,-49 0-31,49 0 16,25-25 0,0-24-1,0-1 1,25 0 0,24 1-1,-24-1 1,25 50 15</inkml:trace>
  <inkml:trace contextRef="#ctx0" brushRef="#br0" timeOffset="264555.2778">13990 7739 0</inkml:trace>
  <inkml:trace contextRef="#ctx0" brushRef="#br0" timeOffset="265906.28">14362 7565 0,'0'-24'0,"0"73"93,0-24-93,0 25 16,0-1-16,0 1 16,0-25-16,0 24 15,0-24 16</inkml:trace>
  <inkml:trace contextRef="#ctx0" brushRef="#br0" timeOffset="266251.2864">14362 7516 0,'0'-25'16,"-50"25"31,25 74-32,-49-24 1,74-25-1,-25-25-15,25 49 16,-25-49-16,25 50 31,25-50 1,50-25-32,-26 25 0,1-25 15,-25 25-15,24 0 16,-24-49-16,0 49 15,25 0-15</inkml:trace>
  <inkml:trace contextRef="#ctx0" brushRef="#br0" timeOffset="266671.2802">14833 7541 0,'0'0'0,"0"-25"0,-25 25 16,-24 0 0,24 0 31,0 49-32,25-24 1,-49 0-16,49 25 15,0-1-15,0-24 16,0 0-16,0 24 16,0 1 15,74-50-31,-49 0 0,24 0 16,-24-25-1,-25 0 1,-25 1 15,1 24-31,-1 0 16,-25 0-16</inkml:trace>
  <inkml:trace contextRef="#ctx0" brushRef="#br0" timeOffset="267053.2799">15180 7293 0,'-24'0'15,"24"49"32,0-24-15,24-25-17,26 0 1,-50-50-1,0 26 1,-25-1 0,0 25-1,-24 0 1</inkml:trace>
  <inkml:trace contextRef="#ctx0" brushRef="#br0" timeOffset="278607.7956">10740 9302 0,'0'-75'0,"0"51"31,0 48 16,0 26-31,0-25-16,0 24 15,0 1-15,0 0 0,0-1 16,0 26-16,0-26 16,0 1-16,0-1 15,0-24-15,50 25 16,-50-75 31,0-25-32</inkml:trace>
  <inkml:trace contextRef="#ctx0" brushRef="#br0" timeOffset="279148.7851">10790 9351 0,'-50'-24'15,"50"-1"1,0-25 15,25 25-15,25 25-1,-25 0-15,24 0 16,1 0 0,-50 50-1,0-25 1,0 0-16,0-1 15,0 26-15,-50-25 16,25-25-16,25 49 16,-49-49-16,-1 0 15,50 25 1,-25-25 0,25 25 30,50-25-30,0 0-16,-26 0 16,1 50-16,50-26 15,-26 26 1,-49 0 0,50-50-16,-50 49 15,25-49-15,-25 25 0,0 0 16</inkml:trace>
  <inkml:trace contextRef="#ctx0" brushRef="#br0" timeOffset="279471.7908">11261 9550 0,'75'0'78,"-50"0"-78,24 0 16,-24 0-16,25 0 16</inkml:trace>
  <inkml:trace contextRef="#ctx0" brushRef="#br0" timeOffset="279697.782">11336 9674 0,'49'0'47,"-24"0"-47,0 0 16,49 0-1,-49 0 1</inkml:trace>
  <inkml:trace contextRef="#ctx0" brushRef="#br0" timeOffset="280947.4443">11881 9451 0,'-24'0'0,"24"-25"62,24 25-46,1 0-1,25 0-15,-25 0 16,-1 0-16,26 0 16,-25 0-16,0 0 15,-25 25 1,-75 49-1,26-24 1,-26-26-16,50 26 16,1-50-16,24 50 15,-75-50-15,75 24 16,-25-24 0,25 50-1,75-25 16,-50-25-15,24 0-16,1 0 16,-1 0-16,1 0 15,-25 0-15,24 0 16,-24 0 0</inkml:trace>
  <inkml:trace contextRef="#ctx0" brushRef="#br0" timeOffset="281657.4444">12526 9525 0,'0'-25'16,"-49"50"62,49 0-78,-25 0 16,25 24-16,0-24 15,0 0-15,0 24 16,50-49 0,-26 0-16,26 0 15,-25 0-15,0 0 16,-1 0-16,26 0 16,0-49-1,-50-1-15,0 25 16,0 1-1,0 48 64,0 26-79,74 0 31,-24-50-31,-1 0 15,1 0 1,-50-50 15,0 0-15,0-24 0,-50 74-16,1-50 15,24 50-15,0 0 16,-49 0-1,74 50 17,49-50-32,-24 0 15</inkml:trace>
  <inkml:trace contextRef="#ctx0" brushRef="#br0" timeOffset="282090.4416">13271 9475 0,'0'-24'16,"0"-26"15,-50 50 0,25 25-31,25 0 16,-25-25-1,25 24-15,0 26 16,0-25 0,50-25-1,-50 25 1,50-25-16,24 0 16,-74 49-1,25-49-15,-25 25 16,25-25-1,-25 25-15,0 24 16,-50-49 0,25 25-16,0-25 0,-24 0 15,24 0-15,25-49 47,25-1-47</inkml:trace>
  <inkml:trace contextRef="#ctx0" brushRef="#br0" timeOffset="282554.4433">13667 9451 0,'0'0'0,"0"-25"15,0 0 17,-49 25 15,24 25-32,25 24-15,0-24 16,0 0-16,0 0 15,0 24-15,0 1 16,50-50 0,-26 0-16,1 0 15,25 0-15,-25 0 0,24 0 16,-49-25 0,0-24-1,0-1-15,0 25 16,0 0-16,-49-24 15,24 49 1,0 0-16,-25-25 16,75 0 15</inkml:trace>
  <inkml:trace contextRef="#ctx0" brushRef="#br0" timeOffset="282859.4443">13717 9227 0,'0'-49'0,"0"-1"16,0 25 0,0 75 31,0 24-32,0 26-15,-50 24 16,50-25-16,0 0 15,0 0-15,0 0 16,0-24-16,0-1 16,0-49-16,0 0 0,0-50 78,0-25-78,0 26 15</inkml:trace>
  <inkml:trace contextRef="#ctx0" brushRef="#br0" timeOffset="283698.441">11509 10368 0,'-74'0'0,"49"0"31,50 0 16,25 0-32,-26 0-15,1 0 16,25 0-16,-1 0 16,-24 0-16,25 0 15,-75 0 17</inkml:trace>
  <inkml:trace contextRef="#ctx0" brushRef="#br0" timeOffset="283929.4457">11435 10517 0,'50'0'47,"-1"0"-47,1 0 16,-1 0-16,-24 0 15,25-25-15,-1 25 16,-49-24 15</inkml:trace>
  <inkml:trace contextRef="#ctx0" brushRef="#br0" timeOffset="284778.4441">12105 10244 0,'0'0'0,"0"50"63,0-25-47,49 0-16,-49 24 15,0-24-15,0 25 16,0-26-1,25-24 17,25 0-17</inkml:trace>
  <inkml:trace contextRef="#ctx0" brushRef="#br0" timeOffset="285342.4617">12477 10319 0,'0'-50'0,"0"25"16,-25-24 15,-25 49 0,26 49-15,-26 1-1,50 0 1,0-26 0,25-24-1,0 0 1,-1 0-16,1 0 16,50 0-1,-75-24-15,24-26 16,-24 0-1,0 75 48,0 25-47,25-50-16,-25 49 15,0 1 1,50-25-1,-50 49-15,0-49 16,-25-25 0,25 25-16,-25-25 15,0 0 1,1 0 0,24-25 15</inkml:trace>
  <inkml:trace contextRef="#ctx0" brushRef="#br0" timeOffset="285626.4647">12824 10368 0,'0'0'0</inkml:trace>
  <inkml:trace contextRef="#ctx0" brushRef="#br0" timeOffset="286392.6466">13196 10220 0,'0'0'0,"0"-25"31,-25 25 0,0 0 1,-24 0-17,49 25 1,-25-1-16,25 26 16,0-25-16,0 24 15,25-49 1,0 25-16,24-25 15,-24 0-15,0 0 16,0 0-16,24 0 16,-24 0-1,-25-49-15,0 24 16,0 0-16,0-25 16,-25 50-16,-24-49 15,24 49-15,0 0 16,50 0 31</inkml:trace>
  <inkml:trace contextRef="#ctx0" brushRef="#br0" timeOffset="286662.6466">13543 10195 0,'-24'0'0,"48"0"62,1 0-46,25-50-1,-25 50 1,24 0 0</inkml:trace>
  <inkml:trace contextRef="#ctx0" brushRef="#br0" timeOffset="287040.6822">13494 10170 0,'-25'25'16,"25"0"15,0 24 1,25-24-17,24-25 1,-49 25-1,50-25-15,0 0 16,-50 49 0,49-49-16,-49 25 15,0 0 17,-25-25-32,1 0 15,-26 50-15,0-50 16,1 0-1,49-25 17,0 0-17</inkml:trace>
  <inkml:trace contextRef="#ctx0" brushRef="#br0" timeOffset="287308.6811">13915 10269 0,'50'0'47,"0"0"-31,-50 50-1,49-50-15,-49 25 16,50-25-16,-1 24 16</inkml:trace>
  <inkml:trace contextRef="#ctx0" brushRef="#br0" timeOffset="287569.6806">14163 10195 0,'-49'0'31,"24"25"-15,25 24 15,-25-49-31,25 75 0,-49-26 15,49-24 1,0 0 15</inkml:trace>
  <inkml:trace contextRef="#ctx0" brushRef="#br0" timeOffset="288525.0476">14362 10145 0,'25'0'0,"-25"-49"16,0 73 31,-50-24-32,50 75-15,0-50 16,0-1-16,0 26 16,0 0-1,25-50-15,0 24 16,24-24-1,1 0 1,0-49 0,-50-1-1,0 25-15,0-24 16,-25 24 0,-25 25-16,1 0 15,24 0 1</inkml:trace>
  <inkml:trace contextRef="#ctx0" brushRef="#br0" timeOffset="288725.0464">14759 10269 0</inkml:trace>
  <inkml:trace contextRef="#ctx0" brushRef="#br0" timeOffset="289153.0465">14883 10170 0,'0'0'0,"0"-25"15,25 25 17,24 0-17,-24 0 1,0 0 0,-25 50-1,0-1 1,0-24-16,-25 0 15,-25-25 1,50 50-16,-49-50 16,24 24-1,50-24 32,0 0-47,-1 0 16,26 0-16,-25 0 15,0 0-15,24 0 16,26 0 0</inkml:trace>
  <inkml:trace contextRef="#ctx0" brushRef="#br0" timeOffset="289515.0466">15280 10220 0,'0'0'0,"0"-25"31,-25 25-15,0 0-1,0 49 17,25-24-17,0 0-15,0 25 16,50-50-1,-1 0 1,1 0 0,0 0-1,-50-25-15,25 25 16,-25-50-16,0 1 16,0 24-1,-25 25 1,0 0-16,-25 0 15,25 0-15,1 0 16,-26 0-16,25 0 16</inkml:trace>
  <inkml:trace contextRef="#ctx0" brushRef="#br0" timeOffset="290226.6982">11782 10988 0,'-49'0'0,"73"0"47,1 0-32,25 0-15,-1 0 16,1-24-16,0 24 16,-26 0-1</inkml:trace>
  <inkml:trace contextRef="#ctx0" brushRef="#br0" timeOffset="290388.6926">11807 11088 0,'50'0'47,"-26"0"-47,26 0 15,0 0 1,-26 0 0</inkml:trace>
  <inkml:trace contextRef="#ctx0" brushRef="#br0" timeOffset="302671.9473">12477 10964 0,'-50'0'31,"50"-25"1,0-25-1,0 25-16,25 25-15,0-24 16,0 24 0,24 0 15,-49 24-31,0 1 16,0 25-1,-25-1 1,1 1-1,-26-50 1,50 25 0,25-25 46,24 0-46,1 0-1,-25 0 1,-25 49 0,25-49-16,-25 50 15,0-25 1,-25 0-16,-25-25 16,25 0-16,1 49 15,-51-49 1,50 0-1,25-24-15,0-1 32,0 0-1</inkml:trace>
  <inkml:trace contextRef="#ctx0" brushRef="#br0" timeOffset="302917.9484">12948 11063 0,'0'-25'31,"0"0"47,-25 25-78</inkml:trace>
  <inkml:trace contextRef="#ctx0" brushRef="#br0" timeOffset="304028.9423">13395 10889 0,'0'-25'0,"0"1"32,-50 24 14,0 0-30,26 0-16,-26 24 31,50 26-15,0-25 15,25-25-31,49 0 16,-74 25-1,50-25-15,-25 0 16,-25 49-16,49-49 16,-24 0-1,-25 25-15,0 0 16,-25 24 0,-24 1-1,-1-50 1,50 25-16,-50-25 15,26 0 1,24-25 0,0 0-1,0-24-15,0-1 16,74 50 0,-74-50-16,50 50 15,-50-49-15,49 49 16,-24-25-1</inkml:trace>
  <inkml:trace contextRef="#ctx0" brushRef="#br0" timeOffset="304424.9439">13593 10914 0,'0'-50'15,"0"26"1,0 73 93,0-24-109,0 0 16,0 0-16,0 24 16,0-24-16,0 0 15,0 24-15,25-24 16,-25 0-1</inkml:trace>
  <inkml:trace contextRef="#ctx0" brushRef="#br0" timeOffset="305368.9455">13940 11063 0,'25'0'78,"25"0"-62,-1 0-1,-24 0 1,25 0-16,-26 0 16,1 0-1,-25-25 16,-25 25-15,-24-50 0,-1 26-1,50-26 17,0 25-17,50 0 1,24 25-1,-49 0-15,0-49 16,0 49-16,24 0 16,1 0-1,-50 25-15,25-1 16,-25 26 0,0-25-16,0 24 15,0-24-15,-50 25 16,50-1-1,0-24 1,50-25 0,24 0-1,-49 0 1,0 0-16,24-25 16,1 25-16,-25 0 15,-50 0 16,0 0-31</inkml:trace>
  <inkml:trace contextRef="#ctx0" brushRef="#br0" timeOffset="321595.801">10691 12229 0,'0'0'0,"0"-25"16,0-25-1,0 25 1,25 50 62,24 25-78,-24-25 0,0 24 16,24 1-16,-24-25 15,-25 24-15,50-49 16,-50 50-16,49-50 16,-49 25-16,0-50 62,-24 0-62</inkml:trace>
  <inkml:trace contextRef="#ctx0" brushRef="#br0" timeOffset="321864.7992">11013 12080 0,'0'0'0,"0"-50"15,0 25 1,-25 25 15,-24 0-15,49 25-1,-50 25-15,50-1 16,-49 26-16,49-25 16,-50-1-16,50 1 15,0-1-15,0-24 16,-25 0-16,25 25 16</inkml:trace>
  <inkml:trace contextRef="#ctx0" brushRef="#br0" timeOffset="322348.8022">11286 12526 0,'-25'0'15,"25"-49"1,-24 49-1,24-25 1,-50 25-16,25 0 31,0 0-15,-24 74 15,49-24-15,0 0-1,0-26 1,24-24-16,26 50 16,-25-50-16,25 0 15,-26 0 1,-24-25 0,50 25-1</inkml:trace>
  <inkml:trace contextRef="#ctx0" brushRef="#br0" timeOffset="322733.7991">11658 12303 0,'-25'0'15,"50"0"32,50 0-31,-51 0 0,1 0-16,0 0 15,25-49-15,-26 49 16</inkml:trace>
  <inkml:trace contextRef="#ctx0" brushRef="#br0" timeOffset="323012.8011">11658 12402 0,'25'0'62,"25"0"-46,-1 0-16,1 0 16,-25 0-16,-1 0 15,26 0 1</inkml:trace>
  <inkml:trace contextRef="#ctx0" brushRef="#br0" timeOffset="323975.8576">12378 12105 0,'-25'0'16,"25"-25"-16,49 25 62,1 0-62,0 0 16,-1 0-16,-24 0 16,0 0-16,24 0 15,-49 49 1,-49 1-1,-1-50-15,25 50 16,-49-25-16,49 24 16,0-49-16,-24 50 15,24-1 1,25 1 0,0-25-1,25-25 16,24 0-31,1 0 16,0 0-16,-1 0 16,1 0-16,-1-25 15,-24 25-15</inkml:trace>
  <inkml:trace contextRef="#ctx0" brushRef="#br0" timeOffset="324546.8586">13097 12204 0,'0'-50'31,"0"25"16,-50 25 0,25 0-31,1 25-1,24 25 1,-50-50-16,50 25 16,0 0-1,25 24 1,49-49-1,-49 0 1,0 0-16,0 0 16,24 0-16,-49 25 15,50-25-15,-50 25 16,0 24 0,-25-49-1,-25 25-15,26-25 0,-1 0 16,-25 0-16,25 0 15,1 0-15,-26 0 16,50-49 15</inkml:trace>
  <inkml:trace contextRef="#ctx0" brushRef="#br0" timeOffset="324869.798">13444 12204 0,'0'74'94,"0"-24"-79,0 0 1,0-26 0</inkml:trace>
  <inkml:trace contextRef="#ctx0" brushRef="#br0" timeOffset="325026.7914">13444 12080 0,'0'-25'0,"-25"25"16</inkml:trace>
  <inkml:trace contextRef="#ctx0" brushRef="#br0" timeOffset="325598.9758">13593 12278 0,'0'0'0,"0"-24"31,0 48 47,0 1-62,0 25-1,0-25 17,0-100 30,25 50-62,24-24 16,-24 49-1,-25-50-15,50 50 16,-1 0 0,1 25-1,-25 49 1,-25-49-16,0 25 15,0-25-15,0-1 16,0 1-16,0 25 16</inkml:trace>
  <inkml:trace contextRef="#ctx0" brushRef="#br0" timeOffset="326384.3096">14287 12204 0,'0'-25'16,"0"-25"0,0 26-1,-49 24 32,24 24-31,25 26-16,-50 0 15,50-1-15,0 1 16,0 0-16,0-1 0,0 1 16,0-1-1,25-49-15,50 0 16,-51 0-1,26 0 1,-50-24-16,50-26 16,-50 25-16,0 0 15,0-24-15,0 24 16,-25 25-16,0-25 16,0 25-16,-24 0 15,-1 0-15,25 0 16,0 0-16,50-49 31</inkml:trace>
  <inkml:trace contextRef="#ctx0" brushRef="#br0" timeOffset="326676.3132">14337 12055 0,'0'-50'0,"0"26"31,0 48 0,0 26-31,0 0 16,0 24-16,0 1 16,0 24-16,0 0 15,0 25-15,0-50 16,-74 26-16,74-51 15,-25-24-15,25 25 16,-50-75 31</inkml:trace>
  <inkml:trace contextRef="#ctx0" brushRef="#br0" timeOffset="327373.9801">11733 13345 0,'24'0'47,"51"0"-47,-26 0 16,1 0-16,0 0 16,-26 0-16,26 0 15,-25 0 1,-50 0 15</inkml:trace>
  <inkml:trace contextRef="#ctx0" brushRef="#br0" timeOffset="327600.9833">11832 13444 0,'49'0'47,"26"0"-31,-50 0-16,-1 0 15,1 0-15,25 0 16,-25 0 0,-75 0 15,-24 0-31</inkml:trace>
  <inkml:trace contextRef="#ctx0" brushRef="#br0" timeOffset="329102.9825">12427 13171 0,'0'0'0,"0"-49"15,0 98 63,0-24-78,0 0 16,0 0-16,0 24 16,0-24-16,0 25 0,0-25 15,0 24-15,0 1 16,50-50 31</inkml:trace>
  <inkml:trace contextRef="#ctx0" brushRef="#br0" timeOffset="329693.9824">12898 13146 0,'0'-49'0,"0"24"16,-24-25-1,24 26 17,-25 24-32,0 0 15,-25 24 1,26 76 0,24-76-1,0 26 1,0-25-1,24-25 1,26 0 0,-25 0-1,-25-50-15,49 50 16,-49-49-16,0-1 16,0 75 46,0 24-46,0-24-1,25 25-15,-25-25 16,0 0-16,0-1 0,0 26 16,0-25-1,0 0-15,0 24 0,0 1 16,-49-50-1,49 25 1,-50-25-16,0 0 16,26 0-1</inkml:trace>
  <inkml:trace contextRef="#ctx0" brushRef="#br0" timeOffset="329917.9801">13097 13345 0,'0'0'0</inkml:trace>
  <inkml:trace contextRef="#ctx0" brushRef="#br0" timeOffset="330445.289">13444 13246 0,'0'-50'15,"0"25"1,-25 25 15,1 0-15,-1 25 15,25 25-15,0-1-1,0 1 1,0 0 0,25-50-16,-25 24 15,24-24-15,1 0 16,25 0 0,-50-24-1,49 24-15,-49-50 0,0 25 16,0-24-1,0-1 1,-24 50-16,-1-25 16,0 25 15</inkml:trace>
  <inkml:trace contextRef="#ctx0" brushRef="#br0" timeOffset="330934.0644">13816 13171 0,'-25'0'16,"75"0"77,0 0-77,-50-25-16,49 25 0,-24 0 31</inkml:trace>
  <inkml:trace contextRef="#ctx0" brushRef="#br0" timeOffset="331449.0658">13791 13171 0,'-49'0'16,"49"50"0,0-25-1,0 0 1,25-25-1,-25 49 1,24-24 0,1-25 15,25 0-15,-25 0-1,-25 25 16,0 24 1,0-24-17,0 0 1,-50-25 0,-24 0-16,49 0 15,0 0 1,0 0-1,-24 0 1,49-25 31,24 25-47,-24-49 16,25 49-16</inkml:trace>
  <inkml:trace contextRef="#ctx0" brushRef="#br0" timeOffset="331950.0698">14213 13171 0,'0'-49'31,"50"73"-15,-1 51-1,-49-50 1,75 24-16,-50-49 16,-1 50-16,26-50 15,-50 25-15,25-25 16</inkml:trace>
  <inkml:trace contextRef="#ctx0" brushRef="#br0" timeOffset="332195.0686">14511 13146 0,'0'-24'15,"-50"24"1,25 0 15,25 49-15,-49 1-16,49 0 15,-50-1-15,50-24 16,-25 0-16,25 24 16,0-24-1,25-25 1,0-25 0,25 25-16</inkml:trace>
  <inkml:trace contextRef="#ctx0" brushRef="#br0" timeOffset="332665.0657">14932 13122 0,'0'0'0,"0"-25"0,0-25 31,-24 50 0,-26 0-15,25 0 0,0 25-1,25 0 1,-49-25-16,49 25 16,0 24 15,49-49-16,26 25 1,-26-25 0,-24 50-16,25-25 15,-50-1 1,0 26 0,-50-25-1,25-25-15,1 0 16,24 25-16,-50-25 15,0 0 1,50-25 0,0 0-1</inkml:trace>
  <inkml:trace contextRef="#ctx0" brushRef="#br0" timeOffset="332936.0664">15156 13171 0,'0'-25'16,"24"25"15,-24 25-15,0 50-1,0-26 1,0-24 0</inkml:trace>
  <inkml:trace contextRef="#ctx0" brushRef="#br0" timeOffset="333119.0666">15230 13047 0,'0'-74'0,"0"49"32,25 25 14,-25 25-46</inkml:trace>
  <inkml:trace contextRef="#ctx0" brushRef="#br0" timeOffset="333583.0684">15379 13122 0,'0'49'78,"0"-24"-62,0 0-1,25-75 63,-25 25-78,25 25 16,-25-49-16,24 49 16,26-25-1,-25 25 1,0 0-1,-25 25-15,0 24 16,0-24-16,0 0 16,0 0-16,0 49 15,-25-74 17</inkml:trace>
  <inkml:trace contextRef="#ctx0" brushRef="#br0" timeOffset="334612.0804">15925 12898 0,'0'-24'0,"24"24"78,1 0-62,25 0-16,-25 0 16,24 0-1,-49 24 32,0 26-31,0 0-16,-74-26 15,74 1-15,-25 25 0,25-1 16,-25-49 0,25 25-16,0 25 15</inkml:trace>
  <inkml:trace contextRef="#ctx0" brushRef="#br0" timeOffset="335129.0819">16396 13072 0,'0'-50'31,"-50"26"-15,25 24 0,1 0-1,-26 0 1,25 0 0,25 24-16,0 26 15,0 0 1,25-26-1,0-24 1,0 0-16,24 50 16,-24-50-16,25 25 15,-50 25 1,0-26 0,0 1-1,-50-25 1,0 0-1,26 0 1,24-49 0,0-1-1,24 50-15,26-75 16,-25 51-16,0 24 16,24-50-16,-24 50 15</inkml:trace>
  <inkml:trace contextRef="#ctx0" brushRef="#br0" timeOffset="335326.0813">16619 13171 0,'50'0'0</inkml:trace>
  <inkml:trace contextRef="#ctx0" brushRef="#br0" timeOffset="335677.0817">16892 13047 0,'0'-25'0,"0"1"31,0 48 48,50 26-79,-50-25 15,0 0-15,0-1 16,0 26-16,0 0 15,0-25 1,0-1 15</inkml:trace>
  <inkml:trace contextRef="#ctx0" brushRef="#br0" timeOffset="336009.0833">16942 13022 0,'0'-49'0,"-25"49"15,0 0 32,25 25-31,-25-25-16,25 24 0,-49-24 15,49 25-15,0 0 32,24-25 15,1 0-47,0 0 15,49 0 1,-24 0-16,-25 0 15,0 0-15,24 0 16,-24 0-16</inkml:trace>
  <inkml:trace contextRef="#ctx0" brushRef="#br0" timeOffset="336399.0843">17314 12998 0,'0'-25'0,"-25"25"62,0 0-30,25 74-32,-25-74 15,25 75-15,0-26 16,0 1-1,0-25 1,25-25 0,0 0-1,-100 0 79,51 0-94,-26 0 16,25 0-16</inkml:trace>
  <inkml:trace contextRef="#ctx0" brushRef="#br0" timeOffset="337049.0826">11956 14114 0,'49'0'47,"-24"0"-32,0 0 1,0 0 0,24 0-1</inkml:trace>
  <inkml:trace contextRef="#ctx0" brushRef="#br0" timeOffset="337259.0802">12005 14213 0,'0'50'47,"25"-50"-47,0 0 0,0 0 15,24 0-15,26-25 16,-50 25-16,0 0 15,-25-25-15</inkml:trace>
  <inkml:trace contextRef="#ctx0" brushRef="#br0" timeOffset="348262.6294">12626 13990 0,'0'0'0,"0"49"94,49-24-94,-49 25 16,0-25-16,0-1 15,0 26-15,0 0 16,0-26 0,0 1 15,50-25 0,-1 0-15</inkml:trace>
  <inkml:trace contextRef="#ctx0" brushRef="#br0" timeOffset="348863.6292">13122 13990 0,'0'0'0,"0"-50"16,-25 50-1,0 0 17,0 0-32,-49 0 15,74 25 1,-25-25-16,25 25 15,0 0 1,0 24 15,25-49-15,24 0-16,-24 0 16,0 0-16,-25 25 15,50-25-15,-1 25 16,-49 24-1,0-24 1,0 0 0,-25-25-1,25 25-15,-49-25 16,24 0 0,25-50-1,0 25 1,0-24-16,0 24 15,0-25 1,0 26 0,74-26-1,-24 50 1,-25-25 0</inkml:trace>
  <inkml:trace contextRef="#ctx0" brushRef="#br0" timeOffset="350151.6302">13419 14163 0,'0'-24'32</inkml:trace>
  <inkml:trace contextRef="#ctx0" brushRef="#br0" timeOffset="350722.629">13841 13965 0,'0'0'0,"-25"0"62,0 0-31,1 0-15,-26 25 0,50 24-1,0-24-15,0 0 16,-25 25-16,25-26 15,0 1-15,0 25 16,25-25 0,49-25-1,-24 0 1,-25 0 0,-25-50 15,0 25-16,-50 25 17,1 0-17,24 0 1,50 0 31</inkml:trace>
  <inkml:trace contextRef="#ctx0" brushRef="#br0" timeOffset="351172.6276">14163 13915 0,'-24'0'47,"-1"0"-31,25 75 0,-50-75-1,50 74-15,0-49 16,0 0-16,-25 0 15,25 24-15,0 1 16,0-25 0,50-25-1,0 0 1,-1 0-16,-74 0 78,25-25-31</inkml:trace>
  <inkml:trace contextRef="#ctx0" brushRef="#br0" timeOffset="352545.6325">14486 14139 0,'50'0'78,"-26"0"-78,1 0 15,0 0 1,25 0-16,24 0 16,-49 0-1,-50 0 17,-25-50-17,26-24 1,24 24-1,0 25 1,0 0 0,0-24-1,24 49 1,51 0 0,-50 0-1,24 0-15,-24 0 16,0 25-1,-25-1 1,49 26-16,-49 0 31,0-1-31,-24-24 0,-1 25 16,25-1 0,0-24 15,25-25-31,24 0 15,1-25-15,24-24 16,-24 24-16,-1-25 16,-24 50-16,-25-25 15,50-24-15</inkml:trace>
  <inkml:trace contextRef="#ctx0" brushRef="#br0" timeOffset="364565.5576">11038 15131 0,'0'-75'0,"0"51"32,25 24-17,0 24-15,-1 1 16,26 25-16,-25-1 15,-25 26-15,74-26 16,-74-24-16,25-25 16,-25 50-16,25-50 31</inkml:trace>
  <inkml:trace contextRef="#ctx0" brushRef="#br0" timeOffset="364812.5544">11361 15156 0,'0'-25'0,"0"0"16,-25 25-1,0 0 1,0 0 0,-24 25-1,49 24-15,-25-24 16,25 0-16,-25 25 0,25-26 15,-50 26-15,50 0 16,0-1 0,0-24 15,25-25-15</inkml:trace>
  <inkml:trace contextRef="#ctx0" brushRef="#br0" timeOffset="365135.5561">11534 15404 0,'0'-25'16,"-25"25"30,-24 0-30,49 25-16,0 24 16,-25-24-16,25 25 15,0-1 1,25-24 0,0-25-1,24 0 1,26 0-1,-26 0 1</inkml:trace>
  <inkml:trace contextRef="#ctx0" brushRef="#br0" timeOffset="365509.5536">11881 15329 0,'0'0'0,"-49"0"32,74 0 15,24 0-32,-24 0-15,25 0 31,-26 0-15</inkml:trace>
  <inkml:trace contextRef="#ctx0" brushRef="#br0" timeOffset="365732.5547">11881 15478 0,'0'25'32,"50"-25"-1,-25 0-31,0 0 0,24 0 16,-24 0-16,0 0 15</inkml:trace>
  <inkml:trace contextRef="#ctx0" brushRef="#br0" timeOffset="366364.5572">12849 15131 0,'0'0'0,"0"-50"15,0 100 32,0-25-31,0-1-1,0 1-15,0 25 0,0-25 16,0 24 0,0-24-1,0 25 1</inkml:trace>
  <inkml:trace contextRef="#ctx0" brushRef="#br0" timeOffset="366777.5543">12427 15478 0,'50'0'47,"24"0"-32,1 0-15,-1 0 16,25 0-16,0 0 16,-24 0-16,-1 0 15,-24 0-15,-1 0 16,-24 0-16,50 0 16,-50 0-1</inkml:trace>
  <inkml:trace contextRef="#ctx0" brushRef="#br0" timeOffset="367825.5591">12576 15726 0,'0'0'0,"0"-25"32,0 50-1,0 0-15,0 25-1,0-1-15,0 1 16,50-1-1,-26-49 1,26 0 0,0 0-1,-1 0 1,-49-49-16,0 24 16,0 50 46,25-25-46,-25 25-1,25-25-15,24 49 16,26-49 0,-26 0-1,-24 0-15,-25-49 16,0 24-16,0 0 15,0-25-15,0 26 16,0-1 0,-49 25-16,73 0 47</inkml:trace>
  <inkml:trace contextRef="#ctx0" brushRef="#br0" timeOffset="368162.5556">13345 15776 0,'0'-25'47,"-25"25"-47,-24 0 31,49 50-15,-25-50-1,25 74-15,0-24 16,0-26-16,0 26 16,0 0-1,74-50 1,-24 0-16,-25 0 15,-1 0-15,-24-25 16,50 25-16,-50-25 16</inkml:trace>
  <inkml:trace contextRef="#ctx0" brushRef="#br0" timeOffset="374215.3032">11261 16470 0,'0'-24'0,"0"-1"32,-24 25-17,-51 0 1,50 0 0,0 0-16,25 74 0,-49-24 15,49-25-15,0-1 16,0 1-16,0 25 15,49-25 1,26-25 0,-50 0-16,24 0 15,-24 0 1</inkml:trace>
  <inkml:trace contextRef="#ctx0" brushRef="#br0" timeOffset="374832.3055">11708 16495 0,'-25'0'0,"50"0"62,0 50-46,-1-50-16,26 0 15,-25 0-15,0 0 16</inkml:trace>
  <inkml:trace contextRef="#ctx0" brushRef="#br0" timeOffset="375071.303">11584 16619 0,'25'0'31,"24"0"-15,-24 0-1,0 0-15,24 0 16,-24 0-16,0 0 16,49 0-1,-49 0 1</inkml:trace>
  <inkml:trace contextRef="#ctx0" brushRef="#br0" timeOffset="375749.3133">12725 16421 0,'0'-25'15,"0"50"17,0 0-32,0 24 15,0 1-15,0-25 16,0-1-16,0 26 16,0 0-1,0-26 16</inkml:trace>
  <inkml:trace contextRef="#ctx0" brushRef="#br0" timeOffset="376040.3071">12278 16694 0,'50'24'47,"24"-24"-31,26 0-16,24 0 0,-25 0 16,25 0-16,25 0 15,-75 0 1,0 50-16,1-50 0,-1 0 15,-24 0-15,-25 0 16,-75-25 15</inkml:trace>
  <inkml:trace contextRef="#ctx0" brushRef="#br0" timeOffset="376708.3126">12328 17066 0,'-50'0'15,"50"-50"1,25 50 15,0-25-15,0 25-16,24 0 0,-24 0 15,0 0-15,0 0 16,-25 25 0,0 0-16,0 24 15,-25-24-15,0 25 16,-24-25-16,24 24 16,0-49-16,25 50 15,-50-50-15,50 25 16,50-25 31,-25 0-32,24 0-15,1 0 16,-25 0-16,24 0 16,-24 0-16,0 0 15</inkml:trace>
  <inkml:trace contextRef="#ctx0" brushRef="#br0" timeOffset="376968.3063">12725 17115 0,'0'0'0,"0"-25"31,0 100 16,0-50-31,0-1-16,0 51 15,0-50 1,25-25 31</inkml:trace>
  <inkml:trace contextRef="#ctx0" brushRef="#br0" timeOffset="377179.3035">12849 17115 0,'0'-25'0,"49"100"63,-49-26-48,0 1 1,0-25 15</inkml:trace>
  <inkml:trace contextRef="#ctx0" brushRef="#br0" timeOffset="377390.3042">12601 17140 0,'0'-25'15,"25"0"1,-1 25 0,26 0-16,24 0 15,-24 0-15,24 0 16,26-49-16,-26 49 15,0 0-15,-24 0 16,-25 0-16</inkml:trace>
  <inkml:trace contextRef="#ctx0" brushRef="#br0" timeOffset="377672.3046">13246 17016 0,'0'-50'32,"-50"26"-32,0 24 15,26 0 48,24 49-48,0 1-15,0-1 16,0 1-16,0 0 16,0-1-16,0 26 0,24-1 15,-24-24-15,0-1 16,0-24-16,0 0 15,0 25-15,-24-50 16,24-25 15,0 0-15</inkml:trace>
  <inkml:trace contextRef="#ctx0" brushRef="#br0" timeOffset="377915.3219">12948 17314 0,'0'-25'0,"74"25"32,1-50-17,-1 50-15,1 0 0,-26 0 16,-24 0-1,0 0-15,49 0 16,-74-25-16,-24 25 31</inkml:trace>
  <inkml:trace contextRef="#ctx0" brushRef="#br0" timeOffset="378379.3048">13469 16991 0,'-50'-25'15,"50"1"16,25 24 1,0 0-17,-25 74-15,50-49 16,-50 49-16,49-24 16,-49-25-16,0-1 15,50 26-15,-50-25 16</inkml:trace>
  <inkml:trace contextRef="#ctx0" brushRef="#br0" timeOffset="378612.3066">13692 16991 0,'-25'-25'31,"1"25"-15,-1 0 0,25 75-1,0-50-15,-50 24 0,50 1 16,-25-1 0,25-24-16,0 25 0,0-25 15</inkml:trace>
  <inkml:trace contextRef="#ctx0" brushRef="#br0" timeOffset="378951.3066">13891 17214 0,'-50'0'79,"50"25"-64,-25-25-15,25 50 16,0 24-1,0-49 1,50-25 15,-1 0-31,1 0 16,-50-74 0,50 74-16</inkml:trace>
  <inkml:trace contextRef="#ctx0" brushRef="#br0" timeOffset="379443.306">13940 16495 0,'75'0'47,"-51"0"-31,26 0-16,-25 0 15,0 0-15,24 0 32</inkml:trace>
  <inkml:trace contextRef="#ctx0" brushRef="#br0" timeOffset="379644.3086">13891 16694 0,'24'0'31,"26"0"-15,-25 0-1,0 0 1,24 0 15,-49-25-15</inkml:trace>
  <inkml:trace contextRef="#ctx0" brushRef="#br0" timeOffset="412643.2681">14486 16446 0,'0'-25'16,"0"0"15,25 25-15,-25 25 62,0 24-78,0-24 16,0 25-1,0-1-15,0-24 16,0 25 0,0-25-1,25-25 48</inkml:trace>
  <inkml:trace contextRef="#ctx0" brushRef="#br0" timeOffset="413077.2619">14858 16421 0,'0'-25'15,"0"50"79,0 0-94,0 24 16,50-24-16,-50 0 15,0 24-15,0-24 16,0 25 0,0-25-1,0-50 17</inkml:trace>
  <inkml:trace contextRef="#ctx0" brushRef="#br0" timeOffset="413419.2618">14908 16446 0,'0'0'0,"0"-25"15,0-25 17,-25 50-32,0 50 31,-25-1-16,50-24-15,-24-25 16,24 50-16,-25-50 16,25 25-16,0 24 31,25-49 0,-1-25-15,26 25-16,-25 0 15,0-24-15,24 24 16,1 0-16,-25 0 16,-1-50-16,26 50 15,-25 0-15,0 0 0</inkml:trace>
  <inkml:trace contextRef="#ctx0" brushRef="#br0" timeOffset="413930.2624">15230 16495 0,'25'-25'31,"-25"-24"0,-25 49 0,-25 0-15,1 25 0,24-1-1,25 1-15,0 25 31,0-25-31,50-25 32,-1 24-32,1-24 15,-25 0 1,-25 50 0,0-25-1,0 0 16,-50-25-31,25 0 32,25-50-17,0 25 1,0-24-16,25 24 0,-25 0 16,25 25-16,-25-74 15,25 74-15,-1-25 16,26 25-1</inkml:trace>
  <inkml:trace contextRef="#ctx0" brushRef="#br0" timeOffset="414219.2608">15379 16570 0,'25'0'62,"-25"-25"-30</inkml:trace>
  <inkml:trace contextRef="#ctx0" brushRef="#br0" timeOffset="415047.0946">15825 16371 0,'0'-25'15,"0"-24"32,0 73-16,0 26-15,50-25 0,-50 0-16,0 24 0,0-24 15,0 50 1,0-26-1,25-49-15,-25 25 16</inkml:trace>
  <inkml:trace contextRef="#ctx0" brushRef="#br0" timeOffset="415443.093">15900 16346 0,'0'0'0,"0"-25"16,-50 25 15,50 25 31,-25-25-46,25 50-16,-24-50 16,24 50-16,-50-50 15,50 24-15,-25 26 16,75-50 46,-1 0-46,-24 0-16,0 0 16,25-25-16,-26 25 15,1 0-15,25-25 16,-25 25-16,-1 0 16,26-49-16</inkml:trace>
  <inkml:trace contextRef="#ctx0" brushRef="#br0" timeOffset="416037.0957">16297 16371 0,'0'-50'0,"0"26"31,-25 24 0,0 0-15,-25 49 15,50 1-31,0-25 16,0 0 0,50-25 30,0 0-30,-50-50 0,24 50-16,-24-50 15,0 1 1,0 98 62,50 1-62,-50 0-1,25-50 1,-25 49-16,0 26 16,0-51-1,0 1 16,-50-25-15,1 0 0,-1 0-16,0 0 15,1-49-15</inkml:trace>
  <inkml:trace contextRef="#ctx0" brushRef="#br0" timeOffset="422175.4356">16694 16297 0,'0'-50'16,"0"25"15,0 75 16,0-1-32,0 1 1,0 0-16,0-25 0,0 24 16,24-24-16,-24 25 15,0-26 16,0-48 16,0-1-31</inkml:trace>
  <inkml:trace contextRef="#ctx0" brushRef="#br0" timeOffset="422434.4398">16669 16321 0,'0'-49'0,"0"24"32,25 25-17,-1-25 1,1 25-16,25-49 15,-25 49-15,-1 0 16,-24-25-16,75 25 0,-100 0 47</inkml:trace>
  <inkml:trace contextRef="#ctx0" brushRef="#br0" timeOffset="422650.444">16768 16272 0,'25'0'31,"24"0"-15,1 0-1,0 0 1,-26 0-1</inkml:trace>
  <inkml:trace contextRef="#ctx0" brushRef="#br0" timeOffset="433738.4804">25202 6672 0,'0'-49'31,"-25"49"-15,50 0 62,24 0-62,26 0-16,-1 0 0,25 0 15,25 0-15,0 0 16,-25 0-16,-24 0 16,-1 0-16,1 0 15,24 0-15,0 0 16,0 0-16,-24 0 15,-1-25-15,1 25 16,-26 0-16,-24 0 16,25 0-1</inkml:trace>
  <inkml:trace contextRef="#ctx0" brushRef="#br0" timeOffset="434179.4783">26615 6449 0,'-24'0'0,"24"25"94,24-25-94,26 25 15,-25-25-15,0 49 16,24-49-16,-49 25 16,50-25-16,-25 25 15,24 25 17,-49-26-17,-49 26 1,24 0-1,0-50 1,-25 0 0,1 0-1,24 0 1,0 0-16</inkml:trace>
  <inkml:trace contextRef="#ctx0" brushRef="#br0" timeOffset="434892.4791">25772 6052 0,'0'0'0,"0"-24"31,50 48 32,-50 51-47,0-26-16,24-24 15,-24 0-15,0 25 16,50-50-16,-50 49 15,25-49-15,25 0 16,-26 0 0,1-25-1,-25-24 1,50-1-16,-50-24 16,0-1-16,25 1 0,-25 24 15,0 1 1,49 49-16,-49-25 15</inkml:trace>
  <inkml:trace contextRef="#ctx0" brushRef="#br0" timeOffset="442040.5861">25202 6747 0,'24'0'62,"-24"-50"48,0 100-17,0-25-77,0 49 0,0-49-16,0 25 15,0-1-15,0 26 16,0 24-16,0 0 15,0 25-15,0-50 16,0 1-16,0-1 16,0-24-16,0-1 15,0 1-15,0 0 16,0-1-16,0-24 16,0 25-16,-49-50 93</inkml:trace>
  <inkml:trace contextRef="#ctx0" brushRef="#br0" timeOffset="442905.3955">25102 7863 0,'0'-25'47,"25"25"47,0 25-63,-25 25-31,25-50 15,-25 74-15,49-49 16,-24 0 15,25-25 1,-25 0-17,-25-25-15,24 25 16,-24-25-16,25-25 15,-25 26 17</inkml:trace>
  <inkml:trace contextRef="#ctx0" brushRef="#br0" timeOffset="444110.3947">24780 7565 0,'0'-24'15,"0"73"32,0 1-31,0-1-1,0 1-15,0 24 16,0-49-16,0 25 16,0-25 15</inkml:trace>
  <inkml:trace contextRef="#ctx0" brushRef="#br0" timeOffset="444425.3982">24656 7640 0,'0'-50'31,"0"25"-15,25 25-1,24 0 1,-24-24-16,25 24 15,-26 0-15,26 0 16,-50-50 0,25 50-16,-25 25 31</inkml:trace>
  <inkml:trace contextRef="#ctx0" brushRef="#br0" timeOffset="444703.3938">24631 7987 0,'0'25'0,"-25"-25"16,25 25-16,0 0 15,75-25 16,-51 0-31,1 0 16,25-25-16,-25 25 16,24-50-16,-49 25 31</inkml:trace>
  <inkml:trace contextRef="#ctx0" brushRef="#br0" timeOffset="460247.9542">19769 3671 0,'0'-25'32,"-49"25"-32,74 0 62,-1 0-62,1 0 16,0 0-16,25 0 15,-26 0-15,26 0 16,-25 0 0,-25 50 15,-25-25-31,-25-25 16,-24 74-16,24-74 15,-24 25-15,49-25 16,0 25-16,-49-25 15,74 49 1,-25-49 0,25 25 31,25-25-32,25 0-15,-1 0 0,1 0 16,-1 0-16,-24 0 15,25 0-15,-25 0 16,-1 0-16,26 0 16,0 0-16,-1 0 15</inkml:trace>
  <inkml:trace contextRef="#ctx0" brushRef="#br0" timeOffset="460674.9541">20340 3721 0,'0'0'0,"-25"0"15,50 0 63,0 0-78,24 0 16,-24 0-16,0 0 16,24 0-16</inkml:trace>
  <inkml:trace contextRef="#ctx0" brushRef="#br0" timeOffset="460966.9559">20340 3820 0,'25'50'46,"49"-50"-30,-24 0-16,24 0 16,-24 0-1,-26 0-15,1 0 0,25 0 16,-50-25 15</inkml:trace>
  <inkml:trace contextRef="#ctx0" brushRef="#br0" timeOffset="462572.9548">21084 3820 0,'-25'0'15,"25"25"32,0 0-31,0 24-1,50 26 1,-25-75-16,24 24 0,-24-24 16,0 0-1,0 0-15,24 0 0,1 0 16,24 0-16,-24 0 15,-1 0-15,-24 0 16,25 0-16,-25 0 16,-25-49-16,49 49 15,-49-25-15,50 25 16,0 0 0,-50-25-16,24 25 15,1 0 1,25 0-1,-1 50 1,1-50 0,-50 25-16,50-25 0,-26 0 15,-24 24 1,50-24 0,-25 0 15,24 0-16,-49-49 1,25 49 0,-25-25-16,0 0 47</inkml:trace>
  <inkml:trace contextRef="#ctx0" brushRef="#br0" timeOffset="463560.9552">23068 3324 0,'0'49'62,"-74"1"-62,49 0 16,-49 49-16,24-25 16,-24 1-16,49-26 0,0-24 15,25 0-15,-74 25 16,74-1-1,0-24 1,49-25 0,26 50-16,-1-50 15,-24 0-15,49 0 16,25 0-16,-50 0 16,1 0-16,-26 0 15,-24 0-15,0 24 16,25-24-1,-75 0 48</inkml:trace>
  <inkml:trace contextRef="#ctx0" brushRef="#br0" timeOffset="464421.9597">23143 3671 0,'49'0'47,"-24"0"-47,0 0 0,25 25 16,-26-25-16,1 0 15,-50 0 32</inkml:trace>
  <inkml:trace contextRef="#ctx0" brushRef="#br0" timeOffset="483403.0406">18852 7144 0,'0'0'0,"-25"0"31,74 0 31,-24 0-62,25 0 16,-25 0-16,24 0 16,1 0-16,-25 0 31,-25 25-31,-25 49 15,0-74 1,-25 50-16,1-50 16,-1 49-16,25-49 15,1 50-15,-51-25 16,75-1 15,50-24 16,-25 0-47,-1 0 0,26 0 16,0 0-16,-1 0 15,-24 0-15,0 0 16,24 0 0,1 0-1,-75 0 48</inkml:trace>
  <inkml:trace contextRef="#ctx0" brushRef="#br0" timeOffset="483763.0406">19472 7317 0,'-50'0'0,"75"0"78,0 0-62,-1 0-16,26 0 16,-25-49-16,0 49 15,24 0 1,-73 0 15</inkml:trace>
  <inkml:trace contextRef="#ctx0" brushRef="#br0" timeOffset="484033.0383">19447 7392 0,'74'0'63,"1"0"-47,-26 0-16,1 0 15,0 0 1</inkml:trace>
  <inkml:trace contextRef="#ctx0" brushRef="#br0" timeOffset="486040.0403">20117 7020 0,'0'-50'15,"24"50"1,-24-25 0,0 75 15,0-25-31,0 24 16,0 1-1,0 0-15,0-1 16,0 1-16,0-25 15,-24 24-15,24 1 32</inkml:trace>
  <inkml:trace contextRef="#ctx0" brushRef="#br0" timeOffset="486677.0397">20489 7094 0,'0'-25'0,"0"-24"31,-50 49 16,0 0-31,50 25-16,-49-25 15,49 49-15,0-24 16,0 25 0,0-26-16,49-24 31,-24 0-16,0-49 1,-25 24 0,0-49-1,0 49 1,0 99 46,0-24-46,0-25-16,0-1 0,0 26 16,0-25-16,0 0 15,0 24 1,0 1 0,0-25-1,-25-25-15,-24 24 16,24-24-1,0 0 17,25-24-17,0-26 1</inkml:trace>
  <inkml:trace contextRef="#ctx0" brushRef="#br0" timeOffset="486902.0401">20737 7293 0,'0'0'0,"0"-25"16,25-25-1</inkml:trace>
  <inkml:trace contextRef="#ctx0" brushRef="#br0" timeOffset="487321.0426">20960 7094 0,'0'0'0,"0"-25"16,-50 25 31,50 25-32,-24-25-15,24 50 16,0-1-16,0-24 15,0 0 1,0 0-16,24 49 16,51-74-1,-26 0-15,-24 0 16,0 0-16,25-25 16,-50 1-1,0-1-15,49-25 16,-49 1-16,0 24 15,0-25 1,-74 50-16,24 0 0,25 0 16,-24 0-1</inkml:trace>
  <inkml:trace contextRef="#ctx0" brushRef="#br0" timeOffset="487637.038">21382 7119 0,'0'-25'0,"49"25"110,1 0-95,-25 0 1,24 0-1</inkml:trace>
  <inkml:trace contextRef="#ctx0" brushRef="#br0" timeOffset="488159.0458">21406 7069 0,'-24'0'32,"24"25"-32,0 0 31,0 25-31,0-1 31,0-24-15,0 0-1,24-25 32,26 0-31,-25 0 0,0 0-1,-25 49-15,49-49 16,-49 25-1,25-25-15,-25 25 16,0 25-16,0-26 31,-50-24-15,50 25-16,-49-25 16,-1 0-1,25 0 1,-24 0-1,49-49 1,-25 49-16,25-25 16</inkml:trace>
  <inkml:trace contextRef="#ctx0" brushRef="#br0" timeOffset="489068.5217">22200 6921 0,'0'-25'16,"25"25"-16,-25 74 62,0-49-46,0 0-16,-74 24 16,49 1-16,-25 0 0,25-1 15,-24-24-15,24 0 16,25 24 0,-50-49-16,50 50 0,0-25 31,25-25-16,25 0 1,-1 0-16,1 0 16,24 0-16,1 0 15,-1 0-15,1 0 16,-51 0-16,26 0 0,-25 0 16,24 49-16,-24-49 15,0 0 16,-50 0 32,0 0-47</inkml:trace>
  <inkml:trace contextRef="#ctx0" brushRef="#br0" timeOffset="490349.5291">22374 7169 0,'-25'0'0,"-25"0"31,75 0 1,25 0-17,-25 0 1,-1 0-1,26 0-15,-25 0 16,0 0-16</inkml:trace>
  <inkml:trace contextRef="#ctx0" brushRef="#br0" timeOffset="492253.9545">22696 6995 0,'-25'-25'0,"50"25"78,25 0-63,-25 0-15,0 0 16,-1 0-16,26 0 16,0 0-1,-50 25 48,-50-25-63,50 50 15,-25-1-15,25-24 16,-49 25-16,49-26 0,-25 1 16,25 0-1,-25 49-15,25-49 32,25-25 14</inkml:trace>
  <inkml:trace contextRef="#ctx0" brushRef="#br0" timeOffset="492797.9601">23068 7069 0,'0'-24'16,"-24"24"0,48 0 46,1 0-46,0 0-1,0 0 1,24 0 0,-24 0 15,-25 24 16,-74 51-32,74-50 1,-25-1-16,25 26 16,-50-25-16,50 0 15,-24 49 1,24-24 0,0-75 77</inkml:trace>
  <inkml:trace contextRef="#ctx0" brushRef="#br0" timeOffset="494913.96">23118 6995 0,'0'0'0,"25"0"31,-25-25-31,-25 25 63,0 0-47,0 0-1,-24 50 16,49-25-15,0-1 15,0 1-15,25 25 0,-1-50 15,-24 25-31,50-25 15,0 0 1,-50 24-16,24-24 16,-24 50-16,25-25 15,-25 0 17,0 24-17,-25-49 16,-24 0-15,24 0 0,0 0-1,25-25-15,0 1 16,0-26 0,0 0-1,25 50 1,-25-49-16,25 49 15,-25-50-15,49 50 16,-49-25-16,25 25 16,0 0-16,-25-24 15,25 24-15</inkml:trace>
  <inkml:trace contextRef="#ctx0" brushRef="#br0" timeOffset="495676.9925">23540 7218 0,'0'-25'16,"0"1"15</inkml:trace>
  <inkml:trace contextRef="#ctx0" brushRef="#br0" timeOffset="496105.9955">23887 7094 0,'0'-25'15,"0"1"17,0 48 46,0 26-78,0-25 15,0 0-15,0-1 16,0 26-16,0 0 16,0-26-1,0 1 17</inkml:trace>
  <inkml:trace contextRef="#ctx0" brushRef="#br0" timeOffset="496486.9934">23912 7020 0,'0'0'0,"-25"0"31,25-25-15,-50 25-1,1 50 17,24-1-17,25-24 1,-50-25-1,50 25 1,25-25 15,25 0-31,-26 0 16,1 0-16,25 0 16,-25 0-16,0 0 15,-1 0-15,26 0 0,-25 0 16,24 0-1</inkml:trace>
  <inkml:trace contextRef="#ctx0" brushRef="#br0" timeOffset="496931.9953">24284 7045 0,'0'-25'31,"-25"25"16,0 0-31,-24 0-1,49 49-15,0-24 16,-25 25-16,25-25 15,0-1-15,0 26 16,0-25-16,0 24 16,25-49-1,24 0 1,1 0 0,-1 0-1,-49-49 1,0 24 15,-24 25-31,-1 0 16,0 0-1</inkml:trace>
  <inkml:trace contextRef="#ctx0" brushRef="#br0" timeOffset="497244.995">24532 6896 0,'0'49'62,"0"1"-46,49-50 31,-49-25-31,0 0-1,0 1-15,-24 24 16,-26 0-1</inkml:trace>
  <inkml:trace contextRef="#ctx0" brushRef="#br0" timeOffset="511300.2525">19621 8210 0,'-25'0'16,"50"0"62,49 0-62,-24 0-1,-26 0-15,1 0 16,0 0 0,-25 25 15</inkml:trace>
  <inkml:trace contextRef="#ctx0" brushRef="#br0" timeOffset="511550.2497">19621 8359 0,'24'0'62,"26"0"-46,0 0-1,-1 0 1,1 0 0</inkml:trace>
  <inkml:trace contextRef="#ctx0" brushRef="#br0" timeOffset="537276.221">20191 8037 0,'0'0'0,"0"-25"32,0 0-1,25 25-16,0 0 1,24 0 0,1 0-1,-50 25 17,-25-25-17,0 74-15,-24-49 16,-1-25 15,75 0 16,0 0-31,24 0-1,1 0 1,-50 25-1,0 25 1,0-1 0,-25-49-16,0 50 15,-24-50-15,49 25 16,-50-25-16,-24 0 16,24 0-1,25 0 1,25-50 15,25 50-31,25-50 16</inkml:trace>
  <inkml:trace contextRef="#ctx0" brushRef="#br0" timeOffset="537574.2209">20588 8186 0</inkml:trace>
  <inkml:trace contextRef="#ctx0" brushRef="#br0" timeOffset="538129.2196">21084 8086 0,'0'-24'0,"0"-26"31,-25 50-15,-24 0-1,24 0 1,0 0-16,-25 25 16,50 0-1,0-1 1,0 26-1,25-50 1,0 0-16,25 0 16,-1 0-16,-24 0 15,25 25-15,-1-25 16,-49 25 0,25-25-16,-25 49 15,0 1 1,-50-25-1,1-25 1,24 0 0,25-25-16,0-25 15,0 25 1,25-24-16,-25 24 16,49-25-16,-24 26 15,25 24 1,-25 0-1</inkml:trace>
  <inkml:trace contextRef="#ctx0" brushRef="#br0" timeOffset="538406.2206">21530 7962 0,'0'0'0,"0"50"63,0-25-63,0 24 16,0 1-16,0 0 15,0-1-15,0 1 0,0-25 16,0 24-1,0-74 32</inkml:trace>
  <inkml:trace contextRef="#ctx0" brushRef="#br0" timeOffset="541221.9776">21927 8260 0,'-24'0'16,"24"-25"0,49 25 30,1 0-30,-25 0 0,-1 0-16,26 0 15,-25 0-15,24 0 16,-73 0 31</inkml:trace>
  <inkml:trace contextRef="#ctx0" brushRef="#br0" timeOffset="541567.9768">22498 8062 0,'0'-50'0,"0"25"16,0 50 62,0 0-78,0 24 15,0 26-15,0-50 16,0-1-16,0 1 16,0 50-1,0-51 1,49-24 0</inkml:trace>
  <inkml:trace contextRef="#ctx0" brushRef="#br0" timeOffset="542169.9808">22796 8086 0,'0'-49'15,"24"-1"1,-24 0-1,0 26 1,-24 24 15,-1 0-15,25 24 0,0 1-1,0 25 1,25-25-1,24 24 1,26-49 0,-75 25-1,24-25-15,-24 25 16,0 0 0,0 24-1,-24-24 1,-1-25-1,0 0 1,0 0 0,25-49-1,0-1 1,0-24 0,50 24-1,-1 0 1,1 50-1,-50-25-15</inkml:trace>
  <inkml:trace contextRef="#ctx0" brushRef="#br0" timeOffset="543374.0702">23192 8161 0,'0'-50'15,"0"75"63</inkml:trace>
  <inkml:trace contextRef="#ctx0" brushRef="#br0" timeOffset="543851.0685">23614 8012 0,'0'-25'16,"0"0"-1,-25 25 48,-24 50-48,24 24 1,25-49 0,0 0-16,0 25 15,0-1-15,0-24 16,0 0-16,0 24 16,74-49-16,-49 0 15,25 0-15,-26 0 16,-24-24-1,0-1 1,0 0 0,-24 25-1,-26 0-15,25 0 16,0 0 0</inkml:trace>
  <inkml:trace contextRef="#ctx0" brushRef="#br0" timeOffset="544283.0691">24061 8012 0,'0'-25'15,"-25"25"-15,0 0 32,0 0-17,-24 50 17,49-1-32,0-24 15,0 0-15,-25 25 16,25-26-16,0 1 15,0 25 1,49-50-16,1 0 16,24 0-1,-49 0 1,-25-25 0,0-25-1,-25 1-15,-24 49 16,24 0-1,-25 0-15,26 0 16</inkml:trace>
  <inkml:trace contextRef="#ctx0" brushRef="#br0" timeOffset="544922.071">24358 8235 0,'0'-49'16,"0"73"62,0 26-63,0-25-15,0 0 16,0 24-16,0 26 16,0-26-16,0 1 15,0-1-15,0 1 0,0-25 16,0 24-16,0 1 16,-25-50 15,-24 0-16,24 0 1,0 0-16,-24-25 16,24 25-16,25-49 15,0 24-15,0-25 16</inkml:trace>
  <inkml:trace contextRef="#ctx0" brushRef="#br0" timeOffset="545264.0702">24457 8012 0,'0'-50'0,"50"50"110,0 0-95,-75 0 16,0 0-15,0 0-16,-24 0 16</inkml:trace>
  <inkml:trace contextRef="#ctx0" brushRef="#br0" timeOffset="547788.0699">20811 8582 0,'0'-24'16,"0"48"46,0 51-46,0-26-16,0 26 15,0-26-15,-49 1 16,49 0-16,0-26 16,0 26-16,0-25 15,0 0 1,24-25 31,-24-50-32</inkml:trace>
  <inkml:trace contextRef="#ctx0" brushRef="#br0" timeOffset="548245.0702">20712 8657 0,'-25'0'0,"50"-50"93,0 50-93,0-25 16,24 25-16,-24-49 16,25 49-1,-1 0 16,-49 74 16,25-49-31,-25 0-16,0 24 16,0 1-1</inkml:trace>
  <inkml:trace contextRef="#ctx0" brushRef="#br0" timeOffset="548911.0717">20662 9327 0,'0'-50'0,"0"75"47,0 0-31,0-1-16,0 26 15,0 24-15,0-24 16,0-25-16,0 24 15</inkml:trace>
  <inkml:trace contextRef="#ctx0" brushRef="#br0" timeOffset="549371.0758">20712 9302 0,'-50'-75'0,"50"51"15,0-1 17,50 25-17,-25 0-15,0 0 16,24 0-16,1 0 15,-50 49 1,0 1 0,-25-50-1,25 50-15,-74-50 16,24 49-16,25-49 16,50 0 46,25 0-46,-50 25-16,49-25 15,-49 50-15,50-1 16,-50-24-16,49 0 16,-24 49-1,25-74-15,-50 25 16</inkml:trace>
  <inkml:trace contextRef="#ctx0" brushRef="#br0" timeOffset="550260.0692">23292 8657 0,'0'0'0,"0"-50"16,0 75 30,0 0-46,-25 24 16,25-24-16,0 0 16,0 25-16,0 24 15,0-24-15,0-1 16,0 1-16,0-25 16,0 24-16,0-24 31,0-50 0,0-49-31</inkml:trace>
  <inkml:trace contextRef="#ctx0" brushRef="#br0" timeOffset="550794.0713">23143 8607 0,'0'0'0,"-25"0"46,25-49 33,74 49-79,-24 0 15,-25 0 1,24 0-16,-49-25 15,50 25-15,-25 0 16,-25 74 47,49-24-48,-49-25-15,25-1 16,25 51-1,-75-75 32,-25 0-31</inkml:trace>
  <inkml:trace contextRef="#ctx0" brushRef="#br0" timeOffset="551636.0826">22969 9525 0,'0'0'0,"0"-50"16,25 50-1,0 0 1,24 50 0,1 24-1,-50-49 1,50 25-16,24-1 16,-49-24-1,0-25 1,-25 50-1</inkml:trace>
  <inkml:trace contextRef="#ctx0" brushRef="#br0" timeOffset="551967.073">23316 9451 0,'0'0'0,"-24"0"0,-1 0 63,25 49-48,-50-24-15,25 25 16,-24-26-16,24 1 15,0 25-15,25-25 16,-49-25-16,49 49 16,-25 1-1</inkml:trace>
  <inkml:trace contextRef="#ctx0" brushRef="#br0" timeOffset="552414.0704">23564 9699 0,'0'0'0,"0"-25"16,-24 25 31,-1 0-32,-25 0 1,25 74 15,25 1-15,0-26-16,0-24 31,25-25-31,0 0 0,49 0 16,-24 0-16,0 0 15,-26 0-15,1 0 16,-25-50 0,-25 50-1</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10T06:07:27.977"/>
    </inkml:context>
    <inkml:brush xml:id="br0">
      <inkml:brushProperty name="width" value="0.05292" units="cm"/>
      <inkml:brushProperty name="height" value="0.05292" units="cm"/>
    </inkml:brush>
  </inkml:definitions>
  <inkml:trace contextRef="#ctx0" brushRef="#br0">2381 6201 0,'25'0'156,"25"0"-140,-26 0 0,1 0-16,25 0 15,24 0-15,-24 0 0,0 0 16,-26 0-16,1 0 15,25 0-15,-25 0 16,-1 0 0</inkml:trace>
  <inkml:trace contextRef="#ctx0" brushRef="#br0" timeOffset="13904.5272">5358 1786 0,'-50'0'15,"25"0"1,25-25-1,50 25 95,0 0-95,-26 0-15,1 0 16,25 0-16,-25 0 16,-1 0-16,26 0 15</inkml:trace>
  <inkml:trace contextRef="#ctx0" brushRef="#br0" timeOffset="45663.7409">23316 2356 0,'-49'0'16,"24"0"15,75 0 94,-1 0-125,1 0 16,24 0-16,1 0 15,49 50-15,-25-50 16,0 0-16,0 0 16,-24 0-16,-1 0 15,-24 0-15,-1 25 0,1-25 16,-25 0-1,-50 0 17,-25 0-17,-24 0 1,0 0 0,49 0-1,0 0-15,-25 0 16,-24 0-16,-1 0 15,1 0-15,0 0 16,-1 0-16,26 0 16,-1 0-16,0 0 15,1 0-15,24 0 0,-49-50 16,49 50 15,74 0 47,-24 0-78,25 0 16,24 0-16,25 0 16,1 0-16,48 25 0,-48-25 15,-1 0 1,25 50-16,-50-50 0,1 0 15,-26 0-15,-24 0 16,-25 49-16,25-49 16,-25-25 77</inkml:trace>
  <inkml:trace contextRef="#ctx0" brushRef="#br0" timeOffset="47553.742">23589 7144 0,'0'-25'0,"-25"25"16,25-25-1,-24 25-15,-26 0 16,0 0 0,26 0-1,-1 0 1,-25 0-1,25 0 1,1 0 0,48 0 46,51 0-46,-26 0-1,1 0-15,24 0 0,1 0 16,24 0-16,-25 0 16,1 0-16,-1 0 15,1 0-15,-1 0 16,-24 0-16,-25 0 16,-1 0-1,-48 0 16,-1 0-15,-25 0-16,25 0 16,1 0-16,-26 0 15,25 0-15,-24 0 16,-1 0-16,-25 0 0,-24 0 16,25 0-1,-1 0-15,1 0 0,0 0 16,24 0-16,0 0 15,1 0-15,-1 0 16,100 0 47,-1 0-63,1 0 15,0 0-15,24 0 16,0 0-16,26 0 15,48 50-15,-48-50 0,-26 0 16,1 0-16,-1 0 16,-24 0-16,-26 0 15,26 0-15,-25 0 16,-25-25 62</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10T06:15:25.184"/>
    </inkml:context>
    <inkml:brush xml:id="br0">
      <inkml:brushProperty name="width" value="0.05292" units="cm"/>
      <inkml:brushProperty name="height" value="0.05292" units="cm"/>
    </inkml:brush>
  </inkml:definitions>
  <inkml:trace contextRef="#ctx0" brushRef="#br0">19571 2654 0,'-25'0'31,"75"0"32,-1-25-63,26 25 15,-1 0-15,1-49 16,-26 49-16,1 0 15,-75 0 17,0 0-17</inkml:trace>
  <inkml:trace contextRef="#ctx0" brushRef="#br0" timeOffset="1197.0094">21729 6524 0,'-50'24'16,"50"26"46,25-50-46,50 0 0,-1 0-16,25 0 15,0-25-15,1 25 16,-26 0-16,0 0 16,-24 0-16,0 0 15,-75 0 16,-25 0-31,1 0 16,-1 0-16,0 0 16,1 0-16,-26 0 15,26 0-15,-1 0 16,25 0-16,-24 0 16,49 25-1,25-25 48,-1 0-63,26-25 15,-25 25-15,0-25 0,24 25 16,-24-49-16,0 49 16,24-25-1,1 25 1</inkml:trace>
  <inkml:trace contextRef="#ctx0" brushRef="#br0" timeOffset="11666.1009">20762 2952 0,'0'0'0,"0"-25"31,0 0 0,49 25-15,1 0-1,-25 0-15,24 0 0,-24 0 16,0 0 0,24 25-16,-24 0 0,25 24 15,-25-24-15,-1 0 16,26 25-16,-25-26 16,-25 26-16,74 49 15,-74-49-15,25 24 16,-25-24-16,50-1 15,-50 26-15,24-26 16,-24-24-16,50 25 16,-50-25-16,50 0 15,-50 24-15,74-24 16,-24-25-16,-1 74 0,-24-74 16,25 50-16,-25-50 15,-1 0-15,26 0 16,-25 0-16,24 0 15,-49-50 48,0 26-16,-49 24-16,24 0 0,0 0-15,25 49 0,-49-49-1,49 25-15,0 0 16,-25 49-1,25-49 1,0 0-16,0 0 16,0 24-16,0-24 15,0 0-15,0 24 16,0-24-16,0 0 16,0 0-16,0 24 0,0-24 15,0 0-15,0 25 16,49-26-16,-49 1 15,0 25-15,25 24 16,-25-24-16,50-1 16,-50 1-16,49 25 15,-49-1-15,75 0 16,-75-24-16,49 0 16,-49 24-16,50 25 15,-50-24-15,74-1 16,-74-24-16,25-26 15,-25 26-15,50-25 0,-50 0 16,0 24-16,0-24 16,0 0-16,0 0 15,0 24-15,0-24 16,0 0-16,0 25 16,-25-26-16,25 1 15,-25 50 1,-24-51-1,24-24 1,-25 0 0,1 0-1,-1 0 1,0 0 0,50-49-16</inkml:trace>
  <inkml:trace contextRef="#ctx0" brushRef="#br0" timeOffset="12884.106">21158 446 0,'0'-49'16,"0"-1"0,0 100 15,0-25-15,50 24-16,-50 1 15,0 24-15,50 50 16,-50-49-16,0-1 15,49-24-15,-49-1 16,0-24-16,25-25 16,-25 25-16,25-25 31,-25-50-31,49 1 16,-49-1-16,50-49 0,-50 0 15,0 0-15,25 24 16,-25 25-16,0 1 15,0-1-15,0 25 16,0 75 15</inkml:trace>
  <inkml:trace contextRef="#ctx0" brushRef="#br0" timeOffset="13251.0997">21605 719 0,'0'-49'15,"0"74"48,0-1-63,0 26 15,0 0-15,-25 49 16,25 25-16,0-25 0,0-25 16,0 1-16,0-50 15,0-1-15,0 26 16,25-50 15,-25-25-31,0-24 16,0 24-1</inkml:trace>
  <inkml:trace contextRef="#ctx0" brushRef="#br0" timeOffset="13581.1003">21605 868 0,'0'-74'15,"0"49"1,0 0 0,25 25-1,24 0 1,26 0-1,-50 0 1,-25 50 0,24-1-16,-24-24 15,0 25 1,-24-50-16,-26 49 16,25-49-16</inkml:trace>
  <inkml:trace contextRef="#ctx0" brushRef="#br0" timeOffset="14075.1025">22101 521 0,'0'0'0,"-50"0"0,50-25 32,0 75 15,0-1-47,0-24 15,0 25-15,0-1 16,0 1-16,0 24 15,0-49-15,0 0 16,0 25 0,50-75 31,-50-25-32,25 25 1,-25 1-16,25-26 0,24 25 15,-24 25 17,-25 75-17,0-51-15,0 26 16,50-50-16,-50 50 16,0-26-1,0 1 1,-25-25-1</inkml:trace>
  <inkml:trace contextRef="#ctx0" brushRef="#br0" timeOffset="18061.1054">22200 2307 0,'0'-25'0,"0"75"94,0-26-94,0 26 15,0 0-15,0-1 16,0 1-16,0-1 16,0-24-16,-49 0 15,49 25 1,-25-50 15,25-25-15</inkml:trace>
  <inkml:trace contextRef="#ctx0" brushRef="#br0" timeOffset="18879.1446">22796 6821 0,'0'25'47,"0"25"-31,0-1-16,0 1 0,0 0 15,0-1-15,0 1 16,0-1-16,0-24 15,0 0 1,0-75 15</inkml:trace>
  <inkml:trace contextRef="#ctx0" brushRef="#br0" timeOffset="20261.1468">22944 645 0,'-24'0'0,"-1"0"16,25-50-1,-50 50 1,75 0 15,0 25-15,24-25-16,1 0 15,24 0-15,-24 0 16,-25 0-16,24 0 16</inkml:trace>
  <inkml:trace contextRef="#ctx0" brushRef="#br0" timeOffset="20489.1477">22944 794 0,'25'0'47,"25"0"-31,-1 0-16,26 0 15,-50 0-15,24 0 16</inkml:trace>
  <inkml:trace contextRef="#ctx0" brushRef="#br0" timeOffset="21007.1469">23688 471 0,'0'0'0,"0"-49"16,0 73 31,0 1-31,50 25-1,-50 0-15,25 24 0,-25-24 16,49-1-16,-49 26 15,50-26-15,-50 1 16,50-25-16,-1 24 16,-24-49-1,-25-49 1,0 24 0,0-74-1,0 24-15,0-24 16,50-25-16,-50 49 15,0 26-15,0 24 16,25 25-16,-25-25 16</inkml:trace>
  <inkml:trace contextRef="#ctx0" brushRef="#br0" timeOffset="21492.1455">24309 918 0,'0'-25'16,"0"0"-1,0 50 64,0 0-79,0 24 15,0-24-15,0 0 16,0 25-16,0-26 15,0 26 1,0-25 0,24-25-1,1 0 1,50 0-16,-26 0 16,-24 0-16,0 0 15,24 0 1</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10T06:13:11.824"/>
    </inkml:context>
    <inkml:brush xml:id="br0">
      <inkml:brushProperty name="width" value="0.05292" units="cm"/>
      <inkml:brushProperty name="height" value="0.05292" units="cm"/>
    </inkml:brush>
  </inkml:definitions>
  <inkml:trace contextRef="#ctx0" brushRef="#br0">30212 18430 0,'25'0'109,"0"0"-93,24 0 0,1 0-1,-25 0 1,24 0 0,-24 0-1,0 0 1,-25 25 46</inkml:trace>
  <inkml:trace contextRef="#ctx0" brushRef="#br0" timeOffset="1487.0046">31750 15850 0,'25'0'62,"0"0"-46,-1 0-16,26 0 16,-25 0-16,0 0 15,24 0-15,-24 0 16,0 0 0</inkml:trace>
  <inkml:trace contextRef="#ctx0" brushRef="#br0" timeOffset="34453.6802">9897 11782 0,'-25'0'16,"25"25"93,25-25-93,25 0-1,-26 0 1,1 50-16,25-50 16,24 0-16,1 0 15,24 0-15,0 0 16,0 0-16,1 0 15,-26 0-15,0 0 16,1 0-16,-26 0 0,1 24 16,0-24-1,24 0-15,0 0 0,1 0 16,-25 0-16,24 0 16,-24 0-16,-26 0 15,1 50-15,25-50 16,-25 0-16,-1 0 15,26 0-15,-25 0 16,0 0-16,-1 0 16,26 0-16,-25 0 15,0 0-15,24 0 16,-24 0-16,0 0 16,0 0-16,24 0 15,-24 0-15,25 0 0,-1 0 16,-24 0-16,25 0 15,-26 0-15,1 0 16</inkml:trace>
  <inkml:trace contextRef="#ctx0" brushRef="#br0" timeOffset="35372.6841">13196 11857 0,'50'0'47,"-1"0"-32,26 0-15,24 0 0,0 0 16,25 0-16,25 24 15,0-24-15,-25 0 16,0 0-16,50 50 16,-1-50-16,-24 0 15,-25 0-15,0 0 16,25 0-16,-25 0 16,0 50-16,-25-50 15,0 0-15,1 0 16,-26 24-16,0-24 15,1 0-15,-1 0 0,1 50 16,-51-50 0,1 0-16,0 0 0,-25 25 15,50-25 1</inkml:trace>
  <inkml:trace contextRef="#ctx0" brushRef="#br0" timeOffset="36394.6818">16917 11906 0,'25'0'31,"24"0"-31,26 0 15,-1 0-15,0 0 0,1 0 16,24 0-16,0 0 16,25-25-16,-24 25 15,24 0 1,24 0-16,26 0 0,24 0 16,1 0-16,-1 25 15,1-25-15,-26 50 16,-49-50-16,0 49 15,-24-49-15,-26 0 16,-24 0-16,-1 50 16,-24-50-16,25 0 15</inkml:trace>
  <inkml:trace contextRef="#ctx0" brushRef="#br0" timeOffset="45372.7532">20265 11658 0,'0'0'0,"25"0"78,0 0-62,0 0-16,24 0 15,1 0-15,-25 0 16,0 0-16,-1 0 16,51 0-1</inkml:trace>
  <inkml:trace contextRef="#ctx0" brushRef="#br0" timeOffset="49451.8325">12030 13643 0,'-49'0'0,"49"24"47,24 26-16,26-50-15,-25 0-16,24 0 0,1 0 15,25 0 1,-26 0-16,-24 0 0,0 0 16,24 0-1,1 0 1</inkml:trace>
  <inkml:trace contextRef="#ctx0" brushRef="#br0" timeOffset="50300.833">12030 15553 0,'50'0'32,"-1"0"-17,-24 0-15,0 0 16,0 0-16,25 0 16,-26 0-16,1 0 0,0 0 15</inkml:trace>
  <inkml:trace contextRef="#ctx0" brushRef="#br0" timeOffset="61254.9428">19124 14709 0,'0'25'63,"0"0"-48,0 0 1,0 24 0,0 1-1,0-25-15,0-1 0,0 26 16,0-25-16,0 24 15,0 1-15,0 24 16,0-24-16,0 0 16,0 24-16,0 1 15,0-1-15,0 0 16,0 26-16,0-1 16,0 25-16,0 25 15,0 49-15,0-24 16,0 24-16,0 25 0,0 25 15,0-24 1,-49-26-16,49-24 0,-50-25 16,50-25-16,0-25 15,0-25-15,0 1 16,0-51-16,0 1 16,0 0-1,0-75 79,0 26-94</inkml:trace>
  <inkml:trace contextRef="#ctx0" brushRef="#br0" timeOffset="62884.9465">17785 14511 0,'-25'0'16,"25"-25"-1,-25 25-15,1 0 16,-26 0 15,25 0-15,25 50-1,-25-26 1,25 1 0,0 25-1,0-25 16,50-25-31,0 24 16,-1-24 0,-49 50-1,0-25 1,-25-25 0,25 25-1,-49-25-15,-1 0 16,25 0-1,1 0 1,24-25 31</inkml:trace>
  <inkml:trace contextRef="#ctx0" brushRef="#br0" timeOffset="63320.9416">17959 14412 0,'0'-25'16,"0"99"47,0-49-48,0 25-15,-25 24 16,25-49-16,0 0 15,0-1-15,0 26 16,0-25-16,0 0 16,49-25 15,-24 0-15,0 0-1,-25-25 1,0-25-1</inkml:trace>
  <inkml:trace contextRef="#ctx0" brushRef="#br0" timeOffset="63545.9494">17835 14684 0,'-25'0'0,"50"0"47,24 0-31,1 0 0,-1 0-1,-49-24 1</inkml:trace>
  <inkml:trace contextRef="#ctx0" brushRef="#br0" timeOffset="64324.9433">18132 14585 0,'0'-25'15,"0"50"79,-49 25-78,49-1-16,0 1 15,0-25 1,0 24 15,24-49-31,26 0 16,-50-24-1,25 24-15,-25-25 16,25 0 0,-25-49-1,0 49 1,0 0-1,0 50 32,0 24-31,0-24 0,49-25-1,-24 0 16,0 0-15,24-25 0,-24-24-1,-25 24 1,0-25-16,0 75 78,25-25-62,-25 50-16,0-1 15,74-49 1,-74 25-16,50-25 16,0 0-16,-1 0 15,-24 0-15,25 0 16,-1 0-1,-49-25 1</inkml:trace>
  <inkml:trace contextRef="#ctx0" brushRef="#br0" timeOffset="65020.9444">20439 14412 0,'50'24'47,"-50"51"-31,0-26-16,0 1 15,0-25-15,0 0 16,0 49 0,0-49-1</inkml:trace>
  <inkml:trace contextRef="#ctx0" brushRef="#br0" timeOffset="65343.9455">20513 14412 0,'0'-25'16,"50"25"30,-25 0-46,24 0 16,-24 25-16,25 24 16,-50 1-1,0-25-15,0 49 16,-25-24 0,-49-1-1,49-49-15,-25 25 16,25-25-1</inkml:trace>
  <inkml:trace contextRef="#ctx0" brushRef="#br0" timeOffset="66002.9419">20836 14635 0,'25'0'62,"24"0"-46,-24 0-1,-25-25 1,-25 25 31,1 0-16,24 50-31,0-1 16,0 1-1,24-50 1,1 0-16,0 0 16,0 0-16,24 0 15,-24 0-15,25-25 16,-1-25 0,-49 26-1,0-26-15,0-24 16,0 24-16,0 25 15,0 0-15,0-24 16,0 98 31,0-24-31,0 25-16,0-1 15,0-24-15,0 25 16,0-25-16,0-1 15,0 26-15,0 0 16,25-50 0,0 24-1,25-24 1</inkml:trace>
  <inkml:trace contextRef="#ctx0" brushRef="#br0" timeOffset="66297.9501">21382 14486 0,'0'-50'0,"0"75"47,0 25-31,0-1-16,0 1 15,0-25-15,0 24 0,0-24 16,0 0-16,0 25 16,0-1-1</inkml:trace>
  <inkml:trace contextRef="#ctx0" brushRef="#br0" timeOffset="66498.942">21332 14759 0,'-25'0'16,"25"-50"-1,75 50 16,-51-25-31,1 25 16,25 0-16,-25-24 16,-1 24-16,26 0 15</inkml:trace>
  <inkml:trace contextRef="#ctx0" brushRef="#br0" timeOffset="67144.942">21704 14784 0,'0'-50'31,"0"0"-16,-25 50 1,0 0 15,1 0-15,-26 50 0,50 0-1,0-26 1,0 1-1,25-25 17,0-25-1,-25-24-15,24 49-1,-24 25 16,50-25-15,-25 24 0,0-24-1,24 0 1,-24 0 0</inkml:trace>
  <inkml:trace contextRef="#ctx0" brushRef="#br0" timeOffset="68118.9457">17636 15081 0,'-49'0'0,"24"-49"16,0 49 15,25-25-15,-25 25-1,50 0 48,49 25-47,-24-25-16,24 0 15,1 24-15,-1-24 16,1 0-16,24 50 0,25-50 15,25 0 1,-50 0-16,0 0 16,-49 0-16,-25 0 0,-25 25 15</inkml:trace>
  <inkml:trace contextRef="#ctx0" brushRef="#br0" timeOffset="69114.9417">20365 15007 0,'-25'0'0,"0"0"15,0 0 1,50 0 47,0 0-48,24 0-15,51 0 16,-1 0-16,50 0 15,-25-25-15,25 25 16,-25 0-16,-25 0 16,0 0-16,75 0 15,-1 0-15,-49 0 16,0-25-16,-49 25 16,-26 0-16,-24 0 0,25 0 15</inkml:trace>
  <inkml:trace contextRef="#ctx0" brushRef="#br0" timeOffset="71342.6953">17090 15453 0,'0'-49'16,"0"98"62,0-24-62,0 50-1,0-26 1,0 1 0,0-25-16,-49-50 78</inkml:trace>
  <inkml:trace contextRef="#ctx0" brushRef="#br0" timeOffset="71778.696">16818 15429 0,'0'-25'94,"49"25"-94,-24 0 15,25 0 1,-26 0-16,1 0 0,25 0 15,-1-25-15,-24 25 16,0 0-16,25 0 16,-1 0-1</inkml:trace>
  <inkml:trace contextRef="#ctx0" brushRef="#br0" timeOffset="72252.6986">16818 15652 0,'49'25'94,"-24"-25"-94,49 0 16,-49 0-1,25 0-15,-1 0 16,1 0-16,-25 0 15,0 0-15,24 0 16</inkml:trace>
  <inkml:trace contextRef="#ctx0" brushRef="#br0" timeOffset="72598.6964">17314 15627 0,'0'0'0,"0"-50"46,0 75-14,24 25-17,-24-25-15,0 49 16,0 0-16,0 1 16,0-26-16,0-24 15,0 25-15,0-25 16,0-1-16</inkml:trace>
  <inkml:trace contextRef="#ctx0" brushRef="#br0" timeOffset="72948.7024">17338 15627 0,'0'-25'0,"0"-24"31,75 49 0,-26 0-15,-24 0 0,-25 24-1,0 1 1,0 0 15,-49-25-31,-1 0 16</inkml:trace>
  <inkml:trace contextRef="#ctx0" brushRef="#br0" timeOffset="73451.696">17611 15429 0,'0'-50'16,"0"75"15,0 0-15,0 24-1,0 1 1,0-1-1,0 1 1,0-25 0,25-25 15,25-50 0,-50 25-15,25 25-1,24 0 1,-24 0 0,25 0-1,-50 50 1,0 0 0,0-26 15</inkml:trace>
  <inkml:trace contextRef="#ctx0" brushRef="#br0" timeOffset="73675.6967">17983 15553 0,'25'0'47,"25"0"-31,-25 0-1</inkml:trace>
  <inkml:trace contextRef="#ctx0" brushRef="#br0" timeOffset="73920.7014">17983 15652 0,'25'0'15,"0"0"1,0 0 0,24 0-1,-24 0 1,0 0 0</inkml:trace>
  <inkml:trace contextRef="#ctx0" brushRef="#br0" timeOffset="74326.6943">18529 15453 0,'25'0'16,"-25"75"78,0-50-79,0 24-15,0-24 16,0 0-16,0 24 16,0-73 46</inkml:trace>
  <inkml:trace contextRef="#ctx0" brushRef="#br0" timeOffset="74644.6961">18405 15478 0,'0'-25'0,"25"25"47,24 0-31,-24 0-1,25 0 1,0 0 0,-1 0-1</inkml:trace>
  <inkml:trace contextRef="#ctx0" brushRef="#br0" timeOffset="74965.6969">18455 15677 0,'0'24'16,"-50"-24"-16,50 50 47,50-50-32,-1 0 1,1 0 0,0 0-1,-26 0 1,-24-25-1,50 25-15</inkml:trace>
  <inkml:trace contextRef="#ctx0" brushRef="#br0" timeOffset="75348.6993">18752 15677 0,'0'-50'16,"0"100"77,0-1-93,0 1 16,0-25 0,0 24-1,0-24 32,50-25-31,-25 0-1</inkml:trace>
  <inkml:trace contextRef="#ctx0" brushRef="#br0" timeOffset="79381.9504">20191 15379 0,'0'-50'16,"25"50"15,-25 25 32,0 0-48,0 25 1,0-1 0,0 1-1,0-1-15,0-24 31</inkml:trace>
  <inkml:trace contextRef="#ctx0" brushRef="#br0" timeOffset="79698.9554">20042 15329 0,'0'0'0,"25"0"63,0 0-63,0 0 15,24 0-15,26 0 16,-51-49-16,1 49 16,0 0-16,25 0 15</inkml:trace>
  <inkml:trace contextRef="#ctx0" brushRef="#br0" timeOffset="80056.9457">19993 15627 0,'0'50'32,"24"-50"14,1 0-46,25 0 16,-1 0-16,26 0 16,-26 0-16,-24-25 15,0 25-15,49 0 16,-74-25 31</inkml:trace>
  <inkml:trace contextRef="#ctx0" brushRef="#br0" timeOffset="80464.9497">20513 15528 0,'0'0'0,"0"49"78,0 26-62,0-26-1,0-24 1,0 0-1,0 25 1,25-50 47,25 0-48,-1 0 1,1 0-16,-25-25 15,0 25 1</inkml:trace>
  <inkml:trace contextRef="#ctx0" brushRef="#br0" timeOffset="80821.9517">20836 15528 0,'0'0'0,"-25"0"31,75 0 47,-1 0-62,1 0-16,-25 0 15</inkml:trace>
  <inkml:trace contextRef="#ctx0" brushRef="#br0" timeOffset="81111.9521">20836 15602 0,'0'25'16,"50"-25"15,-1 0-15,-24 0-1,0 0 1</inkml:trace>
  <inkml:trace contextRef="#ctx0" brushRef="#br0" timeOffset="81914.953">21307 15429 0,'0'0'0,"-25"0"31,25 24 16,0 26-31,50 0-16,-25-26 15,-25 1 1,25-25 0,24 0 15,-24 0 0,-25-74-15,0 49-1,0 0-15,0-24 16,0 24-16,0 0 0,0-25 16,0 1 15,0 24-15,25 25-1,24 0 1,-24 0 15,0 0-15,0 0-1,24 0 1,-24 0 0</inkml:trace>
  <inkml:trace contextRef="#ctx0" brushRef="#br0" timeOffset="82623.9504">21679 15379 0,'-49'0'15,"49"-25"79,24 25-78,1 0-1,0 0 1,25 0 15,-50 50-15,-25-25-1,-25-25 1,25 0 0,25 24-1,25-24 63,25 0-62,-25 0 0,-25 50-1,25-50-15,-25 25 16,0 0 0,0 24 15,-25-49-16,-25 0 1,50-49 31</inkml:trace>
  <inkml:trace contextRef="#ctx0" brushRef="#br0" timeOffset="83581.9497">22175 15354 0,'0'25'63,"-24"25"-63,24-26 15,0 26-15,0-25 16,0 0-16,-25-25 16,25 49-16,0-24 15</inkml:trace>
  <inkml:trace contextRef="#ctx0" brushRef="#br0" timeOffset="83851.9504">22027 15354 0,'0'-25'16,"0"-24"15,49 49-15,1 0 0,-25 0-16,-1 0 15,26 0-15,-50 24 0,50-24 16,-26 0-1,-24 25 17</inkml:trace>
  <inkml:trace contextRef="#ctx0" brushRef="#br0" timeOffset="84136.9494">21977 15627 0,'0'25'15,"50"-25"17,-1 0-17,1 0 1,-1 0-1,1 0 1,-25 0 0,24 0 31</inkml:trace>
  <inkml:trace contextRef="#ctx0" brushRef="#br0" timeOffset="84460.9516">22349 15577 0,'0'-24'15,"0"98"63,0-24-62,0-26-16,0 1 16,0 0-16,0 49 0,0-49 15,0 0-15,-25 25 16,25-26-16,0 26 16,0-25-1</inkml:trace>
  <inkml:trace contextRef="#ctx0" brushRef="#br0" timeOffset="84803.9516">22349 15701 0,'0'-49'0,"0"24"16,0-25 15,25 50-15,0 0-1,49 0 1,-49 25-16,49-25 15,-74 25 1,25-25-16,-25 25 16,0 0-16,-25 24 31,-49-49-31,24 0 16,50 25-1</inkml:trace>
  <inkml:trace contextRef="#ctx0" brushRef="#br0" timeOffset="85293.9586">22671 15404 0,'25'0'47,"-25"25"-31,0 24 0,0-24-16,0 25 15,0-26-15,0 26 16,0 0-1,0-26 1,50-73 47,-50-1-48,50 50-15,-26 0 31,-24 25-15,0 25 0,25-26-1,-25 1 1,50-25 15</inkml:trace>
  <inkml:trace contextRef="#ctx0" brushRef="#br0" timeOffset="88712.4553">16619 16396 0,'0'-25'0,"0"0"15,25 25 1,-25-49 0,50 49 15,-50 24-15,24 26-1,-24 0 1,0-1-1,50 1 1,-50 24 0,25-74-16,-25 50 15,25-50-15,-25 50 16,0-26 0,49-24-1,-24 0 16,25-99-15,-50 74-16,24-24 16,-24-1-16,0 1 15,50-26-15,-50 25 16,0 26-16,0-1 16,0-25-1,0 75 16,0 0-15</inkml:trace>
  <inkml:trace contextRef="#ctx0" brushRef="#br0" timeOffset="89334.4519">17041 16694 0,'0'0'0,"0"74"110,0-24-95,0-26 1,0 1 0,25-25 62,24 0-47,-24 0-15,25 0-1,-26 0 1</inkml:trace>
  <inkml:trace contextRef="#ctx0" brushRef="#br0" timeOffset="89739.4524">17289 16520 0,'0'0'0,"25"0"78,24 0-78,-24 0 16,0 0-16,0 0 15</inkml:trace>
  <inkml:trace contextRef="#ctx0" brushRef="#br0" timeOffset="89996.4511">17214 16570 0,'-49'0'16,"49"24"-1,49-24 1,-24 0-1,-25 25-15,50-25 16,-25 0-16,-1 0 0,26 0 16,-25 0-1</inkml:trace>
  <inkml:trace contextRef="#ctx0" brushRef="#br0" timeOffset="90636.4537">17760 16520 0,'25'0'94,"-25"25"-78,0 24-1,25 1-15,-25-25 32,49-25-17,-49-75 48,0 51-63,0-1 15,0 0-15,0-25 16,-24 26-16,24-1 16,0-25-16,0 25 15,0 0-15,0-24 16,74 49 15,-49 0-15,0 0-1,-1 0 1</inkml:trace>
  <inkml:trace contextRef="#ctx0" brushRef="#br0" timeOffset="91280.3098">17983 16545 0,'25'0'62,"25"-25"-46,-25 25 0,-1 0-1,-24 25 32,0 0-16,-24-25 1,48 0 30,-24 49-46,25-49-16,25 25 31,-50 0-15,0 24 15,-75-49-16,75 25 1,-24-25-16,24-49 63</inkml:trace>
  <inkml:trace contextRef="#ctx0" brushRef="#br0" timeOffset="91976.3137">18405 16421 0,'0'0'0,"0"25"125,0 24-109,0-24-16,0 0 16,25 24-16,-25-24 15,0 25 1,49-25 0,-24-25 30,0 0-30,-25-75 0,0 50-16,50-24 15,-50-1-15,25 1 16,-25-1-16,0 25 16,49-25-16,-49 26 15</inkml:trace>
  <inkml:trace contextRef="#ctx0" brushRef="#br0" timeOffset="92491.3121">18752 16694 0,'0'0'0,"0"-50"16,0 25 0,-49 25 46,49 25-46,0 49-1,0-49 1,0 25-16,-25 24 16,25-24-16,0-1 0,-50-24 15,50 25 1,25-75 46,-25-25-62</inkml:trace>
  <inkml:trace contextRef="#ctx0" brushRef="#br0" timeOffset="92807.3119">18728 16644 0,'0'-25'15,"24"25"17,1 0-17,25 0 1,-25 0-1,-25 25 1,0 49 0,0-49-1,-50 0 17,50-50-1</inkml:trace>
  <inkml:trace contextRef="#ctx0" brushRef="#br0" timeOffset="93250.3121">18926 16545 0,'25'0'32,"-25"25"-17,0-1 1,0 1-16,0 0 16,0 25-16,0-1 15,0-24 1,25-75 62,-1 50-62,26 0 15,-25 25-16,-25 0 1,0 0 0</inkml:trace>
  <inkml:trace contextRef="#ctx0" brushRef="#br0" timeOffset="95765.3152">20191 16346 0,'0'-49'0,"0"-1"31,25 50 1,-25 50-17,0-26-15,25 1 0,-25 25 16,0 24-16,49 1 16,-49-1-16,0-24 15,25-25-15,-25 24 16,50-24-16,-26 0 15,26-25 17,-50-25-17,25 0-15,-25 0 16,0-49-16,0 0 16,49-1-16,-49 1 15,25-1-15,-25 1 0,50-1 16,-50 51-16,0 48 78,0 1-78,0 25 16</inkml:trace>
  <inkml:trace contextRef="#ctx0" brushRef="#br0" timeOffset="96248.3147">20613 16644 0,'49'0'16,"-49"-25"15,0 75 47,0-25-78,0 49 16,0 0 0,25-74-1,-25 25-15,50-25 32,-25 0-17,24 0 1,1 0-1,-1 0 1,-24 0 0,0-49-1</inkml:trace>
  <inkml:trace contextRef="#ctx0" brushRef="#br0" timeOffset="96771.3124">21183 16446 0,'-25'0'0,"50"0"94,50 0-78,-26 0-1,-24 0 1</inkml:trace>
  <inkml:trace contextRef="#ctx0" brushRef="#br0" timeOffset="97030.3104">21109 16644 0,'0'50'47,"74"-50"-47,-24 0 15,24 0 1,-24 0 0,-25 0-1</inkml:trace>
  <inkml:trace contextRef="#ctx0" brushRef="#br0" timeOffset="97700.3164">21605 16297 0,'0'-25'0,"0"74"78,0-24-78,0 25 16,0-25-16,0 49 16,0-49-16,0 0 15,49 24-15,-49-24 16,25-25-1,25-25 17,-50-49-17,0 24-15,25 26 16,-25-26-16,49-25 16,-49 26-16,50-1 15,-50 25 1,25 25-16</inkml:trace>
  <inkml:trace contextRef="#ctx0" brushRef="#br0" timeOffset="98188.3149">21952 16718 0,'0'0'0,"0"-49"15,0 24 1,0 0 0,25 25-1,-25 25 32,0 0-31,0 24-16,0 26 15,0-26-15,0 1 16,0-25-16,-25 24 16,25-24-16,0 0 15,0 0-15,0 24 0,-25-24 16,25 25 0,-49-50-16</inkml:trace>
  <inkml:trace contextRef="#ctx0" brushRef="#br0" timeOffset="98607.3144">21977 16619 0,'-25'-25'0,"25"-24"31,0 24-15,50 25-1,-25 0 1,-1 0-1,1 0 1,50 0 0,-75 25-16,24-25 15,-24 49-15,25 1 16,-25-25 0,-25 24-1,1-49 1,-26 25-16,25-25 15,25 25 17</inkml:trace>
  <inkml:trace contextRef="#ctx0" brushRef="#br0" timeOffset="99171.3193">22299 16470 0,'0'-24'16,"25"-26"-1,0 50 32,-25 25-47,0 24 31,0-24-31,0 0 0,0 25 16,0-1-16,0-24 16,0 0-16,0 24 15,0-24 1,50-25 62,-50-49-78,49-1 16,1 50-1,-25 0 1,-25 74 15,49-49-31,-49 25 16,0-25-1</inkml:trace>
  <inkml:trace contextRef="#ctx0" brushRef="#br0" timeOffset="202940.1593">30237 15577 0,'0'50'204,"0"0"-189,0-1 1,0-24-16,0 25 15,0-26-15,0 1 16,0 0-16,0 25 16,0-26-16,-50 26 15,50 0 1,-25-50 0,25 24-1,-24 1 1,-26 25-1,50-75 95,25 25-95,0-25 1,-1 25 0,-24-49-16,50 49 15,-50-25-15,25 25 16,-25-75-16,0 51 16,25-1-16,-25-25 15,0 25-15,0 1 0,0-26 16,0 0 15,0 1-15,0 24 15,0 75 94,0 24-109,0-49-1,0 0-15,0-1 16,0 51-1,0-1 1,0-24 0,0-25-1,0-1 1,-50 26-16,50-25 16,-25-25-1,25 25-15,-25-25 16,25-25 109,0-25-125</inkml:trace>
  <inkml:trace contextRef="#ctx0" brushRef="#br0" timeOffset="235841.7343">29319 15602 0</inkml:trace>
  <inkml:trace contextRef="#ctx0" brushRef="#br0" timeOffset="237813.7362">29394 15503 0,'0'25'47,"24"-25"124,-24-25-171,50 25 16,-50-25 0,25 25-1,0-49 1,24 49 15,-49-25-15,25 25-16,0 0 47,24-50-32,-24 50 1,25-25 0,-1 25-1,1-49 1,24 49-1,-24-25 1,0 25 0,-50-25-1,49 25-15,-24 0 16,-25-50 0,50 50-16,-26-24 15,26 24 1,-50-25-1,50 25-15,24-50 16,-24 50 0,-1-25-1,26 25 1,-50-49-16,24 49 16,-24-25-16,0 25 15,49-50 1,-49 50-1,0-24-15,24 24 32,26-50-32,-50 50 15,24-25 1,1 25 0,-25-25-1,-1 25 1,26-49-1,0 49 1,-1-25 0,-24 25-16,50-50 15,-26 50 1,-49-24-16,50 24 16,-1-50-1,-24 50-15,74-25 16,-24-24-1,-50 49 1,-25-25-16,49 25 16,-49-25-16,50 25 15,-50-50-15,74 50 16,-24-24 0,-1 24-1,-49-50-15,25 50 16,25-25-16,-25 25 15,-25-25 1,24 25-16,1 0 16,25-49-1,-25 49 1,-1 0 15,26 0-15,-25 0 31,-25-25 31</inkml:trace>
  <inkml:trace contextRef="#ctx0" brushRef="#br0" timeOffset="238346.7424">32172 14114 0,'-25'0'15,"74"49"126,1-24-141,0 25 16,-25-25-1,-25-1 1,0 26-1,0-25 1,0 0 15,0 0-15,-25-25-16,25 74 16,-50-74-16,50 25 15</inkml:trace>
  <inkml:trace contextRef="#ctx0" brushRef="#br0" timeOffset="238863.7392">32519 13965 0,'0'-50'15,"0"125"95,50-50-110,-50-1 15,0 26-15,24-25 16,-24 0-16,50 49 15,-50-49 1,25-25 0,-25-25-1,25-25 1,-25 26-16,49-26 16,-49 0-16,25-49 15,-25 25-15,74 24 16,-74 25-16,25 25 15,-25-24-15,-49 24 32,-1 0-17,0 0-15</inkml:trace>
  <inkml:trace contextRef="#ctx0" brushRef="#br0" timeOffset="241333.7597">30014 15280 0,'0'49'125,"49"-49"-110,-49 50-15,25 0 16,-25-1 0,0 1-1,0 24 1,0-49 0,0 0 15</inkml:trace>
  <inkml:trace contextRef="#ctx0" brushRef="#br0" timeOffset="241817.751">30386 15429 0,'0'-50'16,"-25"50"0,0 0 15,25 25 0,0 24-15,0 1-1,0 0 1,0-26 0,50-24 15,-25 0-16,-1 0-15,-24-24 32,0-26-17,0 0 1,-24 50 0,-26 0 15</inkml:trace>
  <inkml:trace contextRef="#ctx0" brushRef="#br0" timeOffset="242074.752">30386 15354 0,'0'-25'0,"0"50"78,0 25-62,0-1 0,0-24-16,25 0 15,-25 25-15,0-1 16,0 1-1</inkml:trace>
  <inkml:trace contextRef="#ctx0" brushRef="#br0" timeOffset="245355.1589">29518 15701 0,'24'0'62,"1"0"-46,0 0-1,0 0 1,24 0 0,-24 0-1,25 0 1,-25 0 0,24 0-16,-24 50 15,0-50-15,24 0 16,-24 0-16,0 0 0,25 0 15,-50 25-15,49-25 16,-24 0 0,0 0-1,24 0 1,1 0 0,0 25-1,-25-25 1,24 0-1,26 49 1,-51-49 0,1 0-1,25 25-15,-25-25 16,-1 0 0,26 0-1,0 0 1,-1 0-1,-49 25 1,50-25-16,-25 0 16,-1 0-1,26 49 1,-25-49 0,0 0-1,-25 25-15,49-25 16,1 0-1,-1 0 1,1 0 0,-25 50-1,24-50 1,-24 25 0,0-25-1,25 0 1,-25 0-1,-1 0 1,26 0 15,0 0-15,-1 0 0,1 0-1,-1 0 1,-24 0-1,25 24 1,-1-24 0,1 0-1,0 50 1,-1-50 0,1 0-1,-50 25-15,49-25 16,1 49-1,0-49-15,-1 0 16,-24 25 0,0-25-1,24 0 1,-49 25 0,25-25-16,0 0 15,-25 50 1,25-50-16,25 0 15,-50 24 1,74-24-16,-24 0 16,-50 25-1,49-25-15,1 50 16,-25-50 0,24 0-1,-24 0-15,25 0 16,-50 25-1,24-25-15,26 0 16,-50 25 0,25-25-16,0 0 15,24 0 17,-49 49-17,25-49 1,-50 0 31,25-25-47</inkml:trace>
  <inkml:trace contextRef="#ctx0" brushRef="#br0" timeOffset="245848.1575">32817 16272 0,'0'-50'16,"0"75"62,0 49-63,24-74-15,-24 50 16,0 0 0,25-50-16,-25 25 15,0-1 1,25-24-1,-25 50 32,0-25-31,-50 0 0,1 24-1,24-24 1,0-25-1,25 50 1,-49-50 0</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10T06:17:40.320"/>
    </inkml:context>
    <inkml:brush xml:id="br0">
      <inkml:brushProperty name="width" value="0.05292" units="cm"/>
      <inkml:brushProperty name="height" value="0.05292" units="cm"/>
    </inkml:brush>
  </inkml:definitions>
  <inkml:trace contextRef="#ctx0" brushRef="#br0">26343 11733 0,'0'-50'16,"49"50"31,-49 25-16,0 24-31,0-24 0,0 25 16,0-1-16,0 1 15,0 24-15,0-24 16,0 0-16,0 24 16,0-49-16,0 25 15,0-75 63,0 0-62</inkml:trace>
  <inkml:trace contextRef="#ctx0" brushRef="#br0" timeOffset="517.9992">26293 11782 0,'0'-25'16,"0"1"-1,0-1 1,0-25 15,25 50-15,24-25 0,-24 25-16,0 0 15,25 0-15,-26 0 16,1 0-16,25 0 15,-50 50 17,0-25-32,0 24 15,0-24-15,0 0 0,0 25 16,0-26-16,-50-24 16,50 50-16,-25-50 15,-24 50 1,49-75 15,0 0 0,0 0 1</inkml:trace>
  <inkml:trace contextRef="#ctx0" brushRef="#br0" timeOffset="1303.0037">26963 12030 0,'-25'0'16,"25"-25"31,25 25-47,-1 0 15,26 0-15,0 0 16,-1 0-16,1 0 16,-25 0-16,24 0 15</inkml:trace>
  <inkml:trace contextRef="#ctx0" brushRef="#br0" timeOffset="1551.997">26963 12154 0,'0'25'15,"24"-25"17,26 0-32,-25 0 0,0 0 15,24 0 1,-24 0-16,0 0 16</inkml:trace>
  <inkml:trace contextRef="#ctx0" brushRef="#br0" timeOffset="2550.9989">27707 11832 0,'0'-50'0,"-25"50"16,25-25-1,25-24 1,49 49 0,-24-25-1,-1 25 1,-24 0-1,-25 74 1,0-24 0,0-25-16,0 0 31,-49-25-31,-1 49 16,0-49-1,100 0 32,0 0-31,-1 0-1,1 0 1,-1 0 0,1 25-1,-50 0 1,0 24-1,-50-49-15,50 25 0,-49-25 16,24 0-16,0 25 16,-24-25-16,24 0 15,0 0-15,-25 0 16,26 0 0,24-25 15</inkml:trace>
  <inkml:trace contextRef="#ctx0" brushRef="#br0" timeOffset="3380.9964">28327 11683 0,'0'0'0,"-25"0"15,25-25-15,0 50 63,50 49-47,-50-24-16,49 0 15,-49-1-15,50 1 16,-50-1-16,50-24 15,-50 25-15,24-50 16,1-25 15,-25-25-15,0 1-16,0-26 16,0 1-16,0-25 15,0 0-15,0 24 16,0 26-16,0 24 15,0-25 1,0 100 15,50-1-15</inkml:trace>
  <inkml:trace contextRef="#ctx0" brushRef="#br0" timeOffset="3808.9971">28749 11956 0,'0'0'0,"0"-25"0,0 0 31,0-24-15,0 98 46,0 1-46,0-1-16,0 1 15,0 0-15,0-1 16,0 1-16,0 0 16,0-1-16,0-24 15,0 0-15,0 24 16,0-98 31,0 24-47</inkml:trace>
  <inkml:trace contextRef="#ctx0" brushRef="#br0" timeOffset="4138.9999">28699 11956 0,'0'-50'15,"-25"50"1,25-25-16,0 1 15,25 24 1,-25-25 0,50 25-16,-1-50 15,1 50 1,-50 25-16,25 25 16,-25-26-16,0 1 15,0 25 1,0-1-1,-25-24 1,0-25-16,-74 50 16,99-100 15</inkml:trace>
  <inkml:trace contextRef="#ctx0" brushRef="#br0" timeOffset="4627.9992">29021 11633 0,'0'-49'32,"0"74"-1,0 49-31,25-49 15,-25 0 1,0 24-16,0-24 0,0 0 16,0 24-16,0-24 15,0 0-15,0 0 16,50 24-16,-50-24 16,25-25 30,-25-49-46,0 24 16,25 0-16,-25-25 16,49 50-16,-49-49 0,50 49 31,-25 0-31,24 49 16,-49 1-1,25-50 1,-25 50-16,0-1 15,25-49 1,-25 25-16</inkml:trace>
  <inkml:trace contextRef="#ctx0" brushRef="#br0" timeOffset="5347.9986">30162 11460 0,'0'-50'16,"-49"50"-1,49-25 17,25 50 30,-25 25-46,0-1-16,0 1 0,0 0 15,0 24 1,0-24-16,24-1 0,-24 1 16,0-25-16,0 24 15</inkml:trace>
  <inkml:trace contextRef="#ctx0" brushRef="#br0" timeOffset="5616.9968">29914 11534 0,'0'-25'0,"0"-24"31,25 24-15,50 25 0,-51-25-1,26 25-15,0 0 16,-1 0-16,1-49 15,-25 49-15,0 0 16,49 0 0,-74 49-1</inkml:trace>
  <inkml:trace contextRef="#ctx0" brushRef="#br0" timeOffset="5859.002">29865 11931 0,'-25'0'0,"25"25"15,50-25 17,-1 0-32,26 0 15,-26 0-15,1 0 16,-1 0-16,-24 0 0,25-50 15,-25 50 1,0 0-16,24-25 0,1 25 16,-25 0-16</inkml:trace>
  <inkml:trace contextRef="#ctx0" brushRef="#br0" timeOffset="6140.9976">30460 11733 0,'0'0'0,"0"-25"16,-25 25 15,25 25 16,0-1-47,0 1 0,0 50 16,0-26-16,0 1 15,0 24-15,0-24 16,0-1-16,0-24 15,0 25-15,0 0 16,0-75 47</inkml:trace>
  <inkml:trace contextRef="#ctx0" brushRef="#br0" timeOffset="6460.9996">30287 11609 0,'0'0'0,"0"-50"31,49 50-16,-24 0-15,0 0 16,0 0-16,24 25 16,-24-25-16,-25 25 15,25-25-15,-25 49 0,0-24 16,-25 25 15,0-50-31,0 0 16,-24 0-16,24 24 15,0-24-15,-24 0 16</inkml:trace>
  <inkml:trace contextRef="#ctx0" brushRef="#br0" timeOffset="7596.9984">31155 11311 0,'0'-25'16,"-25"25"31,-25 25-32,50 25-15,-25-1 0,25 1 16,-49 24-16,49-49 16,0 0-16,0 0 15,0 24-15,25-49 16,-1 50-16,1-50 15,25 0-15,-25 0 16,-1 0-16,26 0 16,-25 0-16,25 0 15,-50-50 1,24 1-16,-24-1 16,0 25 15,0 75 16,0-1-32,50 1 1,-25-25 0,0-25-1,49 0 1,-24 0-16,-26 0 15,26-25 1,-50 0-16,0-49 16,0 24-16,0 1 31,-50 49-31,26 0 0,-1-25 16,-25 25-16,1 0 15,49 25 32,24-25-31</inkml:trace>
  <inkml:trace contextRef="#ctx0" brushRef="#br0" timeOffset="8009">31824 11410 0,'0'-25'31,"-24"25"-15,-26 0 0,50 50 15,0-25-16,0 0 17,74-25-32,-24 49 15,0-24 1,-1 25 0,-49-26-1,0 1 1,-49-25-16,24 0 15,25 25-15,-50-25 16,25 0-16,-24 0 16,-1 0-1,50-25 1</inkml:trace>
  <inkml:trace contextRef="#ctx0" brushRef="#br0" timeOffset="8466.9988">32221 11336 0,'0'-25'15,"-25"25"32,1 0-31,24 74-1,0-49 1,0 25-16,0-25 16,0-1-16,24 51 15,1-75-15,0 0 16,25 25-16,-25-25 15,24 0 1,-24 0 0,-25-50-16,0 0 15,0 26 1,0-1 0,-25 25-16,-74-50 15,74 50 1,0 0-1,25-25 1</inkml:trace>
  <inkml:trace contextRef="#ctx0" brushRef="#br0" timeOffset="8789.0012">32370 11212 0,'0'-25'16,"0"0"-1,0 50 32,0 25-31,0 24-16,0 0 16,0 1-16,0-1 15,0 1-15,0-1 16,0 0-16,0-24 15,0 0-15,0-26 16,0 51 0,0-100 31,0-25-32,0 26-15</inkml:trace>
  <inkml:trace contextRef="#ctx0" brushRef="#br0" timeOffset="9710.9975">30411 11733 0,'-25'0'16,"25"-25"15,25 25 32,24-50-48,-24 50 1,0 0 0,24 0-1,-49 25 1,25-25-16,-25 25 15,0 0 1,-25 24 0,-24-24-1,24-25 1,-25 25 0,100-25 46</inkml:trace>
  <inkml:trace contextRef="#ctx0" brushRef="#br0" timeOffset="10230.0008">30733 11534 0,'0'-25'16,"25"-24"15,24 49 0,-49 25-15,0 24-1,0 26-15,0-51 16,0 1-16,0 25 16,0-25-16,0 24 15,0-24 1,25-25 31,0-50-16,-25 1-15,50 49-16,-50-25 15,24 25-15,1 0 32,-25 50-17,0-1 1,50-49-16,-50 25 15,0 0 1,-25-25 0</inkml:trace>
  <inkml:trace contextRef="#ctx0" brushRef="#br0" timeOffset="12760.0294">27285 12898 0,'50'0'63,"-25"0"-48,24 0-15,1 0 16,-25-24-16,24 24 16</inkml:trace>
  <inkml:trace contextRef="#ctx0" brushRef="#br0" timeOffset="13006.0292">27186 13171 0,'25'0'32,"-25"25"-17,49-25-15,-24 0 16,0 0-16,25 0 15,-1 0-15,-24 0 16,0 0-16,24 0 16</inkml:trace>
  <inkml:trace contextRef="#ctx0" brushRef="#br0" timeOffset="13905.0335">27930 12824 0,'0'-25'16,"25"75"46,-25-1-62,25-24 16,49 25 0,-49-1-1,0-24 1,24-25 0,-49-74 30,0 49-30,-24-25-16,24 26 16,0-26-16,0 0 0,0 1 15,0-1 1,0-24-16,0 49 0,0 0 16,24 25-1,1 0 1,-25-25-16,50 25 15,-25 0-15,24 0 16,1 0 0,-50 50 31</inkml:trace>
  <inkml:trace contextRef="#ctx0" brushRef="#br0" timeOffset="14499.0291">28327 12849 0,'-25'0'15,"25"-25"16,0 0 1,75 25-17,-26 0 17,-24 0-32,0 25 15,-25 0 1,0 0-1,-25 24 17,0-49-17,25 25 17,25-25 30,25 0-46,-26 25-1,-24 24 1,0-24 0,-24 0-1,-1-25 1,-25 50-16,25-50 15,1 0-15,-26 0 16,50-25 0,0-50 15</inkml:trace>
  <inkml:trace contextRef="#ctx0" brushRef="#br0" timeOffset="15173.029">28823 12650 0,'0'-49'16,"0"24"0,0 50 30,25 49-46,-25-24 16,25-1-16,-25 26 16,49-26-16,-49 1 15,75-25-15,-51 24 16,-24-73 31,0-1-32,0 0-15,50-49 0,-50-1 16,0 1-16,25-25 16,-25 24-16,0 50 15,0 1 1,50 24-16,-50-50 0,0 75 31</inkml:trace>
  <inkml:trace contextRef="#ctx0" brushRef="#br0" timeOffset="15776.031">29319 12948 0,'0'-25'0,"0"0"31,0 50 31,0 25-46,0-25-16,0-1 16,0 26-16,0-25 15,0 24-15,0-24 16,50-25 0,-25 0-1,24 0-15,-24 0 16,0 0-16,24 0 15,1 0 1,-50-25 15,0-24-15</inkml:trace>
  <inkml:trace contextRef="#ctx0" brushRef="#br0" timeOffset="16553.0298">29939 12650 0,'25'0'16,"-25"-49"-16,0 24 15,0 50 32,0 49-47,50-24 16,-50-1-16,0 1 15,0 0-15,0-1 16,0-24-16,0 0 16,0 0-1,0 24 17,0-74-17,0-24 1</inkml:trace>
  <inkml:trace contextRef="#ctx0" brushRef="#br0" timeOffset="16869.0294">29790 12774 0,'-24'-49'16,"-26"24"15,50-25-15,25 50-16,-25-24 15,49 24 1,-24 0-16,0-25 0,25 25 16,-26 0-1,1 0-15,25 0 0,-1 0 16,-24 0-1,-74 49 32</inkml:trace>
  <inkml:trace contextRef="#ctx0" brushRef="#br0" timeOffset="17153.0304">29790 13097 0,'0'25'47,"25"-25"-47,50 0 16,-51 0-1,26 0-15,-25 0 16,0 0-16,24 0 15,-24 0 1,0 0 0,-25-50 31</inkml:trace>
  <inkml:trace contextRef="#ctx0" brushRef="#br0" timeOffset="17531.0363">30138 12973 0,'0'0'0,"0"-25"32,49 25-17,-24 25 1,-25 24-1,0 1 1,0 0 0,0-26-1,25-24-15,-25 50 16,0-25 15,50-25-31,-26 0 16,1 0-1,0 0 1,25-50 0,-50 25 15,0 1-15</inkml:trace>
  <inkml:trace contextRef="#ctx0" brushRef="#br0" timeOffset="18605.0328">30857 12774 0,'0'-24'0,"25"-26"15,-50 50 48,-25 50-47,50-26-16,0 1 15,0 25-15,0-25 16,0-1-16,0 26 15,25-50 1,50 50 0,-51-50-16,1 0 0,25 0 15,-25 0-15,24-25 16,1-50 0,-50 51-16,0-26 15,0 75 63,0 0-78,0 49 16,0-49 0,49-25-1,-24 0-15,0 0 16,25 0-16,-25 0 0,-1 0 15,26 0 1,-25-25-16,-25-25 16,0 26-16,0-26 15,-50 0 1,25 50 0,1 0-16,-26 0 15,25 0 1,50 0 31</inkml:trace>
  <inkml:trace contextRef="#ctx0" brushRef="#br0" timeOffset="19014.032">31601 12725 0,'0'-25'16,"-25"25"31,1 0-32,24 25-15,-25 24 16,25-24-1,74 25 17,-49-50-32,49 25 15,-24-25 1,-25 49 0,-25 1-1,0-1 1,-25-49-1,0 0-15,0 0 16,-24 0-16,24 0 16,0 0-16,25-24 31</inkml:trace>
  <inkml:trace contextRef="#ctx0" brushRef="#br0" timeOffset="19425.2698">32147 12700 0,'0'-25'0,"0"0"31,-50 25-15,25 25-1,-24 25 1,49 24 0,-25-24-1,25-25-15,0-1 16,0 1 0,25 25-16,49-1 15,-24-49-15,-25 0 16,24 0-16,-24 0 15,25 0-15,-50-24 16,49 24-16,-49-75 0,0 50 16,0 1-1,0-26-15,-24 25 0,-1 25 16,-25-25-16,0 25 16,1 0-16,24 0 15</inkml:trace>
  <inkml:trace contextRef="#ctx0" brushRef="#br0" timeOffset="19725.2719">32172 12477 0,'0'-25'31,"0"50"1,0 24-32,0 26 15,0-1-15,0 1 16,0-1-16,0 0 16,24 1-16,-24 24 15,0-25-15,0 1 16,0-1-16,0-49 15,-24 0 1</inkml:trace>
  <inkml:trace contextRef="#ctx0" brushRef="#br0" timeOffset="22444.3877">26392 13965 0,'0'-50'16,"0"1"-1,0 24 1,-25 25-16,-24 0 16,-1 0-1,50 25 1,-74 24-16,74 1 15,-50 0-15,50 24 16,0-24-16,0-1 16,0-24-16,0 0 15,0 24-15,50-49 16,-1 50-16,-24-50 16,0 0-16,0 0 15,24 0-15,-24-25 16,0 25-16,25-99 0,-50 74 15,24 0-15,-24-24 16,0-26-16,0 26 16,-24-1-16,24 1 15,-75 49-15,50-50 16,-24 50-16,24 0 16,0 0-16,0 0 15,-24 0 1,49 50 15,0-26-31,0 26 16,0-25-16,25 0 15,24 49-15,-24-49 16,25-25 0,-26 74-16,26-24 0,-25-25 15,24 24-15,-24-24 16,0 25-1,-25-25 1,0 24 0,-25-49-1,-24 0 1,-1 0 0,75-74 30</inkml:trace>
  <inkml:trace contextRef="#ctx0" brushRef="#br0" timeOffset="23169.3914">26715 14188 0,'0'0'0,"74"0"63,-24 0-48,-26 0-15,1 0 16,25 0-16,-25 0 16,-75 0 31</inkml:trace>
  <inkml:trace contextRef="#ctx0" brushRef="#br0" timeOffset="23390.391">26715 14287 0,'0'25'32,"24"-25"-17,51 0 1,-50 0-1,24 0-15,-24 0 16,0 0-16,24 0 16</inkml:trace>
  <inkml:trace contextRef="#ctx0" brushRef="#br0" timeOffset="24304.3886">27583 14139 0,'0'-25'0,"0"0"32,0 0-17,25 25 1,24 0-1,-24 0-15,0 0 16,24 0-16,-24 0 16,25 25-1,-50 25 1,-25-50-16,0 49 16,-24-49-16,24 50 15,0-50-15,25 25 16,-50-25-16,75 0 62,25 0-46,24 0 0,-49 24-1,49 26-15,-74 0 16,25-50-1,-25 49-15,-49 1 16,24-50 0,0 0-16,-49 0 15,24 0-15,25 0 16,0 0-16,25-25 16,-49 25-16,49-25 15,25 1 1</inkml:trace>
  <inkml:trace contextRef="#ctx0" brushRef="#br0" timeOffset="24836.8991">28203 14114 0,'0'0'0,"0"-50"31,-25 50-15,75 0 46,-50 50-46,0-25-16,25-1 15,-25 26-15,0-25 16,0 24-16,49-24 16,-49 50-1,25-75-15,0 0 47,-25-50-47,0 0 16,0 1-16,49-1 15,-49-24-15,25-1 16,-25 1-16,50 24 16,-50 26-16,0-1 31</inkml:trace>
  <inkml:trace contextRef="#ctx0" brushRef="#br0" timeOffset="25322.8975">28625 14163 0,'0'50'31,"0"-25"94,0 24-109,0-24-16,0 0 15,0 25-15,0-25 16,0-1-16,0 26 15,0-25-15,0 0 16,0-1-16,0 26 16,0 0-16,-50-50 31,50 24-31,0-48 47,25 24-47,-25-75 15,0 50-15</inkml:trace>
  <inkml:trace contextRef="#ctx0" brushRef="#br0" timeOffset="25653.8986">28625 14139 0,'0'-25'15,"0"-25"1,0 1-1,49 49 17,1 0-17,24 0 1,-74 24 0,25-24-16,-25 25 15,0 25 1,0-1-1,0-24 1,-25-25-16,-49 50 16,49-50-1,50-25 17</inkml:trace>
  <inkml:trace contextRef="#ctx0" brushRef="#br0" timeOffset="26146.1446">28897 13915 0,'0'-24'16,"0"-1"0,50 25 15,-50 25-31,0-1 15,0 26-15,0 24 16,0-24-16,0 0 16,0-26-16,0 1 15,0 50 1,25-75 15,0-50 0,-25 0-15,49 50-16,-49-24 16,25 24-16,0 0 15,0 0 1,24 0 15,-49 49-31,0 1 16,0-1-1,0-24 17,-24-25-32,-1 0 31</inkml:trace>
  <inkml:trace contextRef="#ctx0" brushRef="#br0" timeOffset="27004.1423">29741 13891 0,'0'-50'16,"0"0"-1,0 75 32,0 25-31,0 24-16,0-24 16,0-1-16,0 1 15,0-25-15,49 24 0,-49-24 16,0 25-1</inkml:trace>
  <inkml:trace contextRef="#ctx0" brushRef="#br0" timeOffset="27289.1424">29542 13990 0,'0'-25'15,"0"-25"17,25 50-17,0-24-15,0 24 16,24 0-16,1-50 15,0 50-15,-26 0 16,26-25-16,-25 25 16,24 0-1,-98 0 32,24 0-47</inkml:trace>
  <inkml:trace contextRef="#ctx0" brushRef="#br0" timeOffset="27516.1407">29592 14213 0,'0'50'16,"25"-50"31,0 0-47,24 0 15,-24 0-15,0 0 16,0 0-16,24-25 16,-24 25-1,-25-25-15,25 25 16</inkml:trace>
  <inkml:trace contextRef="#ctx0" brushRef="#br0" timeOffset="27828.1389">29964 14114 0,'0'-25'16,"0"50"46,0 0-62,25 24 16,-25 1-16,0-1 15,0 1 1,0 0-16,0 24 16,0-24-16,49 24 0,-49-49 15,0 0-15,0 24 16,0-73 31,0-1-47,0-50 15,0 51 1</inkml:trace>
  <inkml:trace contextRef="#ctx0" brushRef="#br0" timeOffset="28112.1366">30014 14114 0,'0'-25'15,"0"-25"1,49 50 15,1 0-15,-25 0-1,-25 25-15,0 0 16,24-25 0,-24 25-16,-24 24 15,-26-49 1,0 25-16,26-25 15,-1 0 1,25-25 15</inkml:trace>
  <inkml:trace contextRef="#ctx0" brushRef="#br0" timeOffset="28580.14">30187 13841 0,'0'-50'0,"50"1"31,-50 98 1,25-24-32,-25 0 15,0 25-15,0 24 16,0-49-16,0 0 15,0-1-15,0 51 16,0-50 15,25-25-15,49 0 15,-74-75-31,25 50 16,-25 1-16,25 24 15,24 0-15,-24 24 32,-25 26-17,25-50 1,-25 50-16,49-1 16</inkml:trace>
  <inkml:trace contextRef="#ctx0" brushRef="#br0" timeOffset="29362.1426">31130 13816 0,'0'0'0,"25"0"0,-25-49 0,-25 49 62,-50 0-46,75 49-16,-24-49 16,24 50-16,-25-50 15,25 25-15,-50-1 16,50 26 0,50-50-1,-50 25 1,74-25-16,-49 0 0,0 25 15,24-25 1,-24 49-16,0-49 0,25 25 16,-50 0-1,-75 49 1,50-74 0,-24 0-16,24 0 15,-25 0-15,1 0 16,24 0-1,25-49 17,0-1-17</inkml:trace>
  <inkml:trace contextRef="#ctx0" brushRef="#br0" timeOffset="29641.1408">31477 13940 0,'0'50'78,"0"-1"-78,0 1 31,0-25-31</inkml:trace>
  <inkml:trace contextRef="#ctx0" brushRef="#br0" timeOffset="29803.1421">31477 13841 0,'0'-25'0,"0"0"15</inkml:trace>
  <inkml:trace contextRef="#ctx0" brushRef="#br0" timeOffset="30364.9985">31626 13891 0,'0'49'78,"50"26"-62,-50-26 0,0-24-1,0 0 1,0-75 46,0 25-46,24-24-16,-24 24 16,75-25-1,-50 50 1,-1 0-1,1 0 1,25 50 0,-50 24-1,0-49-15,25-25 16,-25 75-16,0-26 16,0-24-1</inkml:trace>
  <inkml:trace contextRef="#ctx0" brushRef="#br0" timeOffset="31421.9958">32519 13891 0,'0'0'0,"0"-25"0,0 0 15,-50 25 32,26 0-31,-1 74 0,25-49-1,-50 0-15,50 25 16,0-26-16,0 1 15,0 0-15,25 25 16,25-50-16,-26 24 16,1-24-16,25 0 0,-25 0 15,-1 0 1,1 0-16,25 0 16,-50-49-1,0-1-15,0 25 16,0-24-16,0 24 15,-25-25-15,25 26 16,-74 24-16,49-25 16,-25 25-16,-24 0 15,49 0 1</inkml:trace>
  <inkml:trace contextRef="#ctx0" brushRef="#br0" timeOffset="31745.9986">32469 13717 0,'0'-25'15,"0"100"32,25-26-31,-25 1-16,0 24 15,0 1-15,0 24 16,0-25-16,0 25 16,0 1-16,0-26 15,0-24-15,0-25 16,0 24-1,0-74 32,0 1-47</inkml:trace>
  <inkml:trace contextRef="#ctx0" brushRef="#br0" timeOffset="32974.9998">27186 15131 0,'-25'0'15,"0"0"1,50 0 31,50 0-31,-51 0-16,26 0 15,-25 0-15,24 0 16,-24 0-1,-74 0 17</inkml:trace>
  <inkml:trace contextRef="#ctx0" brushRef="#br0" timeOffset="33175.9982">27112 15255 0,'24'0'0,"26"0"16,0 0-1,-26 0 1,26 0-16,-25 0 16,24 0-16,-24 0 15,25-25-15</inkml:trace>
  <inkml:trace contextRef="#ctx0" brushRef="#br0" timeOffset="35453.539">27632 15081 0,'25'0'31,"0"50"-15,-25-1-1,50-24-15,-50 0 0,0 25 16,24-26-16,-24 1 16,25 25-1,-25 0 1,50-50-1,-50-25 17,0-50-17,0 26 1,0 24-16,0-25 16,0 1-16,0-1 15,0 0-15,0-24 0,0 24 16,0 26-16,0-1 15,0-25 1,25 50 0,-25-49-16,24 49 15,26-25-15,-25 25 16,0 0-16,24 0 16,1 0-1,-25 0 1</inkml:trace>
  <inkml:trace contextRef="#ctx0" brushRef="#br0" timeOffset="35997.5406">28004 15131 0,'0'0'0,"0"-50"31,0 25 1,25 25-32,25 0 15,-25 0-15,0 0 16,-1 0-16,26 0 15,-50 50 1,-74 0 0,49-50-1,25 49-15,-75-49 16,50 50 0,75-50 46,-25 0-46,49 0-1,-74 25-15,50-25 0,-50 24 16,0 1 0,-25-25-1,0 50-15,-49-50 16,74 25-1,-50-25-15,25 0 16,-24 0 0,49-25-1</inkml:trace>
  <inkml:trace contextRef="#ctx0" brushRef="#br0" timeOffset="36623.541">28625 15032 0,'-50'-50'15,"50"75"48,25 0-47,-25 24-16,25 26 0,-25-26 15,49 1-15,-49-25 16,0-1-16,50 26 15,-25-25 1,24-25 15,-49-50-15,0 25-16,0-24 16,0-1-16,0-24 15,0-1-15,0 1 16,25 24-16,-25 1 15,0 24 1,0 50 15</inkml:trace>
  <inkml:trace contextRef="#ctx0" brushRef="#br0" timeOffset="37082.5409">28997 15354 0,'0'-50'47,"0"75"16,0 25-48,0-25-15,0 49 16,0-49-1,0 25 1,0-1 0,49-49-16,-24 0 15,0 0 1,25 0 0,24 0-1,-74-25-15,50 25 16,-50-24-16,24 24 15,-24-50 1</inkml:trace>
  <inkml:trace contextRef="#ctx0" brushRef="#br0" timeOffset="37744.5363">29344 15056 0,'0'-24'0,"0"-26"16,25 75 31,-25 0-32,0 24-15,49 1 16,-49-1-16,25 1 16,-25-25-16,0 0 15,0 49 1,-49-124 46</inkml:trace>
  <inkml:trace contextRef="#ctx0" brushRef="#br0" timeOffset="38020.5361">29220 15032 0,'-25'0'0,"25"-25"15,75-25 48,-51 50-63,26 0 15,24 0-15,-24-25 16,0 25-16,-1 0 16,-24 0 15</inkml:trace>
  <inkml:trace contextRef="#ctx0" brushRef="#br0" timeOffset="38295.541">29319 15329 0,'0'25'16,"0"25"31,75-50-16,-51 0-31,1 0 16,0 0-16,49 0 15,-49 0 1,0 0 0,-25-25-1,50 0-15</inkml:trace>
  <inkml:trace contextRef="#ctx0" brushRef="#br0" timeOffset="38632.5368">29691 15255 0,'0'0'0,"0"74"78,0-24-62,0 0-16,0-1 15,25-49 1,-25 25-16,50-25 31,-26 0-15,26 0-1,0 0 1,-1 0 0,-49-25-1,0-24 1</inkml:trace>
  <inkml:trace contextRef="#ctx0" brushRef="#br0" timeOffset="39492.5381">30485 14982 0,'0'-25'0,"50"25"16,-50-49-16,-25 49 47,25 24-32,-25 1-15,25 25 0,0-1 16,0-24-16,0 25 15,0-25-15,0-1 16,0 26 0,25-50-16,0 0 15,24 0 1,-49-25 62</inkml:trace>
  <inkml:trace contextRef="#ctx0" brushRef="#br0" timeOffset="40000.54">30634 14858 0,'0'-25'16,"0"0"0,-25 25 30,-74 50-30,99 0 0,-50-26-16,50 1 15,-25 25-15,25-1 16,0-24 0,0 25-1,25-50-15,25 25 16,-1-25-16,-24 49 15,25-49-15,-25 0 16,-25 50-16,24-50 16,-24 25-1,0-1 1,-49-24-16,24 50 16,-25-50-16,1 0 15,24 25-15,0-25 16,-24 0-16,24 0 15,25-50 17,25-24-17,-1 49-15</inkml:trace>
  <inkml:trace contextRef="#ctx0" brushRef="#br0" timeOffset="40261.5412">30857 15007 0,'0'25'47,"0"-1"-32,0 26-15,0-25 16,0 0-16,0 24 15,0 1 1,0-25 0</inkml:trace>
  <inkml:trace contextRef="#ctx0" brushRef="#br0" timeOffset="40410.538">30832 14908 0,'0'-50'15</inkml:trace>
  <inkml:trace contextRef="#ctx0" brushRef="#br0" timeOffset="40891.5392">31055 15081 0,'0'0'0,"0"-49"16,0 98 15,0-24-15,0 0-16,0 0 15,0 49 1,25-74-16,-25 25 16,0-50 46,0-25-62,0 26 16,50-1-16,-50-25 0,49 50 15,-49-25-15,50 25 16,-25 0-16,49 0 16,-49 0-1,0 50 1,49 0-16,-74-26 15,0 51 1,0-26 0,-24-49-16,24 25 15,-25-25-15,25 25 16</inkml:trace>
  <inkml:trace contextRef="#ctx0" brushRef="#br0" timeOffset="41148.5412">31651 15280 0,'0'0'0,"0"24"0,-25 1 16,25 25-16,0-25 15,0 0-15,0-1 0,25-24 16</inkml:trace>
  <inkml:trace contextRef="#ctx0" brushRef="#br0" timeOffset="42574.5384">31973 14957 0,'0'0'0,"0"-25"16,-25 25 15,-24 0-15,49 50-1,-25-50 1,25 74-16,0-49 16,0 0-16,0 0 15,0 24-15,0-24 16,25-25-16,-25 50 15,74-50-15,-49 0 16,0 0-16,24 0 16,-24 0-16,-25-75 0,50 51 15,-50-1-15,0 0 16,0-25-16,-25 26 16,0 24-16,-24-50 15,-1 50 1,25 0-1</inkml:trace>
  <inkml:trace contextRef="#ctx0" brushRef="#br0" timeOffset="42874.5398">32023 14759 0,'-25'0'0,"25"-25"16,0 75 15,0-1-31,0 1 16,0 24-16,25 25 16,-25-24-16,0-1 15,0 1-15,0-1 16,0-24-16,0-1 15,0-24-15,0 25 16</inkml:trace>
  <inkml:trace contextRef="#ctx0" brushRef="#br0" timeOffset="44900.6248">26491 16396 0,'0'0'0,"50"0"16,-50-25-16,-25 25 78,0 0-78,1 0 0,-26 0 16,25 50-16,-24-1 15,49-24 1,0 25 15,24-50-15,-24 25 0,50-25-16,-25 0 15,24 0-15,-24 49 16,0-49-16,25 0 15,-26 25-15,1-25 16,-25 50-16,0-26 16,0 1-1,-74 25 1,-1-50 0,26 0-1,24 0-15,0 0 16,0 0-1,-24 0-15,24-25 0,0 25 16,25-25 0</inkml:trace>
  <inkml:trace contextRef="#ctx0" brushRef="#br0" timeOffset="45492.6228">26913 16545 0,'0'-25'16,"25"25"15,24 0-15,-24 0-16,25 0 15,0 0-15,-1 0 16,-24 0-16,-50 0 47</inkml:trace>
  <inkml:trace contextRef="#ctx0" brushRef="#br0" timeOffset="45722.6222">26839 16694 0,'24'0'47,"1"0"-47,0 49 16,25-49-16,-26 0 0,1 0 15,50 0 1,-75-25 31</inkml:trace>
  <inkml:trace contextRef="#ctx0" brushRef="#br0" timeOffset="46705.6242">27682 16470 0,'0'0'0,"0"-24"16,50 24 31,-50 24-31,49 51-1,-49-26-15,50 1 0,-50 0 16,25-1-16,-25-24 15,49 0-15,-49 24 16,50-49-16,-50 25 16,25-25-1,-25-74 17,0 24-17,0 1 1,0-1-16,0-24 0,0-1 15,0 1-15,0 24 16,0 0-16,0 1 16,49-1-16,-49 25 15,0-24 1,25 49 31,0 0-32,25 0 17,-1 0-32,-24 0 0,25 0 15,24 0-15,25 0 16,0 0-16,50 0 16,-25 0-16,75 0 15,24 0-15,25 0 16,-99 0-16,0 0 15,-50 0-15</inkml:trace>
  <inkml:trace contextRef="#ctx0" brushRef="#br0" timeOffset="48180.6248">28178 16421 0,'0'49'109,"0"1"-109,25-25 16,-25 24-16,0-24 16,0 25-1,25-50-15,-25 25 16</inkml:trace>
  <inkml:trace contextRef="#ctx0" brushRef="#br0" timeOffset="48512.6262">28228 16421 0,'0'0'0,"0"-50"16,0 25-1,25 25 17,-25-25-17,49 25-15,1 0 0,-25 0 16,-1 0-16,1 0 16,-25 50-1,0-25 1,0 0-1,-49-25 1,24 0 0</inkml:trace>
  <inkml:trace contextRef="#ctx0" brushRef="#br0" timeOffset="48908.6228">28501 16297 0,'0'0'0,"49"-50"16,-24 50 0,0 0-1,24 25 16,-49 0-15,0-1 0,0 26-16,-24-50 15,24 25-15,-75-25 16,75 25 0,-25-25-16,50 0 31,25 0-16,-25 0-15,-1 0 16,1 0-16,50 0 16,-51 0 31</inkml:trace>
  <inkml:trace contextRef="#ctx0" brushRef="#br0" timeOffset="49303.6248">28997 16619 0,'0'-49'16,"0"24"0,0 99 46,0-49-46,0 0-16,0 0 15,0 24 1,0 1 0</inkml:trace>
  <inkml:trace contextRef="#ctx0" brushRef="#br0" timeOffset="49512.6245">28897 16743 0,'0'-25'15,"25"-24"16,50 49-15,-51-25-16,1 25 16,25 0-16,0-25 0,-1 25 15,-24 0 1,25 0-16,-26 0 0</inkml:trace>
  <inkml:trace contextRef="#ctx0" brushRef="#br0" timeOffset="50151.6265">29493 16520 0,'49'-50'0,"-49"26"16,-49 24 30,24 24-30,25 26 0,0-25-16,-50 0 15,50 24-15,0-24 16,0 0-16,0 0 16,25 24-16,25-49 15,-50 25 1,49-25-16,-24 0 15,50-25 1,-51-24 0,-24-1-16,0 25 15,0 0-15,0-24 0,0-26 16,0 51-16,-74-1 16,49 25-1,0 0-15,1 0 16,-26 0-1,50 49 1,0 26 0,0-1-1,25-74-15,-25 50 16,49-50-16,1 49 16,-25-49-16,0 0 15,24 25-15,-24-25 31,-25 25-31,0 25 16,-50-26 15</inkml:trace>
  <inkml:trace contextRef="#ctx0" brushRef="#br0" timeOffset="50614.6228">29865 16470 0,'0'-49'16,"25"49"31,-1 0-32,26 25 17,-50 49-17,0-24 1,-25-26-16,25 1 31,25-25 16,25 0-31,-1 0-1,-24-25 1</inkml:trace>
  <inkml:trace contextRef="#ctx0" brushRef="#br0" timeOffset="51500.6248">27186 17512 0,'-25'0'31,"100"-50"16,-51 50-31,1 0-16,25 0 15,-25 0-15,-1 0 16,1 0 15</inkml:trace>
  <inkml:trace contextRef="#ctx0" brushRef="#br0" timeOffset="51769.6248">27211 17661 0,'0'50'0,"25"-50"32,-1 0-17,1 0-15,25 0 16,-25 0-16,-1 0 15,1 0-15,25 0 16,-25 0-16,-25-25 16,24 25-16</inkml:trace>
  <inkml:trace contextRef="#ctx0" brushRef="#br0" timeOffset="52778.6248">28104 17438 0,'-50'0'0,"50"-50"15,0 25 1,0 0-1,25 25 17,-25-24-32,74 24 15,-24 0-15,-25 0 16,0 0-16,24 0 16,-49 24-1,50 1 1,-50 0-1,-50 49 1,1-74-16,24 25 16,0-25-16,25 50 0,-74-50 15,49 0 1,50 0 31,24 0-32,1 0-15,-25 0 16,24 0 0,1 25-1,-50 0 1,0 24 0,0-24-1,-50-25 1,25 0-16,1 0 0,-1 0 15,-25 0-15,25 0 16,1 0-16,-26-25 16,50 0 15</inkml:trace>
  <inkml:trace contextRef="#ctx0" brushRef="#br0" timeOffset="53290.6228">28625 17264 0,'0'0'0,"0"-25"15,-25 25 1,25-49 0,0 73 46,74 1-62,-74 0 0,25 25 16,-25-26-16,25 26 15,-25-25-15,49 0 16,-49 24 0,25-49-16,-25 50 15,25-75 17,-25 0-17,0 0-15,0-24 16,0-26-16,0 1 15,0 0-15,50-1 0,-50 26 16,0 24 0,0 0-16,0 50 47</inkml:trace>
  <inkml:trace contextRef="#ctx0" brushRef="#br0" timeOffset="53714.6275">29071 17512 0,'0'-25'0,"0"0"16,0-24-1,0 24 1,0 75 46,0-26-46,0 26-16,0-25 16,0 25-16,0-1 15,0-24-15,0 0 16,0 24-16,0 1 0,0-25 16,0 0-16,0 24 15,0-74 32</inkml:trace>
  <inkml:trace contextRef="#ctx0" brushRef="#br0" timeOffset="54066.6235">29096 17363 0,'0'-49'16,"0"-1"-1,50 50 17,-26 0-17,1 0 1,-25 25-1,25-25-15,-25 25 16,50 24 0,-50 1-16,0-25 15,-50-25 1,0 0 0,26 0-1</inkml:trace>
  <inkml:trace contextRef="#ctx0" brushRef="#br0" timeOffset="54560.6268">29344 17214 0,'0'-24'15,"0"-26"1,50 50 31,-50 50-31,0-26-1,0 1-15,0 0 16,0 49-16,24-24 15,-24-25-15,0 0 16,0 49-16,25-74 63,-25-25-63,50 0 15,-1-24 1,-24 49-1,-25-50-15,50 50 32,-50 25-32,0 49 15,0-49 1,0 0 15</inkml:trace>
  <inkml:trace contextRef="#ctx0" brushRef="#br0" timeOffset="55010.6252">30063 17214 0,'0'-24'15,"0"-26"1,0 75 62,0 0-62,0-1-16,0 1 0,50 50 15,-50-26 1,0 1-16,0-25 0,0 24 15,0 1 1,-25-75 31</inkml:trace>
  <inkml:trace contextRef="#ctx0" brushRef="#br0" timeOffset="55294.6242">29840 17239 0,'0'-25'16,"0"1"15,50-26-15,-1 50-1,-24-25-15,0 25 16,24 0-16,-24-49 16,0 49-16,25 0 15,-26 0-15,1 0 16</inkml:trace>
  <inkml:trace contextRef="#ctx0" brushRef="#br0" timeOffset="55565.6246">29865 17611 0,'49'0'31,"1"0"-15,-25 0 0,49 0-16,-24 0 15,-50-49 1,25 49 0,-1 0-16,-24-25 15</inkml:trace>
  <inkml:trace contextRef="#ctx0" brushRef="#br0" timeOffset="55918.6266">30262 17363 0,'0'0'0,"0"-25"15,49 25 17,-49 25-17,0 25 1,0-25-16,0 24 16,0 1-16,0 0 15,0-1-15,0 1 16,0-1-16,0-24 15,0 0-15,0 25 16,0-26-16,0-48 78</inkml:trace>
  <inkml:trace contextRef="#ctx0" brushRef="#br0" timeOffset="56256.6245">30336 17338 0,'0'-24'0,"0"-1"31,25 25 1,25 0-17,24 0 1,-74 25 0,25-25-16,-25 49 15,0-24 1,0 0-1,-50 24 1,1-49 0,49 25-16,-25-25 15</inkml:trace>
  <inkml:trace contextRef="#ctx0" brushRef="#br0" timeOffset="56735.6669">30634 17115 0,'0'-25'32,"49"25"-1,-49 25-31,0 25 15,0-25-15,25 24 16,-25-24-16,0 25 16,0-26-16,0 1 15,0 25-15,0-25 16,25-25 15,25 0-15,-50-25-1,49-50 1,-24 26-16,25 49 31,-26 25 1,-24 24-17,0-24 1,0 0-1,25-25 17</inkml:trace>
  <inkml:trace contextRef="#ctx0" brushRef="#br0" timeOffset="58278.671">27434 18380 0,'-25'0'16,"0"0"0,50 0 30,0 0-30,0 0-16,24 0 16,1-25-16,-25 25 15,0 0-15,24-24 16,1 24 0</inkml:trace>
  <inkml:trace contextRef="#ctx0" brushRef="#br0" timeOffset="58531.668">27434 18455 0,'-50'49'0,"75"-49"47,50 0-31,-51 0-16,1 0 15,0 0-15,25 0 0,-1 0 32,-24-25-32</inkml:trace>
  <inkml:trace contextRef="#ctx0" brushRef="#br0" timeOffset="59310.669">28029 18256 0,'0'-49'15,"0"73"32,25 26-31,-25-25-16,25 24 15,-25-24-15,50 0 16,-26 49 0,1-49-1,25-25 1,-50-74 46,0 24-62,0 1 16,0-1-16,0 0 16,0 1-16,0-1 15,0 1-15,-25 49 16,25-50-16,0 25 15,25 0 1,24 25 0,-24-49-1,25 49-15,-25 0 0,-1 0 16,26 0 0,-25 0-16,0 0 15,-25 25 1</inkml:trace>
  <inkml:trace contextRef="#ctx0" brushRef="#br0" timeOffset="59878.6669">28451 18231 0,'25'0'63,"49"0"-48,-49-49-15,0 49 16,49 0-1,-49 0 1,-25 25-16,0-1 16,0 1-1,-74-25-15,74 50 16,-50-50-16,75 0 78,24 0-62,1 0-1,-25 0-15,24 25 16,-24-25 0,-25 24-16,0 26 15,-25-50 1,-24 25-1,24-25-15,0 0 0,-24 0 16,24 0 0,0 0-16,0 0 0,-49 0 15,74-50 1</inkml:trace>
  <inkml:trace contextRef="#ctx0" brushRef="#br0" timeOffset="60607.6684">29146 18157 0,'0'0'0,"0"-25"16,24 25 31,-24 25-47,0 0 15,50 49-15,-50-24 16,0-1-16,0 1 16,25-25-16,-25 24 15,0 1 1,25-50-16,24 0 47,-49-25-47,25-24 15,-25-1-15,50 0 16,-50-24-16,24 0 16,-24-1-16,0 1 15,0-1-15,0 26 16,50 24-16,-50 0 15</inkml:trace>
  <inkml:trace contextRef="#ctx0" brushRef="#br0" timeOffset="61214.6681">29617 18380 0,'0'0'0,"0"-49"16,49 49 15,-49 24 1,0 26-17,0 0 1,0-26-16,0 1 15,0 50 1,0-50 0,25-25 15,25 0-31,-1 0 16,-24 0-1,-25-50 32</inkml:trace>
  <inkml:trace contextRef="#ctx0" brushRef="#br0" timeOffset="62021.6716">30237 18132 0,'0'-49'31,"25"49"16,-25 49-47,0-24 16,0 25-16,0-1 15,0 1-15,0-1 16,0-24-16,0 0 15,0 25 1</inkml:trace>
  <inkml:trace contextRef="#ctx0" brushRef="#br0" timeOffset="62333.668">30113 18107 0,'0'-24'31,"49"24"0,-24 0-31,25 0 0,-25 0 16,-25-25-16,49 25 16,-24 0-1,25 0 1</inkml:trace>
  <inkml:trace contextRef="#ctx0" brushRef="#br0" timeOffset="62656.6666">30088 18529 0,'50'0'47,"-26"0"-31,26 0-1,0 0 1,-1 0 0,1 0-1,-25 0 1</inkml:trace>
  <inkml:trace contextRef="#ctx0" brushRef="#br0" timeOffset="63066.6693">30535 18355 0,'0'0'0,"49"0"47,-49 25-31,0 0 0,0 25-1,0-26-15,0 51 16,-25-75-1,25 50-15,0-26 16,25-24 31,25 0-31,-1 0-16,1 0 15,-50-49 16</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10T06:20:32.039"/>
    </inkml:context>
    <inkml:brush xml:id="br0">
      <inkml:brushProperty name="width" value="0.05292" units="cm"/>
      <inkml:brushProperty name="height" value="0.05292" units="cm"/>
    </inkml:brush>
  </inkml:definitions>
  <inkml:trace contextRef="#ctx0" brushRef="#br0">22671 8657 0,'0'-50'15,"0"25"32,25 25-15,-25 25-32,50 50 15,-50-26 1,0 1-16,50 24 15,-50-24-15,0-1 16,24 1-16,-24-25 16,25 25-1,25-50 1,-50 24-16,25-24 16,-25-24-1,24-26 1,-24 0-16,0-24 0,0-75 15,50 50 1,-50 0-16,0 24 0,0 26 16,0-1-16,0 25 15,0 100 63,0-51-62,0 1-16,0 25 16</inkml:trace>
  <inkml:trace contextRef="#ctx0" brushRef="#br0" timeOffset="625.0017">23192 9029 0,'0'-75'16,"0"51"-1,0 48 63,0 26-78,0 25 16,0-51-16,0 51 16,0-26-1,0 1 1,0-25 15,75-25-15,-26 0-1,-24 0-15,0 0 16,25 0-16,-26-50 16,-24 25 46</inkml:trace>
  <inkml:trace contextRef="#ctx0" brushRef="#br0" timeOffset="1368.0039">23862 8855 0,'75'0'78,"-51"0"-78,1 0 16,50 0-1,-100 0 32</inkml:trace>
  <inkml:trace contextRef="#ctx0" brushRef="#br0" timeOffset="1631.0035">23862 8930 0,'25'0'47,"0"0"-32,0 0-15,24 0 16,-24 0-16,0 0 16,24 0-16,-24 0 0,0 0 31,-75 0 16</inkml:trace>
  <inkml:trace contextRef="#ctx0" brushRef="#br0" timeOffset="2537.0017">24532 8731 0,'0'-25'15,"0"50"32,0 50-31,49-51 0,-49 26-16,25-25 15,25 24 1,-25 1-1,-1-50 32,-24-25-31,0-24-16,0 24 16,0-25-16,0 1 0,0-1 15,0-24-15,0 24 16,0 0-16,0 1 15,0-1-15,0 1 16,0-1-16,0 25 16,0 0-16,0-24 15,0-1 1,25 50 0,25 0-1,-1 0-15,-24 0 16,0 0-16,25 0 15,-25 0-15,24 0 16</inkml:trace>
  <inkml:trace contextRef="#ctx0" brushRef="#br0" timeOffset="3338.0012">24904 8558 0,'-50'-25'0,"50"-25"31,0 25-31,50 25 31,-50-24-31,50 24 16,-1 0 0,-24 0-1,25 24 1,-50 26-1,0-25 1,0 24 0,-25-24-1,-25-25 1,25 50 0,75-50 46,0 0-46,-26 0-1,1 0 1,-25 25 0,25-25-16,-25 24 15,0 1 1,0 25-1,0-25-15,-25-1 16,-24-24 0,24 0-1,0-24 17,25-26-17,0 25 1</inkml:trace>
  <inkml:trace contextRef="#ctx0" brushRef="#br0" timeOffset="4157.0006">25474 8458 0,'0'-49'15,"0"24"16,0 50 1,0 49-17,0-24 1,0-25-16,50 24 16,-50-24-16,74 49 15,-49-49-15,0 25 16,25-50-1,-50-25 17,0 0-32,0-24 15,0-1-15,0-24 16,0-1-16,0-24 16,0 25-16,0 24 15,0 0-15,24 26 16,-24 48 46</inkml:trace>
  <inkml:trace contextRef="#ctx0" brushRef="#br0" timeOffset="5032.0006">25971 8706 0,'0'-24'0,"0"48"78,49 26-62,-49 0-16,0-1 16,0 1-16,0 24 15,0 1-15,0 24 0,25-25 16,-25-24-1,0 0-15,0-1 16</inkml:trace>
  <inkml:trace contextRef="#ctx0" brushRef="#br0" timeOffset="5408.7145">26045 8830 0,'0'-49'16,"0"24"-1,0 0 1,25 25-1,24 0 1,-24 0 0,50 0-1,-75 25-15,24-25 16,-24 50-16,0-1 16,0 1-1,0-25 1,-24-25-16,-26 0 15,25 49-15,0-49 16,-24 0 0,98-49 15</inkml:trace>
  <inkml:trace contextRef="#ctx0" brushRef="#br0" timeOffset="5842.7161">26417 8582 0,'0'0'0,"25"0"62,-25 25-62,0 50 16,0-26-16,0 1 15,49-1-15,-49 1 16,0 0-16,0-1 16,0 1-16,25 0 15,25-50 17,-50-50-17,0 25-15,49-25 16,-49 1-16,25 49 15,-25-25-15,25 25 16,25 0 0,-26 74 15,-24 1-15,50-50-16,-50 0 15,0 24 1</inkml:trace>
  <inkml:trace contextRef="#ctx0" brushRef="#br0" timeOffset="7244.7695">27186 6474 0,'0'-25'0,"25"25"47,24 0-16,-24 75-15,-25-26-16,50-24 16,-50 0-16,25 24 15,-25-24-15,24-25 16,-24 50-16,50-50 15,-50-25 32,0-25-31,0 1-16,0-26 16,0 1-16,0-25 15,0 24-15,0 1 16,0 24-16,0 26 15,0-1-15,25-50 16,-25 51 0,49 24-1,26-25 1,-26 25-16,1 0 16,-25 0 15</inkml:trace>
  <inkml:trace contextRef="#ctx0" brushRef="#br0" timeOffset="7880.7684">27657 6350 0,'0'-25'63,"50"25"-48,-1 0 1,1 0 0,-25 0-1,-25 50 1,0-1 0,0 1-1,-50-50-15,1 0 31,73 0 32,1 0-47,0 25-1,25-25 1,-50 25-1,24-25 1,-24 49 0,-24-24-1,-26-25-15,25 0 16,0 0-16,-24 50 16,-1-50-1,25 0 1,25-25-1,0 0 1,0-25 0</inkml:trace>
  <inkml:trace contextRef="#ctx0" brushRef="#br0" timeOffset="8252.7688">28153 6424 0,'-24'0'16,"24"-49"0,24 49 31,1 0-47,0 0 15,25 0-15,-1 0 16,-24 0-1</inkml:trace>
  <inkml:trace contextRef="#ctx0" brushRef="#br0" timeOffset="8481.7678">28104 6474 0,'0'50'16,"0"-26"-1,49-24 17,26 0-32,-26 0 15,-24 0-15,0 0 16,25 0-16,-26 0 16,-24-49 30</inkml:trace>
  <inkml:trace contextRef="#ctx0" brushRef="#br0" timeOffset="8866.7691">28649 6251 0,'0'-25'16,"0"50"46,0 0-46,0-1-16,0 26 16,0 24-16,0-49 15,0 0-15,0 0 16,0 24-16,0-24 16,0 25-1,50-50 16</inkml:trace>
  <inkml:trace contextRef="#ctx0" brushRef="#br0" timeOffset="9068.7742">28873 6424 0,'0'0'0</inkml:trace>
  <inkml:trace contextRef="#ctx0" brushRef="#br0" timeOffset="9651.7673">29071 6300 0,'0'-49'15,"0"24"1,25 25 78,25 0-79,-26 0-15,26 0 16,0 0 0,-26 0-1,1 0 32,-25 25-16,-49 74-15,49-74-16,0 0 16,-25 24-16,25-24 15,0 25-15,0-26 16,0 26-16,-25-25 16,25 24-1,0-73 63,-50-26-78</inkml:trace>
  <inkml:trace contextRef="#ctx0" brushRef="#br0" timeOffset="11258.7875">29592 6276 0,'0'-25'16,"0"0"15,0 75 31,0-26-62,0 26 16,25-25-16,-25 0 16,0 24-16,0-24 15,0 25 1,0-26 15</inkml:trace>
  <inkml:trace contextRef="#ctx0" brushRef="#br0" timeOffset="19414.9104">25425 8830 0,'25'0'62,"-25"50"-46,24-50-1,1 25 1,50 0 0,-51 24-1,-24-24 1,25-25-16</inkml:trace>
  <inkml:trace contextRef="#ctx0" brushRef="#br0" timeOffset="19772.8985">25623 8830 0,'0'0'0,"0"25"110,-49 0-95,-1 25 1,50-1 0,-25-49-16,25 25 15,0 0 1,-25-25-16,25 50 15,-24-50 32</inkml:trace>
  <inkml:trace contextRef="#ctx0" brushRef="#br0" timeOffset="22758.9156">28922 6871 0,'0'25'63,"25"-25"-63,49 0 15,-24 0-15,25 0 16,-1 0-16,-49-25 15,0 25 1</inkml:trace>
  <inkml:trace contextRef="#ctx0" brushRef="#br0" timeOffset="23003.9109">28922 7069 0,'0'25'31,"25"-25"-15,0 0-16,24 0 16,1 0-16,49 0 0,-24 0 15,-26 0 1,-24 0-16,-50 0 47</inkml:trace>
  <inkml:trace contextRef="#ctx0" brushRef="#br0" timeOffset="25174.9174">22721 9649 0,'0'0'0,"0"25"32,25-25-17,0 0 1,24 0-16,26 0 0,24 0 15,-25 0-15,1 0 16,-1-50-16,-24 50 16,-25 0-16,-50 0 47</inkml:trace>
  <inkml:trace contextRef="#ctx0" brushRef="#br0" timeOffset="25463.9154">22721 9823 0,'25'0'47,"25"0"-32,-26 0-15,26 0 16,24 0-16,1-25 16,-26 25-16,1 0 15,0 0-15,-26 0 16,1 0 0,-25-25-1</inkml:trace>
  <inkml:trace contextRef="#ctx0" brushRef="#br0" timeOffset="36584.9412">23192 3646 0,'0'-25'16,"50"75"30,-50 0-46,50 24 16,-50 1-16,74 24 16,-74-25-16,50 1 15,-50-1-15,49-49 0,-49 24 16,0-24 0,25-25-16,0 0 31,24-49-16,-49-1 1,25-49-16,-25 0 0,0-1 16,50 1-16,-50-25 15,0 25-15,0 49 16,0 25-16,0 1 16</inkml:trace>
  <inkml:trace contextRef="#ctx0" brushRef="#br0" timeOffset="37033.9405">23812 4390 0,'0'-24'16,"0"-1"-16,0-25 16,0 75 62,0 0-78,0 0 15,0-1-15,0 26 16,0-25-16,0 0 16,0-1-16,0 26 15,25-25 1,0-25-1,25 0 1,-50-25 15,0-25-15</inkml:trace>
  <inkml:trace contextRef="#ctx0" brushRef="#br0" timeOffset="37321.9464">24085 4118 0,'-24'0'0,"48"-50"47,1 50-32,0 0-15,25 0 16,-26 0-16,-24-25 16,25 25-16</inkml:trace>
  <inkml:trace contextRef="#ctx0" brushRef="#br0" timeOffset="37517.9432">24085 4192 0,'0'0'0,"0"25"16,25-25-1,25 0 1,-25 0-1,24 0-15,-24-25 16,49 25 0,-49-74-16</inkml:trace>
  <inkml:trace contextRef="#ctx0" brushRef="#br0" timeOffset="37912.943">24557 3572 0,'0'25'63,"0"24"-48,24 1-15,-24 0 0,0-1 16,50 26-16,-50-1 16,25-24-16,-25-26 15,25-24-15,-25 25 16,49-25 0,-24 0-1,-25-25 1,0-24-16,50-50 15,-50-1-15,0 1 16,0 0-16,24 24 16,-24 26-16,0-1 15</inkml:trace>
  <inkml:trace contextRef="#ctx0" brushRef="#br0" timeOffset="38309.9396">25003 3845 0,'0'49'63,"0"-24"-63,0 25 15,0-1-15,0 1 16,-25 74-16,25-25 15,0-24-15,0-26 16,0 1-16,0-25 16,0 24-16,0-98 47,0 24-47</inkml:trace>
  <inkml:trace contextRef="#ctx0" brushRef="#br0" timeOffset="38613.9551">25003 3845 0,'0'-25'15,"0"-25"1,50 50 31,-25 0-47,24 0 15,1 0-15,-50 50 16,25-25-16,-25 49 16,0-24-1,0-25 1,-50-25 0,25 49-16,-24-49 15,24 0-15,0 0 16</inkml:trace>
  <inkml:trace contextRef="#ctx0" brushRef="#br0" timeOffset="39051.94">25350 3671 0,'0'-50'0,"0"75"62,0 25-46,50 0-16,-50-1 16,0 1-16,0-1 15,0 1-15,0 0 16,0-26 15,25-24-31,0 0 16,24-74-1,-24 24 1,25 50 0,-50 25 15,0 25-31,24-50 15,-24 49-15,25 1 16,25-50 0,-50-25 31</inkml:trace>
  <inkml:trace contextRef="#ctx0" brushRef="#br0" timeOffset="43461.2325">23564 4787 0,'25'0'78,"0"0"-62,0 0-16,24 0 15,-24 0-15,25 0 16,-25 0 0</inkml:trace>
  <inkml:trace contextRef="#ctx0" brushRef="#br0" timeOffset="43679.2328">23589 4887 0,'25'0'31,"0"0"-15,0 0 0,24 0-16</inkml:trace>
  <inkml:trace contextRef="#ctx0" brushRef="#br0" timeOffset="50136.2345">22771 1736 0,'0'0'0,"0"25"78,25 25-78,-25 24 0,0 1 16,49-1 0,-49 0-16,0-24 0,0-25 15,0 24-15,0-24 31,0-50 1</inkml:trace>
  <inkml:trace contextRef="#ctx0" brushRef="#br0" timeOffset="50513.238">22696 1712 0,'0'-25'16,"-49"50"46,49-1-62,-50 26 16,50-25-16,-50 24 15,-24 1 1,74-25 0,-25-25-16,25 49 31,50-49 0,-1 0-31,1-24 16,24 24-1,1-50-15,-25 50 0,24 0 16,-49-25-16,24 25 16</inkml:trace>
  <inkml:trace contextRef="#ctx0" brushRef="#br0" timeOffset="50907.2328">23044 1761 0,'0'-49'0,"0"-1"32,0 100-1,0-26-15,-50 26-16,50 0 15,0-1-15,0 1 16,0-25-16,25-1 15,24 51 1,1-75 0,0 0-1,-1-50-15,-49 25 16,0 1-16,25-26 16,-25 25-16,0 0 15,0-24-15,0-1 16,-50 25-16,1-24 15,24 49 1,-25 0 0,50 49-1,0-24 1</inkml:trace>
  <inkml:trace contextRef="#ctx0" brushRef="#br0" timeOffset="51315.2388">23366 1687 0,'0'-25'32,"0"50"14,0 24-46,0 1 16,0 24-16,0-49 16,0 0-16,25 25 15,24-1 1,1-49 0,0-25-1,-1-24 1,-49 24-16,0-25 15,0 1-15,0-1 16,-49 25-16,49-24 16,-50 49-1,25-25-15,0 25 16,25 25 0,0 24-1</inkml:trace>
  <inkml:trace contextRef="#ctx0" brushRef="#br0" timeOffset="51658.2342">23738 1662 0,'0'-25'16,"0"0"-1,0 50 32,50 0-31,-50 25-16,24-1 15,-24-24-15,25 0 0,-25 24 16,50-49 0,-25-24 15,-25-26-31,49 0 15,-49-24-15,0-1 16,0 1-16,0 0 16,0 24-16,-49 50 15</inkml:trace>
  <inkml:trace contextRef="#ctx0" brushRef="#br0" timeOffset="54253.179">24507 1439 0,'50'0'78,"-1"0"-78,-24 0 0,25 0 16,-1 0-1,-49-25 17</inkml:trace>
  <inkml:trace contextRef="#ctx0" brushRef="#br0" timeOffset="54487.179">24532 1538 0,'0'49'31,"25"-49"-31,-1 0 16,1 0-16,25 0 16,-25 0-16,24 0 15,-24-24-15,0 24 16,-25-25-1,0 0 1</inkml:trace>
  <inkml:trace contextRef="#ctx0" brushRef="#br0" timeOffset="54936.183">25202 1116 0,'0'-49'0,"0"73"62,0 1-62,49 99 16,-24-74-1,-25-1-15,50 1 16,-50-25-16,24 49 16,1-74 31,-25-25-47,50 1 15,-50-26-15,25-24 16,-25-1-16,49-49 15,-49 50-15,0-1 16,50 1-16,-50 24 16,0 26-1,-25 24 17</inkml:trace>
  <inkml:trace contextRef="#ctx0" brushRef="#br0" timeOffset="55359.182">25698 1265 0,'0'74'93,"0"-49"-93,0 0 16,0 0-16,0 49 16,0-24-1,0-1 1,0-24 15,49-25-31,-24 0 16,0 0-16,49 0 15,-24 0-15,0 0 16,-50-25 0</inkml:trace>
  <inkml:trace contextRef="#ctx0" brushRef="#br0" timeOffset="59352.5993">25549 4316 0,'-50'0'32,"75"0"30,0 0-46,0 0-16,24 0 15,-24 0-15,25 0 16,-26 0-16,26-25 16,-25 25-16</inkml:trace>
  <inkml:trace contextRef="#ctx0" brushRef="#br0" timeOffset="59735.6041">25524 4390 0,'-25'0'16,"25"50"0,75-50 31,-51 0-32,26 0-15,-25 0 0,24 0 16,1 0-16,0 0 15,-26 0-15,-24-25 16,25 25-16</inkml:trace>
  <inkml:trace contextRef="#ctx0" brushRef="#br0" timeOffset="62309.5972">27806 2381 0,'0'-25'16,"0"100"47,0-1-48,0-24-15,0-1 0,0 1 16,0 0-1,0-25-15,0 24 0,0-24 16</inkml:trace>
  <inkml:trace contextRef="#ctx0" brushRef="#br0" timeOffset="63696.6013">27856 2803 0,'-25'0'62,"0"0"-31,0 0-15,-24 0 0,-26 25-1,26 74 1,49-74-16,0 0 15,0 24-15,0-24 0,0 25 16,49-26 0,-24-24-1,0 0 1,0 0-16,49 0 16,-74-24 15,-25 24-16,0 0 1,1 0-16,-26 0 16,25 49-16,0-49 0,25 50 15,-49-50-15,49 49 16,0-24-16,0 25 16,25-50-1,-1 74-15,1-74 16,50 0-16,-26 25 15,-24-25-15,0 0 16,24 0 0,-73 0 15,-1 0-31,0 0 16,-25 0-16,26 0 15,-1 0-15,-25 0 0,50 50 16,-25-50-1,25 49-15,0 1 16,0-1 0,25-49-16,25 0 15,-25 0-15,-1 0 16,1 0-16,25 0 16,-25 0-1,-50 0 32,0 0-47,-25 0 16,26 0-16,24 25 15,-50-25-15,50 50 0,0 0 16,0-26 0,25-24-1,24 25 1,26-25-1,-26 0 1,-49-25 31,-24 25-47,-1 0 109,25 25-93,0 25 0,0-1-1,0-24 1,-25 0-16,25 49 15,0-24-15,0 0 16,0-1-16,0 26 16,-50-26-16,50 1 0,0-1 15,0 26-15,0-26 16,0 26-16,0-26 16,0 1-16,0 0 15,0-26-15,0 26 16,0-25-16,0 0 15,0 0 1,25-25 15,-25-50-15,25 0 0,-25 1-1,0 24-15</inkml:trace>
  <inkml:trace contextRef="#ctx0" brushRef="#br0" timeOffset="68918.519">23639 2232 0,'-25'0'16,"50"0"47,49 0-48,-49 0 1,0 0-16,24 0 0,1 0 15,0 0-15,24-49 16,-24 49-16,-1 0 16,1 0-16,-25 0 15</inkml:trace>
  <inkml:trace contextRef="#ctx0" brushRef="#br0" timeOffset="69280.5241">23688 2381 0,'25'0'62,"0"0"-46,0 0-16,0 0 16,49 0-16,-24 0 15,-25-25-15,-1 25 16,26 0-1,-25 0 1</inkml:trace>
  <inkml:trace contextRef="#ctx0" brushRef="#br0" timeOffset="87878.1006">27856 3894 0,'0'-24'0,"0"-1"141,-25 25-110,25-50-15,-25 50-1,-25 0 1,26 0-16,-26 0 31,50 25-31,-50-25 0,50 25 16,-49-25-16,49 49 15,-25-49-15,25 50 16,0-25-16,0 24 16,0-24-16,0 0 15,0 25 1,50-1 0,-26-49-16,1 0 15,25 0-15,-25 0 16,-1 0-16,26-25 15,-50 1 17,-25-1-1,0 25-15,-24 0-1,-1 0 1,1 25-16,24 24 15,25 1 1,-25-50 0,25 49-16,0-24 15,0 25 1,50-50 0,-50 25-16,49-25 15,-24 0-15,49 0 16,-49 0-1,-99 0 79,24 0-78,25 49-1,25 1-15,0-25 16,0-1 0,50-24 15,0 0-15,-1 0-1,1 0 1,-75 0 62,25-24-47,-25 24 63,25 49-78,0 1-16,0-25 15,0-1-15,0 1 16,0 50-16,0-26 15,0 1 1,0-25 0,-25-25 93</inkml:trace>
  <inkml:trace contextRef="#ctx0" brushRef="#br0" timeOffset="89283.2983">27905 4663 0,'0'-25'31,"-25"25"-31,25-24 31,-24-26 16,-26 50-16,75 0 63,-25 50 0,0-26-94,0 26 15,0 0 1,0-1-16,0 1 0,0 0 16,0 24-16,0-49 15,25 24 1,-25-73 31,0-26-32,0-24-15</inkml:trace>
  <inkml:trace contextRef="#ctx0" brushRef="#br0" timeOffset="109050.904">21654 7714 0,'50'0'31,"-25"0"16,-25 75-31,0-26-16,0 26 15,0-1-15,0 1 16,0-1-16,0 0 15,0-24-15,0 0 16,0-26 0</inkml:trace>
  <inkml:trace contextRef="#ctx0" brushRef="#br0" timeOffset="109440.9031">21679 7813 0,'0'-24'16,"-25"24"15,25 24 0,-49 26-31,49-25 16,-25 0-16,25 24 15,-50 1-15,50-25 16,-24-25-16,24 49 0,0 1 31,24-50 0,1 0-15,25 0-16,24-25 16,-24 25-16,0 0 15,-26-25-15,26 25 16,0 0 0,-50-49-16,24 49 15</inkml:trace>
  <inkml:trace contextRef="#ctx0" brushRef="#br0" timeOffset="109815.9076">22002 7987 0,'0'-25'16,"-25"25"15,0 0 0,25 75-15,-25-50-16,25 24 15,0-24-15,0 0 16,0 24-16,25-24 16,0-25-1,0 0-15,24 0 16,-24 0-16,25-49 16,-50 24-16,0 0 15,49-25-15,-49 1 16,0-1-16,0 25 15,-24 25-15,24-25 16,-50 25-16,25 0 16,0 0-16,-24 0 15,24 0 1,25 25-16,0 0 31</inkml:trace>
  <inkml:trace contextRef="#ctx0" brushRef="#br0" timeOffset="110204.904">22299 7913 0,'0'-25'16,"-24"25"46,24 49-46,0-24-16,0 0 15,0 0-15,0 25 16,0-26-16,24 26 16,1-50-16,0 0 15,0 0-15,24 0 16,-24-25-1,-25 0-15,0-24 16,0-1-16,0 0 16,0 26-16,0-26 15,-25 50-15,-24 0 16,24 0-16,-25 0 16,1 25-1</inkml:trace>
  <inkml:trace contextRef="#ctx0" brushRef="#br0" timeOffset="110539.9081">22547 7813 0,'0'-24'0,"0"98"47,75-49-31,-75 24-16,49-24 15,-49 0-15,25-25 16,-25 75-16,50-75 16,0 0-16,-1-25 15,-49-25 1,0 0-16,0-24 15,0 0-15,25-26 16,-25 1-16,0 25 16,0 49-16,0 0 15</inkml:trace>
  <inkml:trace contextRef="#ctx0" brushRef="#br0" timeOffset="111771.9011">25797 7615 0,'0'0'0,"0"-25"16,0 0-1,25 25 1,24 0 0,1 0-1,0 0 1,-50 50 0,0 0-16,-25-26 15,0 26-15,0-50 16,-25 50-16,1-26 15,-1 26 1,25-25 15,50-25 1,0 0-17,25 0-15,-1 0 16,1 0-16,0 0 15,-1 0-15,1 0 0,-1 0 32</inkml:trace>
  <inkml:trace contextRef="#ctx0" brushRef="#br0" timeOffset="112346.9074">26243 7689 0,'0'0'0,"-49"0"15,49-49-15,0 24 16,49 0 0,1 25-1,-25 0 1,24 0-1,-24 0 1,-25 25-16,0 0 16,0 0-16,0 24 15,-25-49-15,1 50 16,-1-50-16,25 25 16,-50-25-16,75 0 78,49 0-63,-49 0 1,0 0-16,0 0 16,24 0-16,-49 24 15,25-24-15,-25 75 16,0-50-1,0-1 1,-49 26 0,-1-50-16,0 0 15,26 0-15,-26 0 16,25 0-16,25-25 16,0 0-1,25-24 1</inkml:trace>
  <inkml:trace contextRef="#ctx0" brushRef="#br0" timeOffset="112662.9031">26690 7665 0,'25'0'47,"-25"24"-32,0 26 1,0-25 0,0 0-16,0 24 0,0 1 15,0-25-15,0-1 16,0 1-16,0 50 15</inkml:trace>
  <inkml:trace contextRef="#ctx0" brushRef="#br0" timeOffset="113018.9067">26888 7739 0,'0'-25'15,"50"25"32,-50 25-31,25 0-1,-25 24-15,0-24 16,0 0-16,49 25 0,-49-26 16,25 26-1,0-50 1,25 0 0,-26-50-1,-24 1 1,0-1-16,50-24 15,-50-1-15,0 26 16,0 24-16,0-49 16</inkml:trace>
  <inkml:trace contextRef="#ctx0" brushRef="#br0" timeOffset="119074.4921">21803 8483 0,'-49'0'15,"74"0"16,-1 0-15,26 0 0,-50-25-16,50 25 15,-1 0 1,-24 0 0,-25-24-1</inkml:trace>
  <inkml:trace contextRef="#ctx0" brushRef="#br0" timeOffset="119374.4917">21754 8533 0,'25'0'63,"-1"0"-63,1 0 16,25 0-16,-25 0 15,-1 0-15,26-50 16,0 50-1</inkml:trace>
  <inkml:trace contextRef="#ctx0" brushRef="#br0" timeOffset="130397.8327">2232 11261 0,'-24'0'16,"-1"0"0,-25 0-1,25 0 1,1 0-16,48 0 78,26 0-78,0 0 16,24-24-16,-24 24 15,-1 0-15,1-25 16,-25 25-16,24 0 15,-24 0-15</inkml:trace>
  <inkml:trace contextRef="#ctx0" brushRef="#br0" timeOffset="130693.8387">2158 11385 0,'-50'0'31,"75"0"16,50 0-47,-26 0 15,1 0-15,-1-24 0,1 24 16,0-25-16,-1 25 16,-24 0-16,25 0 15</inkml:trace>
  <inkml:trace contextRef="#ctx0" brushRef="#br0" timeOffset="158804.4533">15850 9327 0,'0'0'0,"0"-50"15,0 25-15,25 25 47,49 25-31,-74 0-16,50 49 16,-50-24-16,25-1 15,-25 1-15,0-25 16,49 24-16,-49 1 15,25-50 1,25 0 15,-50-50-31,25 1 16,-25-26 0,0 1-16,49-25 0,-49 0 15,50-25-15,-50 74 16,0 0-16,0 25 15,0-24 1,0 74 47,0 24-63</inkml:trace>
  <inkml:trace contextRef="#ctx0" brushRef="#br0" timeOffset="159344.4559">16446 9451 0,'0'-50'16,"0"25"-1,0 50 48,0 49-48,0-49-15,0 25 16,0-25-16,0-1 16,0 26-1,0 0 1,24-50 15,26 0-15,-25 0-1,-25-25 1,25 25 46</inkml:trace>
  <inkml:trace contextRef="#ctx0" brushRef="#br0" timeOffset="159653.4557">16917 9649 0,'0'0'0,"0"-25"31,0 75 32,-50-1-48,50 26 1,-49-75-16,49 25 16,-25-25-16,25 24 15</inkml:trace>
  <inkml:trace contextRef="#ctx0" brushRef="#br0" timeOffset="160419.4552">17338 9103 0,'0'-49'15,"0"98"32,25 51-47,-25-26 16,50 0-1,-50-24-15,25 0 0,-25-26 16,49 26-16,-24-25 16,0-25 15,25 0-15,-26-75-1,-24 26 1,50-26-16,-50 1 15,0-25-15,25 24 16,-25 26-16,0-1 16</inkml:trace>
  <inkml:trace contextRef="#ctx0" brushRef="#br0" timeOffset="160762.4539">17810 9401 0,'-25'0'15,"25"50"63,0-26-78,0 1 16,0 25-16,0-25 16,0-1-16,0 1 15,0 25-15,0-1 16,0-24-1,0-50 17</inkml:trace>
  <inkml:trace contextRef="#ctx0" brushRef="#br0" timeOffset="161072.4553">17785 9351 0,'0'-24'16,"0"-26"0,0 25-1,50 25 17,24 0-32,-49 0 15,-25 50 1,25-50-1,-25 25-15,0-1 16,0 26 0,-50-50-1,0 25 1,50-50 15</inkml:trace>
  <inkml:trace contextRef="#ctx0" brushRef="#br0" timeOffset="161514.4587">18058 9103 0,'0'-24'0,"49"24"62,-49 24-62,25 1 16,-25 25-16,0-25 16,0 24-16,0-24 15,0 25-15,0-1 16,0-24 0,50-25 30,-50-74-30,25 74-16,-25-50 16,24 50-16,-24-25 15,25 25-15,25 0 32,-50 75-17,0-51-15,0 1 16,25-25-16,-25 25 15,24-25 17</inkml:trace>
  <inkml:trace contextRef="#ctx0" brushRef="#br0" timeOffset="200894.3233">21555 15825 0,'0'-24'47,"-25"24"-1,-24 0-30,49 74 15,-25-49-31,25 24 16,0 1 0,50-25-1,-26-25 1,1 0-16,25 0 15,-50-50 1,0 1 0,0-1-1,-25 25 1,0 25 0,0 0-1,25 25-15,0 0 16,0 24-16,0 1 15,0-25 1,25-25 0,25 0-1,-50-75 1,0 26 0,0 24-1,-50 0 16,25 25-31,1 0 16,-26 25-16,50 0 16,0 0-1</inkml:trace>
  <inkml:trace contextRef="#ctx0" brushRef="#br0" timeOffset="202538.3239">21654 15825 0,'-49'0'15,"74"0"79,24 0-78,1 0-16,0 0 0,49 0 15,25 0 1,25 0-16,24 0 15,1 50-15,-50-50 0,-25 0 16,-24 0-16,-26 50 16,1-50-16,24 0 15,1 0 1,-51 0-16,26 0 16,-25 0-1,24 0 1,-73 0 31,48 24 125,-24 51-157,0-26 1,0 1-16,25 24 0,-25 1 15,0-1-15,0 1 16,0-26-16,0 1 16,50 0-16,-50-1 15,0-24-15,0 25 16,0-26-16,0 1 16,0-50 77,0-24-77</inkml:trace>
  <inkml:trace contextRef="#ctx0" brushRef="#br0" timeOffset="203196.3258">22895 16718 0,'0'0'0,"-25"0"15,0 0 17,75 0-1,-25 0-15,24 0-16,26 0 15,49 0-15,-25 0 16,50 0-16,-50 0 0,-25 0 15,1 0-15,-51 0 16,26 0 0,-75 0 46,-24 0-62</inkml:trace>
  <inkml:trace contextRef="#ctx0" brushRef="#br0" timeOffset="203535.327">23093 16867 0,'0'0'0,"25"0"63,25 0-47,-1 0-16,26 0 15,-1-25-15,-24 25 16,-1 0-16,-24 0 15,-75 0 32,26 0-31</inkml:trace>
  <inkml:trace contextRef="#ctx0" brushRef="#br0" timeOffset="203843.3259">23217 16991 0,'-25'0'15,"75"0"48,0 0-48,24 0 1,-24 0 0,-26 0 15</inkml:trace>
  <inkml:trace contextRef="#ctx0" brushRef="#br0" timeOffset="204053.3289">23341 17090 0,'50'0'63</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12-23T10:30:31.887"/>
    </inkml:context>
    <inkml:brush xml:id="br0">
      <inkml:brushProperty name="width" value="0.05292" units="cm"/>
      <inkml:brushProperty name="height" value="0.05292" units="cm"/>
    </inkml:brush>
  </inkml:definitions>
  <inkml:trace contextRef="#ctx0" brushRef="#br0">30237 12303 0,'-25'25'16,"25"25"109,0-26-109,0 1-1,0 50 1,25-26-16,-25-24 16,0 0-16,0 0 15,25 24-15,-25-24 16,0 0-16,0 24 15,0-24-15,0 0 16,0 25-16,0-26 16,0 1-16,0 0 15,0 25-15,0-26 16,0 1-16,0 25 16,0-25-16,-50-1 15,50 26-15,-74-25 16,74 0-16,-25 24 15,25-24-15,-50 25 0,50-25 16,-25-25-16,25 49 16,-24-49-16,24 50 15,-25-50-15,25 25 16,-50-25-16,50 49 16,-25-49 15,25 25 0</inkml:trace>
  <inkml:trace contextRef="#ctx0" brushRef="#br0" timeOffset="716.0013">30038 13221 0,'-24'0'16,"24"25"78,-25-25-94,25 49 15,0-24-15,0 25 16,-25-25-16,25-1 16,0 26-16,0-25 0,-50-25 15,50 49-15,0-24 16,-24-25 0,24 50-16,0-25 15,0-1 16,24-24 63,26 0-78,0 0-16,-26 0 0,1 0 15,25 0 1,-1 0 0,1 0-1,-50-49-15,25 49 16,25-50 109,-50 25-125</inkml:trace>
  <inkml:trace contextRef="#ctx0" brushRef="#br0" timeOffset="2342.5309">30162 11733 0,'0'-50'125,"50"25"-109,-50-49 0,0 24-1,0 1-15,0 24 16,0 0-16,0-25 16,0 1-16,0-26 0,-25 26 15,25-26 1,-25 1-16,25-1 0,-49 26 15,49-1-15,-25 1 16,25 24-16,-50 0 16,50-25-16,-49 26 15,49-26-15,-50 25 16,50 0-16,-74-24 16,74 24-16,-25 25 15,25-25-15,-25-24 16,25 24 15,-49 25-31,49-25 31,-25 25-31,25-50 32,-25 50-17,0 0 32,25 25 16</inkml:trace>
  <inkml:trace contextRef="#ctx0" brushRef="#br0" timeOffset="3257.5263">29716 10368 0,'-25'0'63,"25"50"-17,-49-25-30,49 0-16,0-1 16,0 26-16,0 0 15,0-1 1,-25-49 0,25 25-16,0-50 78,0-24-63,0 24 1,0 0-16,0 0 0,0-24 16,0 24-16,0 0 15,0 0-15,0-24 16,0 24-16,0-25 15,0 25 1,49 25 93,-24 0-77,0 0-17,0 0 1,-25 25-16,49-25 16,26 50-1,-1-1 1,-49-49-16,25 0 15,-50 25-15,49-25 16,-24 0 0</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10T06:25:02.232"/>
    </inkml:context>
    <inkml:brush xml:id="br0">
      <inkml:brushProperty name="width" value="0.05292" units="cm"/>
      <inkml:brushProperty name="height" value="0.05292" units="cm"/>
    </inkml:brush>
  </inkml:definitions>
  <inkml:trace contextRef="#ctx0" brushRef="#br0">1290 3274 0,'0'-25'16,"0"1"15,0 48 16,0 1-47,0 0 16,0 0-16,0 24 15,0-24-15,0 0 16,0 25-16,0-1 15,0-24 1,-50 0 0,50-50 31,25 0-32</inkml:trace>
  <inkml:trace contextRef="#ctx0" brushRef="#br0" timeOffset="541.0004">1240 3274 0,'0'0'0,"0"-25"15,-25 25 1,25-24-16,0-1 15,0-25 1,75 50 0,-26-25-16,-24 25 15,0 0-15,25 0 16,-50 25 15,0 25-31,0-25 16,0-1-16,-25-24 15,25 50-15,-50-50 16,25 50-16,1-50 16,-26 0 15,75 0 31,-25 24-62,25-24 16,-25 25-16,49-25 16,-24 50-16,25-50 15,-50 25-15,49-25 16,-49 24-16,25-24 16,-25 50-1,25-50 1,-25 25-16,49-25 31</inkml:trace>
  <inkml:trace contextRef="#ctx0" brushRef="#br0" timeOffset="853.9964">1687 3398 0,'0'-49'15,"0"24"17,49 25 46,1 0-63,0 0 1,-26 0 0</inkml:trace>
  <inkml:trace contextRef="#ctx0" brushRef="#br0" timeOffset="1158.9998">1786 3448 0,'-25'0'16,"25"25"31,25 24-16,0-49-15,0 0-1,24 0-15,-24 0 32,0 0-1,-25-25-31</inkml:trace>
  <inkml:trace contextRef="#ctx0" brushRef="#br0" timeOffset="1533.0007">2183 3349 0,'0'0'0,"0"-50"16,0 25 15,0 0 16,0 1-16,49 24-31,1 0 16,0 0-1,-75 0 63</inkml:trace>
  <inkml:trace contextRef="#ctx0" brushRef="#br0" timeOffset="1985.9998">2208 3225 0,'-25'0'16,"0"0"-1,-25 24 16,50 26-31,0-25 16,0 0 0,0 24-1,25-49 17,25 25-17,-1-25 1,1 0-1,-25 0 1,24 25 0,-49 24-1,0 1 1,-24-25 0,-1 24-1,0-49 16,-25 0-15,-24 0 0,24-24-1,50-1 1,25 0 0</inkml:trace>
  <inkml:trace contextRef="#ctx0" brushRef="#br0" timeOffset="2675.9991">2530 3497 0,'50'25'63,"-26"-25"-48,-24 25 1,50-25-16,0 0 0,-25 0 16,-1 0-16,1 0 15,50 0 1,-75-50-16,0 1 15,0-26 1,0 26 0,-50 49-1,50-25-15,-25 25 16,25-50-16,0 26 31,25 24 0,25 0-31,-1 0 16,1 24 0,-25 1-1,-25 0 1,49-25 0,-49 50-16,0 24 15,-25-24 1,25-26 15,75-24 0,-50 0-15,-1 0-16,1 0 0,25 0 16,-50-24 46</inkml:trace>
  <inkml:trace contextRef="#ctx0" brushRef="#br0" timeOffset="4175.048">1339 4068 0,'0'-25'16,"25"25"-1,-25-49 32,0 98-16,0-24-31,0 0 16,0 0-16,0 24 16,0-24-16,0 0 15,0 24-15,0 1 16,0 0-1,0-26-15,0 26 16,25-50 0,49 0-1,-24 0 1,0 0 0,-26 0 15,-73-25 0</inkml:trace>
  <inkml:trace contextRef="#ctx0" brushRef="#br0" timeOffset="5107.0511">1935 4266 0,'0'-24'16,"25"24"30,24 0-30,-24 0-16,0 0 16,0 0-16,49 0 15</inkml:trace>
  <inkml:trace contextRef="#ctx0" brushRef="#br0" timeOffset="5316.0486">1811 4390 0,'0'50'32,"49"-50"-17,-24 0-15,0 0 16,25 0-16,-1 0 15,-24 0-15,0 0 16,0 0-16,49-25 16,-49 25-16</inkml:trace>
  <inkml:trace contextRef="#ctx0" brushRef="#br0" timeOffset="5758.0482">2530 4192 0,'0'-50'15,"-25"50"17,0 0-17,1 0 1,24 50-1,0-25-15,0 0 16,0-1-16,0 26 16,0-25-16,0 24 15,24-49 1,51 0 0,-50 0-16,-1 0 15,51-24 1,-75-51-1,0 50-15,0-24 16,-25-1-16,0 50 16,-24-25-1</inkml:trace>
  <inkml:trace contextRef="#ctx0" brushRef="#br0" timeOffset="6170.0498">2902 4266 0</inkml:trace>
  <inkml:trace contextRef="#ctx0" brushRef="#br0" timeOffset="6971.0506">3299 4142 0,'0'-24'0,"0"-26"16,0 25 15,-50 25-31,26 0 31,24 25-31,-25 25 16,25-1 0,0-24-16,0 0 15,0 0-15,0 24 16,0 1-1,25-50-15,24 0 16,-24 0-16,0 0 16,24 0-16,-24 0 0,0-50 15,-25 25 1,0-49-16,0 24 16,0 26-16,-25-26 15,-24 50 1,24 0-1,25 25 17,0 0-1</inkml:trace>
  <inkml:trace contextRef="#ctx0" brushRef="#br0" timeOffset="7497.0483">3621 4142 0,'0'-24'62,"50"24"-46,-25-50 0,25 50-1,-26 0 1,-24 25-16,0 24 16,25 1-1,-25 0 1,-25-50-1,25 49-15,-49-49 16,24 25-16,-25-25 16,25 25-1,25 24 17,50-49-17,-25 25 1,0-25-16,0 0 0,24 0 15,-24 0-15,0 0 16,24 0 0,1 0 31</inkml:trace>
  <inkml:trace contextRef="#ctx0" brushRef="#br0" timeOffset="7842.0478">4068 4192 0,'0'-50'16,"25"1"-1,-25 24 1,0 50 46,0 24-46,0-24-16,0 25 16,0-25-16,0 24 15,0-24-15,0 25 0,0-1 16,0-24 15</inkml:trace>
  <inkml:trace contextRef="#ctx0" brushRef="#br0" timeOffset="8306.0488">4093 4242 0,'0'-50'32,"25"50"-17,-1 0 1,-24-25-16,50 25 16,0 0-1,-50-25-15,49 25 16,-49-49-16,50 49 15,-50-25-15,0 0 16,0 0 0,-25 25-1,25-49-15,-25 49 16,25 25 31,0 24-32,0-24 1,0 25-16,0-1 0,0 1 16,0 24-16,0 1 15,0-26-15,0-24 16,0 0-16,0 24 16,0-73 62</inkml:trace>
  <inkml:trace contextRef="#ctx0" brushRef="#br0" timeOffset="10954.1219">1290 5234 0,'0'-50'0,"0"1"16,49 148 46,-49-50-62,0 1 16,0 0-16,0-1 16,0 1-16,50-1 15,-50-24-15,0 0 16,25-25 31,-25-25-47,25 0 0,-25-24 15,49-50-15,-49 24 16,50-24-16,-1-50 16,-49 50-16,50 49 15,-50 26-15,0 73 78</inkml:trace>
  <inkml:trace contextRef="#ctx0" brushRef="#br0" timeOffset="11501.1234">1786 5209 0,'50'0'62,"-26"0"-62,1 0 16,25 0-16,-1 0 15,-24 0-15,0 0 16</inkml:trace>
  <inkml:trace contextRef="#ctx0" brushRef="#br0" timeOffset="11758.1214">1712 5333 0,'24'0'15,"1"50"1,25-50-1,-25 0 1,24 0-16,-24 0 16,0 0-16,24 0 15,-24 0-15,0 0 16,-25-25 15</inkml:trace>
  <inkml:trace contextRef="#ctx0" brushRef="#br0" timeOffset="12522.122">2480 5060 0,'0'-25'16,"50"50"31,-50 25-32,0-1 1,0-24-16,0 0 15,0 0-15,0 24 16,0-24-16,0 0 16,0 25-16,-25-50 15,25 24-15,0-73 63</inkml:trace>
  <inkml:trace contextRef="#ctx0" brushRef="#br0" timeOffset="12882.1223">2505 5035 0,'-25'0'46,"1"75"-14,-26-26-17,25-24 1,-24-25 0,49 50-16,-25-50 15,25 25 16,49-25 1,-24 0-32,0 0 15,25 0-15,-1 0 16,1 0-16,-1-25 0,1 25 16,-25 0-1,25 0-15,-26 0 0</inkml:trace>
  <inkml:trace contextRef="#ctx0" brushRef="#br0" timeOffset="13218.1278">2927 5135 0,'0'-25'0,"0"0"16,0 50 46,0 0-46,0-1-16,50 26 16,-50-25-16,0 0 15,0 24-15,0-24 16,-25 0-16,25 24 15</inkml:trace>
  <inkml:trace contextRef="#ctx0" brushRef="#br0" timeOffset="13566.1251">2952 5085 0,'0'-25'16,"-25"25"15,0 0 0,25 25-15,-25-25-16,25 50 15,-49-50-15,49 49 16,-75-49-16,75 50 0,0-25 31,50-25-15,-25 0 0,0 0-16,-1 0 15,26 0-15,0 0 16,-26 0-16,1 0 15,50-50 1,-26 50 0</inkml:trace>
  <inkml:trace contextRef="#ctx0" brushRef="#br0" timeOffset="13957.1274">3299 5184 0,'0'-25'15,"-50"25"48,50 25-47,-24 0-16,24 0 15,0 24-15,0-24 16,0 25-1,0-1 1,49-49-16,1 0 0,24 0 16,-49 0 15,-25-74-15,0 49-16,0-24 15,0 24-15,-25 0 16,-24-49-1,24 74 1,0 0 0,25 24-1</inkml:trace>
  <inkml:trace contextRef="#ctx0" brushRef="#br0" timeOffset="14352.1266">3547 5184 0,'50'-49'15,"-50"24"1,24 25 0,1 25 30,-25 24-46,0-24 16,50 25-16,-50-1 16,0-24-16,25 0 15,-25 24 1,49-49 0,-24 0 15,-25-24-16,0-26-15,25 25 16,-25-24-16,50-1 16,-50 0-16,0 1 15,0 24 1</inkml:trace>
  <inkml:trace contextRef="#ctx0" brushRef="#br0" timeOffset="16078.1305">1513 6127 0,'0'0'0,"-25"0"16,-24 0-1,24 0 1,25-50 31,25 25-32,-25 1 1,-25 24 0,0 0 15,-25 49 0,50 1-15,0 24-16,0 1 15,0-1-15,0-24 16,0-1-16,0 26 16,0-1-16,0-24 15,0-1-15,0-24 16,0 25-16,0-26 15,-24-24 1,24 25-16,-25-25 16</inkml:trace>
  <inkml:trace contextRef="#ctx0" brushRef="#br0" timeOffset="16295.1259">1191 6524 0,'0'-50'31,"24"50"-31,1 0 16,25 0-16,-1-25 15,1 25-15,-25 0 16,24 0-1</inkml:trace>
  <inkml:trace contextRef="#ctx0" brushRef="#br0" timeOffset="16542.1224">1662 6449 0,'-25'0'16,"75"0"31,-25 0-31,24 0-16,-24 0 15,25 0 1,-50-25-16</inkml:trace>
  <inkml:trace contextRef="#ctx0" brushRef="#br0" timeOffset="16752.1273">1662 6499 0,'0'25'16,"0"24"15,50-49 16,-1 0-32,-24 0 1,25-25 0,-1 1-1</inkml:trace>
  <inkml:trace contextRef="#ctx0" brushRef="#br0" timeOffset="16992.1218">2232 6276 0,'0'-25'15,"50"25"32,-25 0-47,24 0 16,1 0-16,-25 0 15,24 0 1</inkml:trace>
  <inkml:trace contextRef="#ctx0" brushRef="#br0" timeOffset="17391.1237">2257 6251 0,'-49'0'16,"49"25"-16,0-1 15,0 1 1,0 25-1,24-50 1,51 0 0,-26 25-1,1-25 1,-50 24-16,74-24 16,-74 50-16,25-50 15,-25 25-15,0 0 16,0 24-1,-25-49 1,1 0-16,-1 0 16,-25 0-16,25 0 15,1 0-15,-26 0 0,25 0 16,25-25 0</inkml:trace>
  <inkml:trace contextRef="#ctx0" brushRef="#br0" timeOffset="17822.1256">2704 6325 0,'0'-25'31,"0"75"16,0 0-32,0-26-15,0 1 16,0 25 0,49-1-1,1-49 1,0 0-1,-1 0 1,-49-24-16,0-26 16,0 25-16,0 0 15,0 1-15,0-26 16,-49 50-16,24-50 0,0 50 16,-25 0-16,1 0 15,49 25 32,25-25-31</inkml:trace>
  <inkml:trace contextRef="#ctx0" brushRef="#br0" timeOffset="18561.1247">3076 6251 0,'0'-50'31,"0"100"16,0-25-47,25-1 16,-25 26-16,0-25 15,0 0-15,0-1 16,0 51 0,0-50-1,0-75 48,0 25-48,0 0 1,0-24 15,0 24-15,49 25 0,-49-25-1,25 25-15,25-49 16,-1 49-1,-49-50 1,75 50-16,-75-25 0,24 25 16,-24-25-16,0-24 15,0 24 17,0 75 14,0-26-30,0 1-16,0 0 16,0 25-16,0-26 15,0 26-15,0-25 16,0 24-16,0-24 0,0 0 16,0 25-1,0-26 32</inkml:trace>
  <inkml:trace contextRef="#ctx0" brushRef="#br0" timeOffset="18994.1236">3473 6424 0,'0'-49'15,"49"49"17,26 0-17,-51 0 1,1 25 0,-25-1-1,0 1 1,0 25-1,-25-50 1,25 25-16,-49-25 16,49 24-16,0 1 15,49-25 17,-24 0-17,0 0-15,0 0 16,49 0-1,-49 0 1,-25-25 47,0-24-48</inkml:trace>
  <inkml:trace contextRef="#ctx0" brushRef="#br0" timeOffset="20383.1287">1191 7590 0,'-25'0'0,"0"0"62,25-25 1,0-24-48,50 49 1,-50-50-16,24 50 16,-24-25-16,0 1 15,25 24 17,-25 49-1,0 1-31,0-1 15,0 1-15,0 0 16,0-1-16,0 1 16,0-1-16,0 1 15,0-75 32</inkml:trace>
  <inkml:trace contextRef="#ctx0" brushRef="#br0" timeOffset="20664.1254">1042 7516 0,'-50'0'16,"50"-25"-16,0-25 31,50 50-15,-1-24-1,26 24-15,-26 0 16,1-50-16,0 50 0,-26 0 16,26 0-1,-25 0-15,0 0 16</inkml:trace>
  <inkml:trace contextRef="#ctx0" brushRef="#br0" timeOffset="20992.1221">918 7863 0,'25'0'15,"-1"0"1,1 0 0,25 0-1,-1 0 1,-24 0-16,0 0 15,0 0-15,24 0 16,1 0 0,-25 0-1,0 0 17</inkml:trace>
  <inkml:trace contextRef="#ctx0" brushRef="#br0" timeOffset="21420.1231">1538 7764 0,'0'0'0,"25"0"62,-25 25-31,0 49-15,0-24 0,0-26 15,49-24 0,1 0-15,-25 0-16,24 0 15,-24 0-15,0 0 16,25 0-16,-26 0 16,-48-49 46</inkml:trace>
  <inkml:trace contextRef="#ctx0" brushRef="#br0" timeOffset="24729.6279">22547 2480 0,'-24'0'16,"73"0"62,-24 0-78,0 0 16,24 0-16,-24 0 15,25 0-15,-25 0 16,24 0-16,-24 0 15,25 0-15,-50-49 63</inkml:trace>
  <inkml:trace contextRef="#ctx0" brushRef="#br0" timeOffset="26859.7531">1265 8582 0,'0'-24'15,"0"-1"16,0 50 32,0 24-63,0 1 16,0-1-16,0 1 15,0 0-15,0-26 16,0 26-16,0-25 15,0 24-15,0-24 32</inkml:trace>
  <inkml:trace contextRef="#ctx0" brushRef="#br0" timeOffset="27210.751">1265 8607 0,'0'-25'16,"0"1"-1,0-26 1,25 50-1,0 0 1,24-25-16,1 25 16,-25 0-16,-1 0 15,26 0 1,-50 50 0,0-25-1,-25-25-15,0 74 16,-49-49-1,49-25 1</inkml:trace>
  <inkml:trace contextRef="#ctx0" brushRef="#br0" timeOffset="27381.7512">1786 8706 0</inkml:trace>
  <inkml:trace contextRef="#ctx0" brushRef="#br0" timeOffset="40523.9426">843 9847 0,'0'-24'16,"25"24"31,0 24-32,-25 1 1,74 25-16,-74-1 16,50 1-16,-50-25 15,25-25-15,-25 50 16,25-50-16,-25 24 16,0-48 15</inkml:trace>
  <inkml:trace contextRef="#ctx0" brushRef="#br0" timeOffset="40778.9436">1067 9823 0,'0'-25'15,"-25"25"16,-25 49 1,50 1-32,-25 24 0,25-24 15,-49 0 1,49-25-16,-50 24 16,50-24-16,0 0 31</inkml:trace>
  <inkml:trace contextRef="#ctx0" brushRef="#br0" timeOffset="41153.9436">1315 10170 0,'0'-25'0,"0"50"78,0 49-62,0-49-1,0 0-15,0 0 16,0 49 0,0-49-1,24-25 1,26 0-16,-25 0 16,-25-25-16,49 25 15,-49-49-15,0-1 16,50 50-1</inkml:trace>
  <inkml:trace contextRef="#ctx0" brushRef="#br0" timeOffset="42675.9436">1761 9996 0,'0'0'0,"0"-49"0,25 49 62,49 24-46,-49-24 0,0 0-16,25 0 15,-26 0 1,-48 0 15</inkml:trace>
  <inkml:trace contextRef="#ctx0" brushRef="#br0" timeOffset="42931.943">1712 10120 0,'24'0'47,"51"0"-31,-1 0 0,-49 0-16,25 0 15</inkml:trace>
  <inkml:trace contextRef="#ctx0" brushRef="#br0" timeOffset="43790.9435">2332 9872 0,'0'-25'31,"24"25"0,-24-49-31,50 49 0,-25 0 16,24 0-1,-49 25-15,25-25 16,-25 24-16,0 26 16,0 0-1,-25-1 1,-24-49-16,24 50 16,-25-50-16,26 25 15,-1 24 1,74-49 31,26 0-16,-50 0-31,24 0 0,1-24 16,-25 24-16,24 0 15,1 0 1</inkml:trace>
  <inkml:trace contextRef="#ctx0" brushRef="#br0" timeOffset="44107.9436">2803 9847 0,'0'-24'0,"0"48"94,0 26-94,0-25 15,0 0-15,0 24 16,0 1 0,25-50-16,-25 25 15,0 0 1</inkml:trace>
  <inkml:trace contextRef="#ctx0" brushRef="#br0" timeOffset="44423.948">3001 9823 0,'0'-50'16,"0"100"62,0-26-78,0 1 16,0 25-16,0-1 15,0 1-15,0-25 16,0 25 0,0-26-1,0-48 32</inkml:trace>
  <inkml:trace contextRef="#ctx0" brushRef="#br0" timeOffset="44707.8023">2654 9798 0,'0'-25'0,"0"0"31,25 25-15,0 0-16,0 0 16,24 0-16,1 0 15,24 0-15,-24 0 16,-25 0-16,-1 0 0,26 0 15,0 0 1</inkml:trace>
  <inkml:trace contextRef="#ctx0" brushRef="#br0" timeOffset="45233.8065">3225 9649 0,'0'-25'16,"0"0"0,0-24-1,-25 49 63,25 25-78,0-1 16,0 1-16,0 25 16,0-1-16,0 1 15,0 0-15,0 24 16,0 0-16,0 1 16,0 24-16,0-24 15,0-1-15,0-24 16,0-1-16,0-24 15,0 25-15,0-26 32,0-48-1,0-1-31,-50-25 0,50 25 16</inkml:trace>
  <inkml:trace contextRef="#ctx0" brushRef="#br0" timeOffset="45511.8027">3101 10120 0,'-50'-24'0,"50"-26"16,25 50 15,0-25-31,-1 25 15,26 0 1,0 0-16,-26 0 16,1 0-16,0 0 15,49 0-15,-74-25 63</inkml:trace>
  <inkml:trace contextRef="#ctx0" brushRef="#br0" timeOffset="45956.8071">3597 9699 0,'49'-50'15,"-49"100"32,0-1-31,0 1-16,0-1 15,0 1-15,0-25 16,0 49-16,0-49 16,0 0-16,25 25 15,25-50 1,24 0 0,-49 0-1,0 0-15,24 0 16,1 0-1,-50-25-15,25 25 16,-25-50 15</inkml:trace>
  <inkml:trace contextRef="#ctx0" brushRef="#br0" timeOffset="47728.8189">1960 10889 0,'-25'0'16,"99"0"30,-49 0-30,25 0-16,-26 0 16,1 0-16,25 0 15,-25 0 1</inkml:trace>
  <inkml:trace contextRef="#ctx0" brushRef="#br0" timeOffset="47930.8218">1935 10988 0,'0'50'15,"25"-50"17,24 0-17,1 0-15,-1-25 16,1 25-16,-25 0 15,24-25-15,-24 25 16,0 0-16,25 0 0</inkml:trace>
  <inkml:trace contextRef="#ctx0" brushRef="#br0" timeOffset="48540.8184">2704 10889 0,'-25'0'16,"25"-49"-16,-50 24 31,50 0-15,0-25 15,25 50-15,-25-24-16,50 24 15,-1 0 1,-24 0-1,-25 49-15,0 1 32,0-25-32,0 24 0,-49-24 15,24 0-15,0-25 16,-25 74-16,25-49 16,50-25 46,0 0-46,0 0-16,25 0 15,-1 0-15,1 0 16,-1 0-16,1 0 16,-25 0-1</inkml:trace>
  <inkml:trace contextRef="#ctx0" brushRef="#br0" timeOffset="48852.822">3026 10840 0,'0'-25'0,"0"0"16,25 25 31,-25 25-32,50-25 1,-50 74-16,49-49 0,1 49 15,-25-24 1,-1-25 0</inkml:trace>
  <inkml:trace contextRef="#ctx0" brushRef="#br0" timeOffset="49213.8191">3249 10840 0,'0'0'0,"0"-25"16,0-25-1,-49 75 48,49 0-63,-50 24 16,50-24-16,-25 0 15,25 25-15,-24-26 16,24 26-1,0-25 1</inkml:trace>
  <inkml:trace contextRef="#ctx0" brushRef="#br0" timeOffset="49528.8201">3522 10840 0,'0'-25'16,"0"99"62,0-49-78,0 25 16,0-26-16,0 26 15,0-25 1,25-25 46</inkml:trace>
  <inkml:trace contextRef="#ctx0" brushRef="#br0" timeOffset="49775.8195">3621 10815 0,'0'-25'16,"25"25"46,-25 74-62,50-49 16,-50 0-16,25 74 15,-25-49 1,0-25 15</inkml:trace>
  <inkml:trace contextRef="#ctx0" brushRef="#br0" timeOffset="50030.8242">3497 10864 0,'0'-24'16,"0"-1"15,50 25 0,24 0-15,-49-50-16,25 50 16,0 0-16,-26-25 15,26 25 1</inkml:trace>
  <inkml:trace contextRef="#ctx0" brushRef="#br0" timeOffset="50442.8196">3994 10939 0,'0'-50'16,"0"25"-1,-25 25-15,25-24 16,49 98 31,-49-49-31,50 0-16,-50 24 15,74-49-15,-74 50 16,25-50-16,-25 25 15</inkml:trace>
  <inkml:trace contextRef="#ctx0" brushRef="#br0" timeOffset="50737.8192">4167 10815 0,'0'0'0,"0"-50"16,-49 50 0,49 50-1,-25-50-15,25 49 16,0-24-16,-25 0 16,25 25-16,-50-26 15,50 1-15,-24 25 16,24-25-16,-50-1 15,50 26 1,25-50 15,0-25-15,-25-24 0</inkml:trace>
  <inkml:trace contextRef="#ctx0" brushRef="#br0" timeOffset="51405.8263">4490 10790 0,'0'-25'0,"-25"25"15,25-25 1,25 25 31,24 0-47,-24 0 15,0 0-15,24 0 16,1 0 0,-75 0 30</inkml:trace>
  <inkml:trace contextRef="#ctx0" brushRef="#br0" timeOffset="51837.8212">4490 10790 0,'-25'25'15,"25"24"16,-50-49-31,50 25 16,0 25 0,25-25-1,25-25 1,-26 0 0,1 0-16,25 0 15,-25 0-15,-1 0 16,26 49-1,0-49 1,-50 25-16,0 0 31,-25-25-15,25 25-16,-50-25 16,1 0-1,24 0 1,0 0-1,-25 0 1,75 0 15,0 0-15</inkml:trace>
  <inkml:trace contextRef="#ctx0" brushRef="#br0" timeOffset="52276.8272">4887 10914 0,'0'-25'31,"0"75"31,0-25-46,0-1 0,0 26-16,0 0 15,49-50 1,26 0 0,-26 0-16,-24 0 15,49-25 1,-74 0-16,0 0 15,0-24-15,-24 24 16,-1-25-16,-25 50 16,25-25-16,1 25 15,-26 0-15,25 0 16,25 25 15</inkml:trace>
  <inkml:trace contextRef="#ctx0" brushRef="#br0" timeOffset="52746.8209">5407 10889 0,'0'0'0,"0"-49"16,-49 49-1,49-25 1,25 50 15,49 24-15,-74-24-1,74-25-15,-24 74 16,-25-74-16,24 75 16,-24-75-16,-25 25 15,0-1 1</inkml:trace>
  <inkml:trace contextRef="#ctx0" brushRef="#br0" timeOffset="53023.8263">5655 10864 0,'-24'-74'0,"-1"74"32,25-25-32,-50 50 31,25 49-16,25-49 1,-49 0-16,49 25 16,-25-1-1,25-24 1,-50-25 0,50 50-16,-24-50 15,-1 0 1</inkml:trace>
  <inkml:trace contextRef="#ctx0" brushRef="#br0" timeOffset="53767.8213">5978 10790 0,'0'-50'16,"0"26"-1,-25 24 48,25 24-48,-49 1-15,49 25 16,0-25 0,0-1-16,0 26 0,0-25 15,24 24 1,26-49 0,0 0-1,-1 0 1,-49-24-16,0-1 15,0-50-15,0 26 16,0-1-16,0 25 16,-49-24-16,-1 24 15,25 25 1,25 25 31</inkml:trace>
  <inkml:trace contextRef="#ctx0" brushRef="#br0" timeOffset="54011.8242">6300 10815 0</inkml:trace>
  <inkml:trace contextRef="#ctx0" brushRef="#br0" timeOffset="54472.8227">6598 10691 0,'25'0'0,"-25"-25"15,0 0 1,0 0 15,0 50 0,-25-25-31,25 75 16,0-51-16,0 1 16,0 25-16,0-25 15,0 24 1,0-24-1,25-25-15,0 50 16,-1-50 0,26 0-1,-50-25-15,25 25 16,-25-75-16,0 51 16,0-1-16,0 0 15,0-25-15,0 26 16,-75-26-1,26 50 1,24 0 0,25 25-1</inkml:trace>
  <inkml:trace contextRef="#ctx0" brushRef="#br0" timeOffset="55025.8213">6995 10716 0,'0'-50'78,"25"50"-47,0 0-15,24 25 0,-49 24-1,0-24 1,0 25-1,0-25-15,-25 24 16,-24-49 0,24 50-16,0-50 0,-24 49 15,24-49-15,25 50 16,-50-50-16,100 0 31,-1 0-15,1 0-16,0 0 15,-26 0-15,26 0 16,-25 0-16,0 0 16,-1 0-16,26 0 15,-25 0 1</inkml:trace>
  <inkml:trace contextRef="#ctx0" brushRef="#br0" timeOffset="56173.8227">1960 11881 0,'-25'0'15,"74"0"32,-24 25-31,25-25-16,-1 0 16,26 0-16,-26 0 15,1 0-15,-25 0 16,0 0-1</inkml:trace>
  <inkml:trace contextRef="#ctx0" brushRef="#br0" timeOffset="56412.8205">2059 12055 0,'25'0'31,"-1"0"-31,26 0 16,-25 0-16,0 0 15,24 0-15,-24 0 16,0 0-16,24 0 16</inkml:trace>
  <inkml:trace contextRef="#ctx0" brushRef="#br0" timeOffset="66191.6636">2902 11733 0,'0'-50'16,"0"25"0,-25 25 15,1 25-16,-51 0 1,26 24 0,49 1-1,-25 0-15,25-1 16,0-24-16,0 25 16,0-1-16,0-24 15,0 0-15,25-25 16,24 49-16,-24-49 15,0 0-15,24 0 0,1 0 32,-50-24-32,0-26 15,0-24 1,-25 74-16,0-25 16,-24 25-1,24 0 1,50 0 31</inkml:trace>
  <inkml:trace contextRef="#ctx0" brushRef="#br0" timeOffset="66409.66">3175 11956 0,'0'-25'15,"0"-25"17</inkml:trace>
  <inkml:trace contextRef="#ctx0" brushRef="#br0" timeOffset="66956.6836">3497 11906 0,'0'-49'15,"-24"24"1,24 0 0,0-25-1,49 26 1,1 24-1,-25 0 1,24 24 0,1 26-1,-50 0 1,0-1 0,-25-24-16,0-25 15,-24 99-15,24-74 16,0-25-16,-25 50 15,26-1-15,24-24 32,74-25-1,-49 0-15,24 0-16,-24 0 15,0 0-15,25 0 16,24 0-16,-24 0 15,-1 0 1,-24 0 0,0 0-1</inkml:trace>
  <inkml:trace contextRef="#ctx0" brushRef="#br0" timeOffset="67511.6627">4043 11906 0,'0'-25'16,"0"1"0,0-26-1,-49 25 1,24 25 0,0 0-1,-25 50 16,50-1-15,0 1-16,25-50 16,-25 25-16,50-25 15,-25 25-15,24-25 16,-24 0-16,0 49 16,24-49-1,-49 50-15,0-1 16,0-24-1,0 25 17,-24-50-32,-1 0 31,25-50-31,0-24 16,0 24-16,0 1 15,0 24 1,0 0-16,0-49 15,25 74-15,-25-25 16,49 25-16,-49-25 16,75 25-16,-26 0 15</inkml:trace>
  <inkml:trace contextRef="#ctx0" brushRef="#br0" timeOffset="68275.6593">4539 11956 0,'0'-25'0,"0"0"15,0-24 1,0 24-1,25 25 1,25 0-16,-1 0 16,-24 0-1,-25 49 1,0 1 0,-25-25-1,-24-25 1,49 49-16,-25-49 15,25 25 17,49-25-1,-24 0-31,25 0 0,-25 0 16,-1 0-16,-24 25 15,50-25-15,-50 25 16,0 24-1,0 26 1,-25-75-16,0 25 16,1-25-16,-51 0 15,26 0-15,24 0 16,0 0 0,25-50 15,25 50-16</inkml:trace>
  <inkml:trace contextRef="#ctx0" brushRef="#br0" timeOffset="68987.6612">5135 12080 0,'0'0'0,"24"0"63,26 0-63,-25 0 15,0 0-15,-1 0 16,26 0-16,0 0 16,-50-25-1,0-49 1,0 49 0,-25 25-1,25-25-15,-25 25 16,25-25-16,0-24 31,0 24-15,74 25-1,-49 0 1,0 0-16,25 0 16,-26 0-16,1 0 15,0 0 1,-25 49-16,0 1 15,50-50-15,-50 50 16,0-26-16,0 26 16,0 0-1,0-26 1,0 1 15,49-25-31,-24 0 16,0 0-16,24 0 15,-24 0-15,0 0 16,-25-49-16,75 49 16,-75-25 15,-25 25-15</inkml:trace>
  <inkml:trace contextRef="#ctx0" brushRef="#br0" timeOffset="71076.6937">719 13196 0,'-24'-25'15,"48"25"32,1-49-47,50 49 16,-26 0-16,26 0 16,-26 0-16,1 0 15,-25 0-15,-25 24 16,49-24-1,-49 25-15,-25 25 16,1-50 0,-26 50-16,25-50 15,-24 74-15,-1-74 0,25 50 16,0-50 0,-24 24-16,24 26 15,25-25 16,25-25-31,0 0 16,24 0-16,1 0 16,24-25-16,-24 25 15,-1 0-15,-24-25 0,25 25 32</inkml:trace>
  <inkml:trace contextRef="#ctx0" brushRef="#br0" timeOffset="71588.6933">1414 13221 0,'0'0'0,"-50"0"15,75 0 32,25 0-31,-26 0-16,26 0 15,0 0-15,-1 0 0,26 0 32</inkml:trace>
  <inkml:trace contextRef="#ctx0" brushRef="#br0" timeOffset="71872.7019">1364 13370 0,'25'0'47,"0"0"-31,24 0-16,1 0 15,0 0-15,-1 0 16,1 0-16,-25 0 16</inkml:trace>
  <inkml:trace contextRef="#ctx0" brushRef="#br0" timeOffset="72637.6933">2257 13122 0,'-49'-25'16,"73"25"30,1 0-46,0 0 16,25 0-16,-26 0 16,26-25-16,-25 25 15,24 0-15,-24 0 16</inkml:trace>
  <inkml:trace contextRef="#ctx0" brushRef="#br0" timeOffset="73122.6916">2257 13097 0,'0'0'0,"-49"0"31,49 49-16,0-24 1,0 0 0,0 0-1,24 25 1,26-50 0,-25 0-1,24 0-15,-24 0 16,0 0-16,0 0 15,49 0 1,-74 24 0,25-24-16,-25 25 15,0 25 1,0-1 0,-25-49-16,-24 50 15,-1-50-15,25 25 16,-49-25-16,49 0 15,0 0-15,0 0 0,-24 0 16,24 0 0,0 0-16,-24 0 0,49-25 15,0-25 17,24 50-32,1-24 15</inkml:trace>
  <inkml:trace contextRef="#ctx0" brushRef="#br0" timeOffset="73561.692">3026 13221 0,'-25'0'31,"25"-25"-31,0 75 94,0-1-94,0-24 15,0 0 1,0 0-16,0 24 16,0 1-16,0-25 15,-24-25 32</inkml:trace>
  <inkml:trace contextRef="#ctx0" brushRef="#br0" timeOffset="73751.6921">2853 13419 0,'0'-24'16,"24"24"31,26-25-47,0 25 15,-1 0-15,1 0 16,-25 0-16,24-50 16,-24 50-16,0 0 15,0 0-15</inkml:trace>
  <inkml:trace contextRef="#ctx0" brushRef="#br0" timeOffset="74151.6911">3448 13246 0,'0'-25'16,"0"50"78,0 0-94,0 24 15,0-24-15,0 0 0,0 24 16,0 1 0,0 24-16,0-24 0,0-25 15,0 0-15,0 24 16,0-24-16,0 25 15,-25-50 1,25 24-16,-50-24 16,1 0-1,24 0 1,0 0-16,-24 0 16,-26 0-16,26 0 15,24-49-15,-25-1 16</inkml:trace>
  <inkml:trace contextRef="#ctx0" brushRef="#br0" timeOffset="74397.6913">3324 13196 0,'0'-25'16,"25"25"-16,-25-49 15,0 73 32</inkml:trace>
  <inkml:trace contextRef="#ctx0" brushRef="#br0" timeOffset="75371.692">4068 13122 0,'0'-25'16,"0"0"15,-50 25 16,-24 25-47,49 24 16,25-24-16,-49 25 15,49-25-15,0 0 16,0 49-1,0-24 1,0-1 0,49-49-16,1 50 15,-1-50 1,1 0 0,0-50 15,-50 1-16,-75 24 1,50 25-16,1 0 16,-1 0-1,50 0 32</inkml:trace>
  <inkml:trace contextRef="#ctx0" brushRef="#br0" timeOffset="75597.6907">4415 13370 0</inkml:trace>
  <inkml:trace contextRef="#ctx0" brushRef="#br0" timeOffset="76115.6908">4762 13221 0,'0'0'0,"0"-25"15,25 25 48,25 0-63,0 0 16,-1 25-1,-49 0 1,0 24-1,-49 26 1,24-26 0,-25-24-16,25-25 15,0 50-15,-24-50 16,49 49 0,25-49 15,24 0-16,-24 0-15,0 0 0,25 0 16,-26 0 0,1 0-16,25 0 0,-25 0 15,-1 0-15,26-24 16,-25 24-16,0 0 16,-1 0-16</inkml:trace>
  <inkml:trace contextRef="#ctx0" brushRef="#br0" timeOffset="76627.6951">5333 13320 0,'0'-25'0,"0"1"32,-25 24-17,-49 0 1,49 0-1,0 0 17,25 24-17,0 26 1,0-25 0,50 0-1,24 24 1,-74-24-16,25-25 15,-25 25-15,0 24 16,-25-49 0,0 0-1,-24 0 1,49-24 15,0-51-15,25 26-16,-1 24 15,26-25-15,-25 50 16,0-49-16,24 49 16,-24-50-16,25 50 15,-1 0 1</inkml:trace>
  <inkml:trace contextRef="#ctx0" brushRef="#br0" timeOffset="77209.6945">5631 13221 0,'0'-25'47,"49"25"-47,-24 0 16,25 0 0,-26 0-1,26 0 1,-50 25-1,0 0 1,0 24 0,-50-49-16,26 0 15,-1 25-15,-25-25 0,25 50 32,75-50 14,0 0-30,-1 0 0,-24 0-1,-25 25-15,25-25 16,-25 24-16,0 1 16,0 25-1,-50-25 1,1-25-1,24 0 1,-25 0-16,25 0 16,1 0-16</inkml:trace>
  <inkml:trace contextRef="#ctx0" brushRef="#br0" timeOffset="77825.691">6152 12973 0,'0'0'0,"0"-25"31,24 25 0,-24 25-31,25 0 0,-25 24 16,75 50 0,-75-24-16,24-1 0,-24 26 15,50-26-15,-50 0 16,0 1-16,0-26 15,0 1-15,-50-25 16,26-25-16,-26 49 16,-24-49-16,-1 0 15</inkml:trace>
  <inkml:trace contextRef="#ctx0" brushRef="#br0" timeOffset="78735.7077">2183 12923 0,'0'0'0,"0"-49"0,0-1 32,-25 50-1,0 0-15,25 25-16,-74 0 15,49 24-15,-25 1 16,26 24-16,-26 1 15,25 24-15,25 0 16,-49 0-16,49 1 0,0-26 16,0-49-16,49 0 15,1-25-15,-1 0 16,1 49-16,99-49 16</inkml:trace>
  <inkml:trace contextRef="#ctx0" brushRef="#br0" timeOffset="80130.7006">6747 13469 0,'0'-25'16,"-25"25"0,25 50 46,25-50-46,24 0-16,-24 0 15,0 0-15,0 0 16,49-25 0,-74 0-1,0-24 1,-24-1-1,-1 50-15,25-25 0,-50 25 16,50-25 0,0-24 15,25 49-31,0 0 16,-25-25-16,49 25 15,1 0 1,0 0-16,-26 0 15,1 0-15,25 0 16,-1 0 0,-49 74-1,0-24-15,0-25 16,0 0-16,-24 24 16,-1 1-1,25-25 16,25-25 1,-1 0-32,1 0 15,50 0 1,-51 0 0,-24-50-1</inkml:trace>
  <inkml:trace contextRef="#ctx0" brushRef="#br0" timeOffset="86522.6647">695 14585 0,'0'-25'0,"0"-24"31,0 24 0,49 25-31,-24 0 16,-25 25-16,50 49 15,-50-24-15,0 24 16,0 1-16,24-26 16,-24 1-16,0-25 15,50 24-15,-50 1 16,25-50 0,24-25 15,-49-25-16,50 1-15,-50-26 0,50-49 16,-50-24 0,24 73-16,-24 26 0,0 24 15,0-50 1,0 125 31</inkml:trace>
  <inkml:trace contextRef="#ctx0" brushRef="#br0" timeOffset="87122.6655">1191 14908 0,'0'-25'46,"0"0"-30,0 0 15,0 75 32,0-1-48,0 1 1,0 0 0,0-1-1,0-24 17,49-25-17,26 0-15,-51 0 16,26 0-1,0 0 1,-26 0 0,26 0 31</inkml:trace>
  <inkml:trace contextRef="#ctx0" brushRef="#br0" timeOffset="87826.6651">1736 14759 0,'-49'0'15,"74"0"32,-1 0-47,1 0 16,25 0-16,-1 0 15,26 0-15,-26 0 16,-24 0-16,0 0 16</inkml:trace>
  <inkml:trace contextRef="#ctx0" brushRef="#br0" timeOffset="88157.6699">1736 14858 0,'0'25'32,"25"-25"-1,25 0-16,-25 0-15,-1 0 16,1 0-16,25 0 16,-25 0-16,24 0 15,-24 0 1,-50 0 46</inkml:trace>
  <inkml:trace contextRef="#ctx0" brushRef="#br0" timeOffset="89174.6624">2505 14560 0,'0'-24'0,"0"-1"31,25 50 32,-25-1-48,0 26 1,50-25-16,-50 0 16,0 24-16,24 1 0,-24-1 15,0-24-15,0 25 16,50-50-16,-50 49 16,25-49 15,0 0-16,24-24 1,-49-1-16,25 0 0,-25-25 16,50-49-16,-50 25 15,25-1-15,-25 26 16,0 24-16,0-25 16,0 75 30,0 0-30</inkml:trace>
  <inkml:trace contextRef="#ctx0" brushRef="#br0" timeOffset="89776.6661">2977 14932 0,'0'0'0,"0"-74"15,0 49 1,0 0 15,-25 25 16,25 25-16,0 0-15,0 25-1,0-26-15,0 1 0,0 0 16,0 49-16,0-24 16,0 0-16,0-1 15,0-24-15,0 25 16,0-26 0</inkml:trace>
  <inkml:trace contextRef="#ctx0" brushRef="#br0" timeOffset="90207.668">2952 14784 0,'0'-25'16,"-25"25"-16,25-25 15,0-25 17,74 50-17,-49 0-15,25 0 16,-25 0-16,-1 0 15,26 0 1,0 25 0,-50 25-1,24-50-15,-24 25 16,-24 49 0,-26-49-1,0-25 1,50 25-16,-24-25 15,24-25 17,24 25-17</inkml:trace>
  <inkml:trace contextRef="#ctx0" brushRef="#br0" timeOffset="90780.6697">3423 14511 0,'0'0'0,"0"-25"15,25 25 17,-25 25-17,25 24 1,-25 1-16,0 0 15,0-1-15,0 1 16,0-1-16,0 1 16,0-25-16,0 0 15,49-25 32,1 0-31,-50-25-16,25 0 15,-25-25-15,49 50 0,-49-49 16,25 49 0,50 0-16,-51 0 15,1 0 1,-25 25 0,50 24-1,-50-24 1,0 25-1,0-26 1,0 26 0,25-50-1,-1 0 1,26 0 0,-25-25-1,0 0-15,-25 1 16</inkml:trace>
  <inkml:trace contextRef="#ctx0" brushRef="#br0" timeOffset="91515.6651">4440 14759 0,'-25'-25'16,"50"25"46,0 0-62,24 0 16,-24 0-16,0 0 15,25 0-15,-1 0 16,-74 0 31</inkml:trace>
  <inkml:trace contextRef="#ctx0" brushRef="#br0" timeOffset="91755.6663">4341 14883 0,'0'49'31,"49"-49"-31,-24 0 16,0 0-16,0 0 15,24 0-15,-24 0 16,0 0-16,25 0 0,-26 0 16,1 0-1,-25-24 17,-25 24-17</inkml:trace>
  <inkml:trace contextRef="#ctx0" brushRef="#br0" timeOffset="91946.6702">4316 15056 0,'74'0'16,"1"0"-16</inkml:trace>
  <inkml:trace contextRef="#ctx0" brushRef="#br0" timeOffset="92778.6671">5333 14560 0,'0'-49'0,"25"24"16,-25 0-1,0 50 32,0 0-31,0 0-16,0 24 15,0 26-15,0-26 16,0 1-16,0-25 16,0-1-16,0 26 15,0-25 1</inkml:trace>
  <inkml:trace contextRef="#ctx0" brushRef="#br0" timeOffset="93174.6664">5358 14511 0,'0'-50'15,"-50"75"32,-24 25-31,49-50-16,0 49 16,-24-49-16,49 50 15,-50-50-15,50 25 16,-25-25-16,25 24 15,50-24 32,-1 0-31,1 0-16,0 0 16,-1 0-16,1 0 15,-25 0-15,24 0 16,-24 0-1</inkml:trace>
  <inkml:trace contextRef="#ctx0" brushRef="#br0" timeOffset="93537.6676">5804 14511 0,'0'0'0,"50"0"78,-50 25-62,0 24 0,0 26-16,0-26 0,0 1 15,0-1-15,0 1 16,0-25-16,0 24 16,-25 1 15</inkml:trace>
  <inkml:trace contextRef="#ctx0" brushRef="#br0" timeOffset="93901.604">5829 14635 0,'-25'0'62,"-24"49"-46,24 1 0,-25 0-1,25-50 1,25 24-16,50-24 62,-25 0-62,0 0 16,24 0-16,-24 0 16,0 0-16,0 0 15,24 0-15,-24 0 16,0 0-16,25 0 15</inkml:trace>
  <inkml:trace contextRef="#ctx0" brushRef="#br0" timeOffset="94259.603">6152 14734 0,'-25'-50'16,"0"50"-1,0 0 1,-24 0-1,49 25 1,-25 0 0,25 0-16,0 24 15,0-24-15,0 0 0,0 25 16,25-1 0,-1-49-16,26 0 15,-25 0-15,0 0 16,24 0-16,-24-25 15,-25-49 1,0 49 0,0 0-16,0 1 15,-25 24-15,25-75 16,-49 75-16,49-25 16,-50 25-16</inkml:trace>
  <inkml:trace contextRef="#ctx0" brushRef="#br0" timeOffset="94676.6068">6424 14784 0,'0'-25'0,"0"0"16,25-49 0,-25 49-1,50 124 32,-50-49-31,25-1-16,-25-24 15,49 25-15,-24-1 16,0-49 31,-25-49-47,0-1 16,49 0-16,-49-24 15,25 24-15,-25-24 16,75 24-16,-51 26 15,-24-26 1</inkml:trace>
  <inkml:trace contextRef="#ctx0" brushRef="#br0" timeOffset="99712.6376">695 15850 0,'0'-25'16,"-25"25"15,25 50-15,0-25-16,0 24 15,0 1-15,0 0 16,-25-1 0,25 1-16,0 24 0,-50-49 15,50 0-15,0 24 16,0-24-1,0-50 32</inkml:trace>
  <inkml:trace contextRef="#ctx0" brushRef="#br0" timeOffset="100050.6385">422 15825 0,'-25'0'16,"74"0"31,1 0-47,25-49 15,-1 49-15,0 0 16,1 0-16,-26 0 16,-24 0-16,50 0 15,-75 49 32,-25-49-47</inkml:trace>
  <inkml:trace contextRef="#ctx0" brushRef="#br0" timeOffset="100447.6377">298 16396 0,'0'25'47,"0"24"-16,49-49-15,1 0 0,-1 0-16,26-24 15,24 24-15,-24 0 16,-26 0-16,-24 0 0,25 0 16,-50-25 30,-25 25-30,25-25 15</inkml:trace>
  <inkml:trace contextRef="#ctx0" brushRef="#br0" timeOffset="100875.6412">893 16297 0,'0'0'0,"0"-25"15,0 0 1,0 50 62,0 0-78,0 49 16,0 1-16,0-1 15,0 0-15,0-24 16,0 0-16,0-26 15,0 26 1,0 0 0,0-75 46</inkml:trace>
  <inkml:trace contextRef="#ctx0" brushRef="#br0" timeOffset="101243.6375">893 16272 0,'0'-25'15,"0"0"1,0-24-1,50 49 1,-26 0-16,51 0 16,-50 0-1,-1 0-15,51 0 16,-75 49 0,25-49-16,-25 25 15,0 25 1,0-26-1,-75 26 1,1-50 0,74 25-16,-25-25 15,-25 0 1,75 0 15</inkml:trace>
  <inkml:trace contextRef="#ctx0" brushRef="#br0" timeOffset="101789.6397">1265 16173 0,'0'-50'16,"25"50"-1,-25 25 32,0 24-47,0-24 16,0 0-16,0 0 15,0 24-15,0-24 16,0 0-16,0 25 16,0-25-1,49-100 48,-24 25-48,25 50 1,-25 0 0,-1 0 15,-24 50 0,25-50-31,-25 50 16,50-1-1,-50-24 1,25-25 0,-25-25 15,0 1-16,0-26-15</inkml:trace>
  <inkml:trace contextRef="#ctx0" brushRef="#br0" timeOffset="102654.6401">1910 16173 0,'25'0'63,"0"0"-63,24 0 15,-24 0-15,0 0 16,24 0-16</inkml:trace>
  <inkml:trace contextRef="#ctx0" brushRef="#br0" timeOffset="102908.6381">1811 16297 0,'0'49'31,"25"-24"-15,-1-25 0,26 0-16,0 0 15,-1 0-15,1 0 16,-25 0-16,24 0 16,-24 0-1,-50 0 1</inkml:trace>
  <inkml:trace contextRef="#ctx0" brushRef="#br0" timeOffset="103876.6401">2729 15875 0,'0'0'0,"24"0"15,-24-50-15,0 1 32,25 49-32,25 25 31,-50-1-31,0 26 0,0 24 15,0 1 1,0-1-16,0-24 0,0-1 16,0-24-16,25-25 15,-25 25-15,24-25 16,26 0 0,0-25-1,-50-24 1,49 24-16,-49-25 15,50-24-15,-50-1 16,0 1-16,25 0 16,-25 49-16,0 0 15,0 50 17,0 0-32</inkml:trace>
  <inkml:trace contextRef="#ctx0" brushRef="#br0" timeOffset="104242.636">3274 16173 0,'0'0'0,"0"-25"15,0 0 17,0 50 15,0 0-47,0-1 15,0 51-15,0-26 16,0 1-16,0 0 15,0-25-15,0 24 16,0 1 0,-49-50-16,49 25 15,24-25 17</inkml:trace>
  <inkml:trace contextRef="#ctx0" brushRef="#br0" timeOffset="104559.6378">3299 16098 0,'0'-49'16,"25"49"31,24 0-47,-24 0 15,0 0-15,25 0 16,-50 24-16,24-24 16,-24 25-16,0 0 15,0 0 1,-49-25 0,-1 49-1,1-49-15,24 0 16,0 0-16</inkml:trace>
  <inkml:trace contextRef="#ctx0" brushRef="#br0" timeOffset="105005.6433">3621 15900 0,'50'0'16,"-50"-25"-16,25 25 47,-25 25-32,0 0 1,0 49-16,0-24 16,-25-1-16,25 1 15,0-25-15,-25 24 16,25 1-1,50-50 32,-50-50-47,74 50 16,-49-49-16,0 49 16,25-25-16,-1 25 15,1 25 16,-25 49-15,-25-49-16,49 24 16,-49 1-1,50-50-15,-75 25 16</inkml:trace>
  <inkml:trace contextRef="#ctx0" brushRef="#br0" timeOffset="105616.6413">2555 16495 0,'25'0'62,"24"0"-46,26 0-16,24 0 16,25 0-16,0 50 15,-25-50-15,25 0 16,-49 0-16,-1 0 15,0 0-15,-24 0 0,-25 0 16,24 0 0,-24 0 15</inkml:trace>
  <inkml:trace contextRef="#ctx0" brushRef="#br0" timeOffset="106231.6421">2977 16892 0,'-25'0'16,"50"0"15,-1 0-16,51 0-15,-26 0 16,1 0-16,0 0 16,-26 0-16,26 0 15,-50 50 1,-25-26 0,-24 26-1,24-50 1,-25 25-16,25-25 15,1 25-15,-51-25 16,75 49 0,50-49-1,-25 0 1,-1 0 0,26 0-16,0 0 0,-1 0 15,1 0 1,-25 0-16,-1 0 0,26 0 15,-25 0-15,24 0 16,-49-25 31</inkml:trace>
  <inkml:trace contextRef="#ctx0" brushRef="#br0" timeOffset="106906.6389">4837 16247 0,'-25'0'15,"0"0"1,75 0 15,24 0-15,1 0 0,-26 0-16,-24 0 0,0 0 15,25 0 1</inkml:trace>
  <inkml:trace contextRef="#ctx0" brushRef="#br0" timeOffset="107153.6374">4787 16396 0,'50'50'32,"24"-50"-17,-24 0-15,0 0 16,24 0-16,-49 0 16,24 0-1</inkml:trace>
  <inkml:trace contextRef="#ctx0" brushRef="#br0" timeOffset="108668.6419">6077 15974 0,'0'0'0,"0"25"78,0 0-78,0 24 15,0 26-15,0-26 16,0-24 0,-25-25-16,25 50 0,0-25 15,-24-25 1</inkml:trace>
  <inkml:trace contextRef="#ctx0" brushRef="#br0" timeOffset="109049.6383">6152 15850 0,'-25'25'47,"-25"0"-31,25-25-16,-24 74 15,-50-24 1,74-1-16,-25-49 31,100 0 16,24 0-31,-24 0-16,24 0 15,25 0-15,-49 0 16,0 0-16,-1 0 15,-24 0-15,25 0 16</inkml:trace>
  <inkml:trace contextRef="#ctx0" brushRef="#br0" timeOffset="109380.6394">6648 15949 0,'0'-24'31,"0"48"32,0 1-63,0 25 15,0-25-15,0-1 0,0 1 16,0 25-16,0-1 16,-50-24-1</inkml:trace>
  <inkml:trace contextRef="#ctx0" brushRef="#br0" timeOffset="109711.6398">6623 15875 0,'-50'25'47,"25"0"-32,-24 24 1,-1 26 0,1-26-1,49-24 1,-50-25 0,100 0-1,-26 0 1,1 0-16,74 0 15,-49 0-15,0 0 16,-26 0-16,26 0 16,-25-50-16,0 50 15,-1 0-15</inkml:trace>
  <inkml:trace contextRef="#ctx0" brushRef="#br0" timeOffset="110072.6413">6970 15999 0,'-25'0'32,"1"0"-17,24 25 17,-25-25-32,25 74 15,0-49-15,0 0 0,0 24 16,0 1-1,25-50-15,-25 25 16,74-25-16,-49 0 16,24 0-16,-24 0 15,-25-25-15,25-25 16,-25-49 0,0 50-16,0 24 15,0 0-15,-74-25 16,24 50-1,0 0 1</inkml:trace>
  <inkml:trace contextRef="#ctx0" brushRef="#br0" timeOffset="110791.6383">7789 15776 0,'0'-25'15,"0"50"17,-25-25-32,25 74 0,-25-24 15,0-25-15,-24-1 16,24 26-16,-25 0 15,25-1-15,25 26 16,-49-51-16,49 26 16,0-25-1,25-25 17,-1 0-17,51 0-15,-50 0 16,24 0-16,1 0 15</inkml:trace>
  <inkml:trace contextRef="#ctx0" brushRef="#br0" timeOffset="112814.7373">8086 15999 0,'0'-50'32,"0"26"-17,-49 24 32,-1 0-31,25 0-1,25 74 1,0-49 0,0 0-16,0-1 15,0 26-15,0-25 16,25 0-16,50 24 15,-26-49-15,26 0 16,-51 0-16,26 0 16,0-49-16,-26 24 15,-24-25-15,25 25 16,-25 1-16,0-26 16,0 25-16,-49-24 15,-1 49 1,25 0-16,25-50 15,-25 50-15,1 0 32</inkml:trace>
  <inkml:trace contextRef="#ctx0" brushRef="#br0" timeOffset="113159.7393">8558 15652 0,'-25'0'16,"25"25"31,0 24-32,25-49 17,24 0-17,-49-25-15,0-24 16,0 24 0,-25 25-1,-24 0 1</inkml:trace>
  <inkml:trace contextRef="#ctx0" brushRef="#br0" timeOffset="114028.7404">5804 16619 0,'0'-25'16,"0"-24"15,0 74 16,50-25-32,0 0 1,24 0-16,25 0 16,50 0-16,0 0 0,49 0 15,50 0-15,-49 0 16,-1 0-16,25-25 15,50 25-15,0 0 16,-74 0-16,-75 0 16,-25 0-16,-25 0 15,-24 0-15,-1 0 0,1 0 16,-25 0 0,-25-50 30</inkml:trace>
  <inkml:trace contextRef="#ctx0" brushRef="#br0" timeOffset="115769.7571">6028 16966 0,'-25'0'16,"25"-24"15,25 24-15,24 0-1,-24 0-15,25 0 16,-1-50-16,1 50 16,-1 0-1</inkml:trace>
  <inkml:trace contextRef="#ctx0" brushRef="#br0" timeOffset="116177.7588">6028 16917 0,'-25'0'16,"25"25"-16,-25-25 15,25 24-15,0 1 16,0 25 15,25-50-15,0 0-16,24 0 16,1 0-16,-1 0 15,1 25-15,-25-25 16,0 0-16,-25 24 15,74-24-15,-74 50 16,0-25 0,-50 24-1,26-49-15,-1 50 16,-25-50-16,25 0 16,1 0-16,-51-25 15,50 0 1,1 25-1,24-49 1</inkml:trace>
  <inkml:trace contextRef="#ctx0" brushRef="#br0" timeOffset="116515.7578">6722 16966 0,'0'0'0,"25"-24"32,-25 48-1,0 1-16,0 25-15,0-1 16,0-24-16,0 25 16,0-1-16,0 1 15,0-25 1</inkml:trace>
  <inkml:trace contextRef="#ctx0" brushRef="#br0" timeOffset="116700.7583">6623 17165 0,'0'-25'31,"49"25"-15,26 0-16,-26 0 15,26 0-15,-1-50 16,-24 50-16,0 0 16,-26 0-16,26-24 15</inkml:trace>
  <inkml:trace contextRef="#ctx0" brushRef="#br0" timeOffset="117024.7596">7144 17066 0,'0'-50'0,"0"75"78,0 0-78,0-1 15,0 26-15,0 0 16,0-1-16,0 1 16,0-1-16,0 1 15,0-25-15,0 24 16,0-24-16,0 0 15,0 25-15,0-25 16,-25-25-16,25 24 16,-50-24-16,26 0 15,-26 0 1,25 0-16,-24 0 16,24 0-16,-25-74 15,50 24-15,0 25 16,0-24-16</inkml:trace>
  <inkml:trace contextRef="#ctx0" brushRef="#br0" timeOffset="117238.7562">7243 16768 0,'0'-25'0</inkml:trace>
  <inkml:trace contextRef="#ctx0" brushRef="#br0" timeOffset="117849.7561">7863 16842 0,'0'-24'16,"-25"-26"0,0 50-1,1 0 1,-26 25 0,25 24-1,25-24 1,0 0-16,-49 25 15,49-26-15,0 1 16,0 25-16,0-25 16,24-25-16,-24 49 15,50-49-15,0 0 16,-26 0 0,-24-25-1,0 1 1,0-26-16,0 25 15,-49 25 1,-1 0 0</inkml:trace>
  <inkml:trace contextRef="#ctx0" brushRef="#br0" timeOffset="118034.7616">8086 16991 0</inkml:trace>
  <inkml:trace contextRef="#ctx0" brushRef="#br0" timeOffset="118447.7624">8186 16917 0,'0'-25'0,"24"25"32,-24-25-32,50 25 15,0 0-15,-26 0 16,26 0 0,0 75-1,-50-26 1,0-24-16,-25 25 15,0-50-15,-25 74 0,26-74 16,-1 50-16,-25-50 16,50 24-16,-25-24 15,50 0 32,0 0-47,25 0 16,-26 0-16,51 0 15,-50 0 1,-1 0-16,26 0 16,0-49-1</inkml:trace>
  <inkml:trace contextRef="#ctx0" brushRef="#br0" timeOffset="118906.7583">8731 16991 0,'0'0'0,"0"-25"31,-49 25 0,-1 0-15,25 50 15,25 0-15,0-1-16,0-24 15,75-25 1,-75 50 0,24-50-16,-24 24 15,25-24 1,-50 0 31,25-74 0,0 0-32,25 24-15,-25 25 16,50 25-16,-50-49 16,25 49-16,24 0 31</inkml:trace>
  <inkml:trace contextRef="#ctx0" brushRef="#br0" timeOffset="119557.7612">9029 16842 0,'50'0'78,"-50"25"-63,24 50 1,-24-26 0,50-24-16,-50 0 15,0 24-15,25-24 16,-25 0-16,0 25 16,0-26-16,0 1 15,-50 25 1,25-50-16,-24 74 15,-1-74-15,-24 50 16,-1-50-16,1 0 16</inkml:trace>
  <inkml:trace contextRef="#ctx0" brushRef="#br0" timeOffset="120456.7583">5804 16818 0,'0'-25'16,"-49"25"0,24 0 15,25 25-31,0-1 16,0 26-16,-50 24 0,50 1 15,0-1-15,0 1 16,0-1-16,0-24 15,0 24-15,50-49 16,-25 0-16,24 24 16,-24-49-16,25 25 15,-25-25-15</inkml:trace>
  <inkml:trace contextRef="#ctx0" brushRef="#br0" timeOffset="121613.7604">9872 16173 0,'-25'0'15,"50"0"48,25 0-48,-1 0-15,1 0 16,-25 0-16,25 0 16,-75 0 31</inkml:trace>
  <inkml:trace contextRef="#ctx0" brushRef="#br0" timeOffset="121837.7593">9872 16321 0,'25'0'32,"25"0"-17,-26 0-15,1 0 16,0 0-16,25 0 15,-25 0-15,24 0 16</inkml:trace>
  <inkml:trace contextRef="#ctx0" brushRef="#br0" timeOffset="158545.4203">10517 15999 0,'-49'0'16,"73"0"31,26 0-32,24 0 1,-49-25 0,25 25-1</inkml:trace>
  <inkml:trace contextRef="#ctx0" brushRef="#br0" timeOffset="159027.4933">10567 15974 0,'-25'50'0,"-25"-50"15,50 25 1,-24-25 0,24 24-16,0 26 15,0-25 1,0 0 0,49-25-1,-49 24 1,50-24-1,-1 0-15,1 0 16,-50 50 0,25-50-16,-25 25 15,49-25 1,-49 25 0,0 24-1,-24-49-15,-1 25 16,0-25-16,-25 25 15,26-25-15,-1 0 16,-25 0-16,25 0 16,-24 0-1,49-25-15,0 0 16,0 0 15</inkml:trace>
  <inkml:trace contextRef="#ctx0" brushRef="#br0" timeOffset="159378.4889">10740 16173 0,'-24'-25'31,"24"0"0,-25-25-15,25 26 31</inkml:trace>
  <inkml:trace contextRef="#ctx0" brushRef="#br0" timeOffset="160942.4908">11112 16049 0,'0'-50'31,"0"100"47,0-26-78,0 1 16,0 0-16,0 25 15,0-26-15,0 1 0,50 25 16,-50-25 0,0 24-16,0-24 15,0-50 48,0 0-63</inkml:trace>
  <inkml:trace contextRef="#ctx0" brushRef="#br0" timeOffset="161303.4951">11162 16073 0,'0'-24'0,"-50"24"16,26-50-1,-1 50 1,25 25 0,-50-25-1,50 49-15,-49 1 16,24 0 0,-25 24-1,25-49 1,25 0 15,25-25 0,0 0-15,25 0-16,-26 0 0,26 0 16,24-50-16,-49 50 15,0 0-15,25 0 16,-1 0-1,-24 0 1</inkml:trace>
  <inkml:trace contextRef="#ctx0" brushRef="#br0" timeOffset="161526.49">11485 16222 0,'24'0'125</inkml:trace>
  <inkml:trace contextRef="#ctx0" brushRef="#br0" timeOffset="162118.4889">11906 16123 0,'0'-25'16,"50"-24"-1,-50 24 1,-25 25 0,-25 0-1,26 0 1,-1 0-16,-25 0 16,1 0-1,49 49 1,0-24-1,0 0 1,49-25 0,-24 50-16,25-50 15,-1 0-15,1 24 16,-25-24-16,24 50 16,-49-25-1,0 0 1,-25 24-1,1-49 1,-26 25 0,0-25-1,50-74 1,0 49 0,0-25-16,0 25 15,50 1-15,0-51 16,-1 50-1,-24 25 1,49-49 0,-49 49-1,-50 0 32</inkml:trace>
  <inkml:trace contextRef="#ctx0" brushRef="#br0" timeOffset="163248.492">12774 15850 0,'0'-25'0,"0"50"63,0 25-63,0-25 15,-24 24-15,24 1 16,-50-1-16,25 26 16,25-50-16,-49-1 15,49 26-15,0-25 16,-25-25-16,25 49 15,0-24 1,0 25 0,74-50-1,-24 0-15,24 0 16,-24 0 0,-1 0-16,1 0 0,49 0 15,0 0-15,-49 0 16,-25 0-16,25 0 15,-26 0 1,-73 0 31,24 0-16</inkml:trace>
  <inkml:trace contextRef="#ctx0" brushRef="#br0" timeOffset="163918.4873">13097 16098 0,'25'0'93,"24"0"-77,1 0 0,-25 0-1,-25-49 79</inkml:trace>
  <inkml:trace contextRef="#ctx0" brushRef="#br0" timeOffset="164324.4883">13519 15900 0,'24'0'63,"51"0"-48,-50 0 1,-1-50-1</inkml:trace>
  <inkml:trace contextRef="#ctx0" brushRef="#br0" timeOffset="164783.4939">13593 15850 0,'-25'0'0,"0"0"16,25 25 0,-49 0-1,49 24 1,0 1 0,0 0-1,0-26 1,25-24 15,-1 0-15,-24 25-16,25-25 15,25 0 1,-50 25 0,25-25-16,-25 50 15,0-26 1,0 1 15,-50-25-15,25 0-1,0 0 17,-24 0 14,49-25-46</inkml:trace>
  <inkml:trace contextRef="#ctx0" brushRef="#br0" timeOffset="165188.4889">13841 15900 0,'0'-25'15,"0"0"1,0 50 46,0 25-46,0-26 0,0 26-16,0-25 15,0 0-15,0 24 16,0-24-16,0 25 16,0-1-1</inkml:trace>
  <inkml:trace contextRef="#ctx0" brushRef="#br0" timeOffset="165794.4889">14213 16049 0,'0'-50'31</inkml:trace>
  <inkml:trace contextRef="#ctx0" brushRef="#br0" timeOffset="166252.4883">14858 15850 0,'0'-25'16,"0"50"46,0 0-62,0 0 16,0 24-16,0-24 15,0 25-15,0-1 16,0-24-16,0 25 16,0-25-16,0 24 15</inkml:trace>
  <inkml:trace contextRef="#ctx0" brushRef="#br0" timeOffset="166638.5066">14833 15850 0,'-49'0'78,"49"50"-63,-50-50-15,0 49 16,1 1-16,24-50 16,25 25-16,-25-25 15,25 25 1,25-25 15,25 0-31,24 0 16,0 0-16,-24 0 15,0 0-15,-1-50 16,-24 50-16,25 0 16,-26 0-16,26 0 15,0-25-15,-1 25 16</inkml:trace>
  <inkml:trace contextRef="#ctx0" brushRef="#br0" timeOffset="167145.4912">15255 15974 0,'0'-49'16,"0"24"31,-50 25-32,1 0 1,24 0-1,0 0 17,25 49-32,0 1 15,0-25 1,0 0 0,50-25-16,-1 49 15,-24-49-15,0 25 16,24-25-16,-24 0 15,-25 25-15,25-25 16,-25 49-16,-50-24 31,26-25-31,-1 0 16,0 0-16,-25 0 16,1 0-1,24-25-15,25-24 31,0-1-31,0 25 0,50 1 16,-26-26-16,1 25 16,50-24-16,-51 49 15,1-50-15,25 25 16,-50-24 15</inkml:trace>
  <inkml:trace contextRef="#ctx0" brushRef="#br0" timeOffset="167498.4926">15478 15751 0,'0'-25'0,"-25"25"16,25-49 15,0 73 0,0 26-15,0 0 0,25-50-1,-25-25 16,0 0-15,-25 25 31</inkml:trace>
  <inkml:trace contextRef="#ctx0" brushRef="#br0" timeOffset="169356.4889">15751 15726 0,'0'0'0,"0"-25"15,0-24 17,50 49-17,-26 0 1,26 25 0,-50-1-1,50 26-15,-50 24 0,49-24 16,-49 49-1,0-24-15,0-1 0,0 0 16,0-24-16,-25 0 16,-24-1-16,24-24 15,-25 25-15,26-50 16,-1 25-16,-25-25 16</inkml:trace>
  <inkml:trace contextRef="#ctx0" brushRef="#br0" timeOffset="170429.4913">10368 15825 0,'-49'-49'15,"24"49"1,0 0 0,25 49 15,-49 26-31,49 49 16,0 25-16,0-25 15,0-25-15,0-25 16,24 1-16,26-26 0,-25-24 15,24 25-15,-24-50 16</inkml:trace>
  <inkml:trace contextRef="#ctx0" brushRef="#br0" timeOffset="171884.4906">16570 15825 0,'0'0'0,"0"-24"16,0-26 15,0 100 0,0-26-31,0 26 16,0 0-1,0-1-15,0 1 0,-25-1 16,25-24-16,0 0 16,0 25-1,25-75 32,-25 0-47,24-25 16,-24 1-16,50-26 15,-50 1-15,25 0 16,-25 24-16,49 25 16,-49-24-16,25 24 15,0 25 1,49 0 0,-74 49-16,25-24 15,-25 25-15,50-1 16,-50 26-16,0-1 15,0 1-15,0-26 16,0 1-16,0-1 16,0-24-16,-25 50 15,-25-150 48</inkml:trace>
  <inkml:trace contextRef="#ctx0" brushRef="#br0" timeOffset="172079.4928">16619 16049 0,'25'0'47,"25"-50"-32,24 50 1,-24 0-16,-1-25 0,1 25 16</inkml:trace>
  <inkml:trace contextRef="#ctx0" brushRef="#br0" timeOffset="174296.4903">11237 3274 0,'0'-25'15,"0"50"16,0 25-31,0-25 16,0 24-16,0 1 16,0-1-16,0 1 15,0 24-15,0-49 16,0 0-16,0 0 16,0 25-1,0-75 32,0 0-47</inkml:trace>
  <inkml:trace contextRef="#ctx0" brushRef="#br0" timeOffset="174620.4909">11013 3324 0,'-49'0'15,"49"-25"17,49 25-17,-24 0-15,25 0 16,-1 0-16,26 0 15,-1 0-15,-24 0 16,-1-50-16,26 50 16,-50 0-16,-1 0 15,-73 0 32</inkml:trace>
  <inkml:trace contextRef="#ctx0" brushRef="#br0" timeOffset="174999.4912">11063 3795 0,'25'0'63,"24"0"-48,1 0-15,0 0 16,-1 0-16,1 0 15,-25 0-15,24 0 16,-24 0 0</inkml:trace>
  <inkml:trace contextRef="#ctx0" brushRef="#br0" timeOffset="175377.4923">11782 3522 0,'50'0'94,"-25"0"-78,-1 0-16,26 0 15,0 0 1</inkml:trace>
  <inkml:trace contextRef="#ctx0" brushRef="#br0" timeOffset="175635.4943">11757 3671 0,'50'0'62,"-25"0"-62,24 0 16,-24 0-16,25 0 16,-25 0-1</inkml:trace>
  <inkml:trace contextRef="#ctx0" brushRef="#br0" timeOffset="176383.4922">12452 3349 0,'0'0'0,"74"0"63,-24 0-48,0 0-15,-1 0 0,1-25 16,-25 25 0,-1 0-16</inkml:trace>
  <inkml:trace contextRef="#ctx0" brushRef="#br0" timeOffset="176842.4933">12526 3274 0,'-24'0'15,"24"50"1,-25-25-1,25-1 1,0 26-16,0-25 31,25 0-15,24-25 0,-24 0-1,25 49-15,-26-49 16,1 0-16,-25 25 15,50-25-15,-50 25 16,0 24 15,-25-24-15,-25-25-16,1 50 0,24-50 16,-25 0-16,26 0 15,-26 0 1,50-25-16,0 0 15,0 0 1</inkml:trace>
  <inkml:trace contextRef="#ctx0" brushRef="#br0" timeOffset="177207.4932">13171 3398 0,'0'0'0,"0"-25"31,0 50 31,0 0-62,0 25 16,0-26-16,0 1 16,0 25-16,0-1 0,0 1 15,0-25-15,0 0 16,0 24-1</inkml:trace>
  <inkml:trace contextRef="#ctx0" brushRef="#br0" timeOffset="177566.4927">13196 3423 0,'0'-25'0,"-50"25"63,1 0-48,24 50 1,0-50-16,-24 74 15,24-74-15,25 25 16,-50-25-16,50 25 16,25-25 15,0 0-15,0 0-16,24 0 15,26 0-15,-26 0 16,1 0-16,-25 0 15,24 0-15,1 0 16,-25 0 0</inkml:trace>
  <inkml:trace contextRef="#ctx0" brushRef="#br0" timeOffset="177762.4913">13494 3547 0</inkml:trace>
  <inkml:trace contextRef="#ctx0" brushRef="#br0" timeOffset="178310.4929">13965 3398 0,'0'-25'15,"0"-24"1,-50 49 15,26 0-15,-26 49-1,0-24 1,50 0 0,0 25-1,0-26 1,25-24-1,25 25 1,-25-25-16,-1 0 0,-24 50 16,50-50-16,0 25 15,-50 24 17,-50 1-17,0-50 1,1 0-1,24-50 1,25 1 0,0-26-1,50 50 1,-26-24-16,26 24 16,-25-25-16,0 50 15,-25-24-15,74 24 16</inkml:trace>
  <inkml:trace contextRef="#ctx0" brushRef="#br0" timeOffset="179663.4939">14635 3299 0,'0'0'0,"0"50"47,0-1-31,0 1-16,0 24 15,0 1-15,-50-26 0,50 1 16,0-25 0,0 0-16,-25-25 15,25-25 16,0 0-15,0-25 0,25 1-16,-25-26 0,25 26 15,-25-26-15,50 1 16,-50 24-16,24 1 16,26 24-1,-25 25 1,-25 25-1,25-1-15,-25 51 16,0-26-16,0 1 0,49 0 16,-49-1-16,0 1 15,0-1-15,0 1 16,0 0 0,0-25-1</inkml:trace>
  <inkml:trace contextRef="#ctx0" brushRef="#br0" timeOffset="179907.4939">14660 3547 0,'24'0'63,"1"0"-63,0 0 15,25 0-15,-26 0 16</inkml:trace>
  <inkml:trace contextRef="#ctx0" brushRef="#br0" timeOffset="181489.4933">11385 4638 0,'0'-24'16,"-24"24"0,24-25-16,-25 25 15,-25-50 1,25 50 0,1 25-1,24 0 1,-50 0-16,50 24 15,0 26-15,0-26 16,0-24-16,0 0 16,0 25-16,25-50 15,24 24-15,-24-24 16,0 0-16,25 0 16,-26 0-16,1-24 15,25 24-15,-50-75 0,25 25 16,-25 26-16,0-26 15,0 0-15,-100 1 16,76 49 0,-1 0-16,-25-25 15,25 25 1</inkml:trace>
  <inkml:trace contextRef="#ctx0" brushRef="#br0" timeOffset="181810.4933">11261 4465 0,'0'-50'16,"0"25"0,0 50 30,0 25-46,0 24 16,0-24-16,0 24 16,50 1-16,-50-1 15,0 1-15,0-26 16,0 1-16,0-1 16,0-24-16,-50-25 0,50 25 15,25-25 32,-25-50-31</inkml:trace>
  <inkml:trace contextRef="#ctx0" brushRef="#br0" timeOffset="182208.4953">11857 4688 0,'49'0'63,"-24"0"-48,0 0-15,0 0 16,24 0 0</inkml:trace>
  <inkml:trace contextRef="#ctx0" brushRef="#br0" timeOffset="182449.4932">11708 4762 0,'25'0'31,"24"25"-15,-24-25-16,0 0 15,24 0-15,-24 0 16,0 0-16,25 0 15,-26 0 1</inkml:trace>
  <inkml:trace contextRef="#ctx0" brushRef="#br0" timeOffset="183212.4943">12626 4614 0,'49'0'94,"-24"0"-94,25 0 16,-26 0-16,26-25 15,-25 25 17</inkml:trace>
  <inkml:trace contextRef="#ctx0" brushRef="#br0" timeOffset="183491.4933">13122 4465 0,'0'-25'47,"74"25"-16,-49 0-31,25 0 0,-26 0 16,1 0 0,25 0-16,-75 0 47</inkml:trace>
  <inkml:trace contextRef="#ctx0" brushRef="#br0" timeOffset="183914.4939">13146 4440 0,'-24'0'31,"24"50"-15,0-1-1,0-24 1,0 0 15,24-25-15,26 49-1,-25-49 1,0 0 0,-25 25-1,49-25-15,-49 25 16,0 0 15,-24-25-31,-1 0 16,25 49-1,-50-49-15,-24 0 16,24 0 0,50-24-1,0-1 16</inkml:trace>
  <inkml:trace contextRef="#ctx0" brushRef="#br0" timeOffset="184248.4932">13568 4465 0,'0'-25'31,"0"75"32,0-1-48,0-24 1,0 25-16,0-26 15,0 1-15,0 25 16,0-1 0</inkml:trace>
  <inkml:trace contextRef="#ctx0" brushRef="#br0" timeOffset="184482.4932">13841 4688 0,'0'-25'16,"25"25"-1,-25-49 32</inkml:trace>
  <inkml:trace contextRef="#ctx0" brushRef="#br0" timeOffset="185136.5096">14312 4415 0,'0'0'0,"0"-25"16,25 25 0,-25-24-1,0 73 32,0-24-31,0 25-16,0-26 15,0 1-15,0 0 16,0 25-16,0-1 16,0-24-1,-25-25 32</inkml:trace>
  <inkml:trace contextRef="#ctx0" brushRef="#br0" timeOffset="185514.4929">14312 4440 0,'0'-50'0,"0"26"31,-25 24 32,25 24-63,-24-24 15,24 25-15,-25-25 16,25 50-16,-75-50 16,75 25-16,-24-25 15,48 0 32,26 0-31,24 0-16,-24 0 15,0 0-15,-1 0 16,1 0-16,0 0 16,-26 0-16,26 0 0,0 0 15,-26 0 1</inkml:trace>
  <inkml:trace contextRef="#ctx0" brushRef="#br0" timeOffset="186018.4928">14759 4440 0,'0'-25'47,"-50"25"-16,1 0-16,-1 0 1,25 0 0,25 25-1,0 25 1,0-26 0,50-24-1,-50 25-15,74-25 16,-49 50-16,0-25 15,-25 24 17,-25-24-17,0-25 1,-24 0 0,-1 0-1,50-25 1,0-49-1,50 24-15,-26 1 16,26-1-16,-25 0 16,24 1-16,-24 49 15,-25-50-15,25 50 16,0 0 31</inkml:trace>
  <inkml:trace contextRef="#ctx0" brushRef="#br0" timeOffset="186343.4955">15032 4167 0,'0'-25'16,"0"50"46,0 25-46,24-50 0,26 0-1,-25-50 1,-25 25-1,0 1 17,-50 24-17,1 0-15</inkml:trace>
  <inkml:trace contextRef="#ctx0" brushRef="#br0" timeOffset="189602.5143">10815 6003 0,'0'-25'16,"-25"25"31,-25 0-32,50 25-15,-49 24 16,49-24-16,-25 25 15,25-25-15,0 49 16,0-49 0,74-25-1,-49 0-15,0 0 16,25 0-16,-26 0 16,1 0-16,25 0 0,-25 0 15,-1 0-15,-24-50 16,50 50-16,-50-74 15,0 49 1,-25 25 0,0 0-1,25 50 17,0-1-17,75-24 16,-26-25-31,-24 0 16,0 0-16,25 0 0,-25 0 16,-1 0-16,-24-25 15,25 25-15,-25-25 16,0-24 0,-25-1-1,-24 1 1,24 49-16,-25 0 15,25 0-15,1-25 16,-26 25 0,50 25 15,50-25-15</inkml:trace>
  <inkml:trace contextRef="#ctx0" brushRef="#br0" timeOffset="190047.5113">11609 5953 0,'0'0'0,"0"-25"32,-25 25 46,0 0-63,-25 50 1,50-25 0,25-25-1,0 0 1,0 25-16,24-25 0,-24 0 15,25 49 1,-25-49 0,-25 25-1,0 0-15,-25 24 32,-25-49-32,25 0 0,1 25 15,-26-25-15,0 0 16,26 0-1</inkml:trace>
  <inkml:trace contextRef="#ctx0" brushRef="#br0" timeOffset="190511.5126">12229 5928 0,'0'-24'31,"-25"24"-15,0 0 15,0 0-16,0 0 1,25 49-16,0-24 16,0 25-16,0-26 15,0 1-15,0 0 16,25-25-16,-25 74 16,75-74-16,-50 0 0,-1 0 15,1 0-15,25 0 16,-25 0-1,-25-49-15,0 24 16,0 0-16,0 0 16,0-24-16,-50-1 15,0 50 1,26-25 0,-26 25-16,25 0 15</inkml:trace>
  <inkml:trace contextRef="#ctx0" brushRef="#br0" timeOffset="190906.5195">12254 5730 0,'0'-50'0,"0"25"15,0 50 48,0 50-48,0-26-15,0-24 16,0 25 0,0-1-16,0 26 0,0-1 15,0 1-15,0-26 16,0 1-16,49-1 15,-49-24-15,0 0 16,0 25-16,0-26 16,25-48 46,-25-26-46,0 25-16,0 0 15</inkml:trace>
  <inkml:trace contextRef="#ctx0" brushRef="#br0" timeOffset="191568.5117">12824 5928 0,'-25'0'15,"75"0"48,-25 0-47,-1 0-16,1 0 0,25 0 15,-25 0-15,-1 0 16,-48 0 31</inkml:trace>
  <inkml:trace contextRef="#ctx0" brushRef="#br0" timeOffset="191808.511">12799 6028 0,'0'49'47,"75"-49"-32,-51 0-15,26 0 0,-25 0 16,0 0-16,-1 0 16,51-25-1,-100 25 32,-49 0-31</inkml:trace>
  <inkml:trace contextRef="#ctx0" brushRef="#br0" timeOffset="200823.8657">11460 7466 0,'0'-25'16,"0"50"15,0 0-31,0 0 16,0 49-1,0-24-15,0-25 16,0-1-16,0 1 16,0 25-16,0-25 15,0-1-15,0 26 16</inkml:trace>
  <inkml:trace contextRef="#ctx0" brushRef="#br0" timeOffset="201233.8633">11460 7441 0,'0'0'0,"0"-49"16,0 24-1,25 25-15,-1 0 16,26-25-16,-25 25 15,0 0-15,24 0 16,1 0 0,-25 0-1,-25 50 1,0-1 0,0 1-1,-25-50-15,-25 50 16,-24-50-16,24 24 0,25-24 15,1 0-15,-26 0 16,75 0 31,0 0-31</inkml:trace>
  <inkml:trace contextRef="#ctx0" brushRef="#br0" timeOffset="202102.8633">12005 7590 0,'-24'0'15,"24"-25"1,49 25 15,-24 0-15,0 0-16,24 0 15,-24 0-15,0 0 16,25 0-16,-25 0 16</inkml:trace>
  <inkml:trace contextRef="#ctx0" brushRef="#br0" timeOffset="202344.8613">11956 7714 0,'25'0'32,"24"0"-17,-24 0-15,0 0 16,24 0-16,-24 0 0,0 0 15,25 0-15,-25 0 16</inkml:trace>
  <inkml:trace contextRef="#ctx0" brushRef="#br0" timeOffset="203615.8629">12849 7417 0,'0'-25'15,"0"-25"16,25 50-15,24-25 0,-24 25-16,25 0 0,-26 0 15,1 0 1,0 0-16,25 0 16,-50 50-1,0 0 1,-25-1-1,0-24 1,-25-25 0,1 50-1,74-50 48,24 0-63,-24 0 0,0 0 15,24 0-15,-24 0 16,25 24 0,-25-24-1,-25 25-15,0 25 16,-25-25 0,0-25-1,-25 49-15,1-49 16,24 0-16,0 0 15,0 0-15,-24 0 16,-1 0 0,25-25-1,25 1 1,25 24 0</inkml:trace>
  <inkml:trace contextRef="#ctx0" brushRef="#br0" timeOffset="204209.8639">13767 7317 0,'0'0'0,"-25"-24"31,25-1 0,-50 25 0,75 49 1,-25-24-17,50 25 1,-50 24-16,24-24 0,-24-1 16,25-24-1,-25 25-15,50-25 0,-50-1 16,25-24-1,24 0 17,-49-24-32,0-26 15,25 0-15,-25-24 16,0 0-16,50-1 16,-50 1-16,0 24 0,0 25 15,0-24 1,0 24-16,0 50 47,0 24-32</inkml:trace>
  <inkml:trace contextRef="#ctx0" brushRef="#br0" timeOffset="204651.8639">14188 7665 0,'0'-75'0,"0"26"15,0 24 1,0 0 0,0 50 46,0 24-62,0-24 16,0 25-1,0-1-15,0 1 0,0 0 16,0 24-16,0-49 16,0 0-16,0-1 15,0 26-15,0-25 16,0-75 46</inkml:trace>
  <inkml:trace contextRef="#ctx0" brushRef="#br0" timeOffset="204967.8678">14139 7417 0,'0'-25'16,"24"-25"15,51 50-15,-26 25-1,1 0 1,0 24 0,-50 1-1,-50 0 1,25-50-16,0 49 15,-49-49 1,49 0 0</inkml:trace>
  <inkml:trace contextRef="#ctx0" brushRef="#br0" timeOffset="205477.8679">14486 7293 0,'0'-50'0,"0"25"15,0 0 1,25 25 31,-25 50-32,0 0-15,0-1 16,0 1-16,0-1 16,0-24-16,0 0 15,0 25-15,0-1 16,0-24 0,25-25 15,24 0-31,-24-50 15,-25 1 1,50 24-16,-26-25 16,1 50 15,25 25 0,-50 25-15,25-1-1,-25-24 1,49-25-16,-24 0 31</inkml:trace>
  <inkml:trace contextRef="#ctx0" brushRef="#br0" timeOffset="206226.8658">15329 7169 0,'-25'-50'16,"25"0"-1,0 26 1,0 48 31,0 26-31,0 0-16,0 24 15,0-24-15,0-1 16,0 1-16,0-25 15,0 24-15,0 1 16,0-25 0</inkml:trace>
  <inkml:trace contextRef="#ctx0" brushRef="#br0" timeOffset="206535.865">15131 7193 0,'0'-24'16,"0"-1"15,25 25-16,24-50 1,-24 50-16,25 0 16,24-25-16,-24 25 15,-25 0-15,-1-49 16,26 49 0,-50 25 15,0 24-16,-25-24-15</inkml:trace>
  <inkml:trace contextRef="#ctx0" brushRef="#br0" timeOffset="207051.8651">15180 7516 0,'0'49'15,"25"-49"17,0 0-32,25-24 15,24 24-15,-49 0 16,0-25-16,24 25 16,26-50-1,-50 50-15,24-49 16,1-1-1,-50 25 1,0 0 0,-25-24-1,25 98 48,0-24-48,0 25-15,0-1 16,0 26-16,0-26 16,0 26-16,-25-1 0,25 1 15,0-26 1,0-24-16,0 0 16,0 24-16,0-123 62</inkml:trace>
  <inkml:trace contextRef="#ctx0" brushRef="#br0" timeOffset="207373.8669">15602 7367 0,'0'-25'0,"0"0"15,0-24 17,25 49-17,25 0 1,-26 0-16,26 25 16,-25-25-16,24 24 15,1 26 1,-50 0-1,-25-1 1,0-49 0,1 0-16,-26 50 15,25-50-15,0 0 16,25-25 15</inkml:trace>
  <inkml:trace contextRef="#ctx0" brushRef="#br0" timeOffset="207868.865">15925 7218 0,'49'-74'16,"-49"49"-16,25-25 16,-25 1-1,0 74 16,0-1-15,0 1-16,0 25 16,0-1-16,0-24 15,0 25-15,0-25 16,0 24-16,0-24 16,0 25-1,25-50-15,24-25 63,1-25-63,0 50 31,-50-25-31,49 25 0,-24 0 16,0 0 15,-25 75-31,0-26 15,25-49 1,-25 25-16,49-25 16,-24 0 15,0 0-15,-25-25-16</inkml:trace>
  <inkml:trace contextRef="#ctx0" brushRef="#br0" timeOffset="208865.8663">16768 7094 0,'0'-49'16,"0"24"15,-25 25 0,-24 0-15,49 74-1,-50-24-15,50-25 16,0-1-16,0 26 16,0-25-16,0 0 0,25-25 15,-25 49 1,49-49-16,-24 0 0,25 50 16,-25-50-16,-1 0 15,1 0-15,25-25 16,-1-25-1,-49 26-15,0-26 16,25 50-16,-25-50 16,0 26-1,0 98 17,0-24-1,0-26-31,0 1 15,50-25 1,-25 0 0,-1 0-1,26 0 1,-50-49 0,0-1-1,-25 0 1,-24 26-1,24 24-15,-25 0 16,75 0 47,25 0-63</inkml:trace>
  <inkml:trace contextRef="#ctx0" brushRef="#br0" timeOffset="209324.865">17338 7193 0,'25'0'15,"-25"-24"17,-25 24 30,-24 0-46,49 24-1,-25-24-15,25 50 16,0-25 0,50 0-1,-26-25 1,1 0-16,25 0 15,-50 49-15,49-49 16,-24 0 0,-25 25-16,0 0 31,0 24-31,-49-49 16,24 0-1,-25 0 1,25 0-1,25-24 1,-49 24 0,49-25-1</inkml:trace>
  <inkml:trace contextRef="#ctx0" brushRef="#br0" timeOffset="209865.8639">17810 7169 0,'0'0'0,"0"-50"15,0 25 16,-25 25 32,25 75-47,-25-51-16,25 1 15,0 25-15,0-1 16,25 1-1,25-25 1,-1-25 0,1 0-1,24 0 1,-49-25 0,-25 0-1,0 0-15,0-24 16,0 24-16,0-25 15,-25 50 1,-24-24-16,24 24 16,0 0-1,0 0 1</inkml:trace>
  <inkml:trace contextRef="#ctx0" brushRef="#br0" timeOffset="210262.8659">18058 6921 0,'0'-50'16,"-25"25"-1,25 50 48,0 25-48,0-26-15,-25 1 16,25 25-16,0-1 16,-49 1-16,49 0 0,0-1 15,0 26 1,-25-26-16,25 1 0,0-25 15,-50 24-15,50-24 16,0 25 0,0-26-1,-25-24-15,1 0 63</inkml:trace>
  <inkml:trace contextRef="#ctx0" brushRef="#br0" timeOffset="211583.8652">12278 8781 0,'25'0'62,"25"0"-62,24 0 16,-24 0-16,-25 0 15,-1 0-15,26 0 16</inkml:trace>
  <inkml:trace contextRef="#ctx0" brushRef="#br0" timeOffset="211827.8656">12254 8880 0,'24'0'31,"51"0"-15,-26 0-1,26 0-15,-26 0 16,-24 0-16,0 0 15,0 0-15,24 0 16,-98 0 15</inkml:trace>
  <inkml:trace contextRef="#ctx0" brushRef="#br0" timeOffset="311698.0016">13072 8657 0,'0'-25'16,"0"0"15,0 100 63,0-51-94,0 1 16,0 25-16,0-25 15,0-1-15,0 1 16,0 50 0,0-51-1,0-73 48</inkml:trace>
  <inkml:trace contextRef="#ctx0" brushRef="#br0" timeOffset="312151.0001">13072 8607 0,'0'-25'16,"0"1"0,-25 24-1,0 0 32,-24 0-31,24 49-16,-25-24 31,50 0-31,-24-25 16,24 49-16,-25-49 15,25 25 1,25-25 31,49-25-32,-49 25 1,24 0-16,26-24 16,-26 24-16,-24 0 0,0 0 15,-25-25 1,75 25-16,-51 0 16,1 0-1</inkml:trace>
  <inkml:trace contextRef="#ctx0" brushRef="#br0" timeOffset="312492.0003">13469 8558 0,'0'-50'16,"-25"50"-16,0 0 31,75 0 32,-25 0-48,24 0-15,-24 0 16,0 0-16,25 0 16,-50-25-1</inkml:trace>
  <inkml:trace contextRef="#ctx0" brushRef="#br0" timeOffset="312958.0008">13519 8483 0,'-50'0'0,"0"50"16,26-50 0,24 25-1,0-1 1,0 51 15,0-50-15,49-25-1,-24 0 1,0 0 0,24 24-1,-24-24 1,0 0-1,-25 50-15,25-50 16,-25 25 0,0 0-16,0-1 31,0 26-15,-25-50-16,0 0 15,0 0-15,-24 0 16,24 0-1,0 0 1,0 0 0,25-50-1</inkml:trace>
  <inkml:trace contextRef="#ctx0" brushRef="#br0" timeOffset="319148.1435">13965 8582 0,'0'-24'16,"0"-1"15,-25 25 47,25 25-78,0 24 16,0 1-1,-49-25-15,49-1 0,0 26 16,24 0-1,26-26 1,24-24 0,-49 0-16,25 0 15,-25 0-15,24 0 16,-49-24 0,25 24-16,-25-50 15,0 25-15,0 0 16,0-24-16,0 24 15,0 0-15,0-24 16,-50 49 0,1-50-1,24 50-15,0 0 16</inkml:trace>
  <inkml:trace contextRef="#ctx0" brushRef="#br0" timeOffset="319830.1436">14560 8533 0,'0'-25'0,"0"-25"31,0 75 16,0 50-31,0-26-1,0 1-15,0-1 16,25 1-16,-25-25 16,0 0-16,0 24 15,0-24 16</inkml:trace>
  <inkml:trace contextRef="#ctx0" brushRef="#br0" timeOffset="320230.1466">14585 8607 0,'0'-49'0,"0"-26"16,0 50-1,-49 50 48,-1 0-63,0 25 15,26-50 1,24 49 0,-75-49-16,75 50 0,-25-50 15,25 25 1,25-25 15,25 0-15,-25 0-16,-1 0 15,26 0-15,-25 0 16,0 0-16,-1 0 16,26-50-16,-25 50 15,0 0-15,24 0 0,-24 0 16,-25-25-16</inkml:trace>
  <inkml:trace contextRef="#ctx0" brushRef="#br0" timeOffset="320901.1446">14932 8533 0,'0'0'0,"0"-25"15,25 25-15,-25-25 16,0-24 0,-25 49 46,1 0-46,24 24-1,-50-24-15,50 50 16,0 0 0,0-1-1,0-24 1,25-25-16,0 0 15,24 0 1,-24 0 0,-25-50-1,0-24 1,0 24 0,0 1-1,0 74 32,0-1-31,0 26-1,0 0 1,50-50-16,-50 49 16,0 1-16,0 24 15,24-74 1,-24 25-1,0 0-15,0 24 16,-49-24 15,24-25-15,0 0 0,-24 0-1,-1 0-15,25 0 16,0 0-1</inkml:trace>
  <inkml:trace contextRef="#ctx0" brushRef="#br0" timeOffset="323848.1435">15503 8558 0,'0'0'0,"0"-25"16,0 0 15,0 50 47,0 24-62,0-24-16,0 0 15,0 0-15,0 24 0,0 1 16,50-50-1,-26 0 1,1 0 0,-25-25-1,25 25 1,-25-49-16,50-1 16,-50 75 46,24 0-62,26 24 16,-25 1-1,0-50 1,24 0 0,-49-25-16,25 0 15,-25 0-15,0-24 16,0-1-16,0 1 15,0-1-15,0 25 16,-74-24 0,24 49-1</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10T06:30:48.43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29790 3299 0,'0'0'0,"0"-50"32,0 100-1,0-25-16,0 0 1,0-1-16,0 51 0,0-26 16,0-24-16,0 0 15,0 0-15,0 24 16,0-24-16,0 0 16,0-50 30,0 0-46,0-24 16,0-1-16,0-24 16,0-1-16,0 26 15,0-26-15,0 26 16,0 24-16,50 0 16,-50-24-16,50 49 15,-26-25-15,26 25 16,-25 0-16,24 0 15,-49 49 1,0-24-16,25 0 16,-25 25-16,0-26 0,-25 1 15,1 25 1,-1-50-16,-25 25 0,25-25 16,1 0-16,-26 0 15,75 0 48,-25 49-48,49-49-15,-24 0 0,0 25 16,25-25-16,-26 25 16,1-25-16,-25 49 15,50-49-15,-50 75 16,49-26-1,-49-24 1</inkml:trace>
  <inkml:trace contextRef="#ctx0" brushRef="#br0" timeOffset="271">30311 3398 0,'0'-25'16,"50"25"46,0 0-46,-1 0 0,-24 0-1,-25-49-15</inkml:trace>
  <inkml:trace contextRef="#ctx0" brushRef="#br0" timeOffset="533.013">30361 3473 0,'-50'0'16,"50"24"0,0 1 15,25-25-31,0 0 15,49 0 1,-49 0-16,25 0 16,-1 0-1,-24 0 1,0 0 0</inkml:trace>
  <inkml:trace contextRef="#ctx0" brushRef="#br0" timeOffset="1188.0073">30931 3225 0,'0'-25'16,"-24"25"0,48 0 46,1 0-46,25 0-16,-25 0 15,-1 0-15,26 0 16,-25 0 0,-25 25-1,-25 49 1,-25-74-16,26 50 15,-1-50-15,25 49 16,-75 1-16,51-1 16,24-24-1,49-25 32,1 0-47,-25 0 16,24 0-1,1 0-15,-25 0 0,24 0 16,-24 0-16,0 0 16,25 0-16,-26 0 15</inkml:trace>
  <inkml:trace contextRef="#ctx0" brushRef="#br0" timeOffset="2671.0021">31700 3249 0,'0'0'0,"0"-24"16,0-26 15,-24 50 1,-1 0-17,25 25-15,-25 0 16,25-1-16,-50 26 15,50-25-15,0 0 16,0 24-16,0 1 16,50-25-1,0-25 1,-26 0-16,26 0 0,-25 0 16,24 0-1,-24 0-15,25-50 16,-50-24-1,0 49 1,0 99 47,0-49-48,49-25 1,-49 25-16,25-25 0,0 0 15,0 0 1,24 0 15,-49-50-15,0 1-16,-24-1 16,-1 25-1,0 25 1,-25 0-1,26 0-15,-26 0 16,100 0 47,24 0-48,0 0 1,-24 0-16,24 0 15,1-25 1,-25 25-16,-26-24 16,51 24-1,-75-25-15,25 25 16,-25-50 0,-25 50 30,-25 0-30,50 25-16,-74-25 16,74 25-16,-50-25 15,50 25-15,0 24 16,0 1 0,50-25-1,-25-25 1,-1 0-16,1 0 15,25 0-15,-25 0 16,-1 0-16,26 0 16,-50 24-16,25-24 15,-25 50 1,-75-25 15,51-25-15,-1 0-1,-50 49-15,51-49 16,-1 0 15,25-24-15</inkml:trace>
  <inkml:trace contextRef="#ctx0" brushRef="#br0" timeOffset="3262.0007">32941 3150 0,'0'-49'16,"0"24"0,0 0 15,-50 25 0,25 0-15,0 0-1,25 25-15,0 24 16,-49-24-16,49 0 16,0 25-16,0-26 15,0 1-15,0 0 0,49 49 16,-24-74-1,0 0-15,-25 25 16,74-25-16,-49 0 16,50-25-1,-26-24 1,-49 24-16,0 0 16,0-49-16,0 24 15,0 25-15,0 1 16,-49-26-1,24 50-15,0 0 16,-25 0-16,26 0 16,-1 0-1,25 25 1</inkml:trace>
  <inkml:trace contextRef="#ctx0" brushRef="#br0" timeOffset="3628.9987">33065 2927 0,'0'0'0,"0"-25"16,-25 25 31,25 25-16,0 0-31,0 49 16,0 1-16,0 24 15,0 0-15,0 0 16,0-24 0,0 24-16,0-25 0,0-24 15,0-25-15,0 24 16,49-24-1,-49-99 32</inkml:trace>
  <inkml:trace contextRef="#ctx0" brushRef="#br0" timeOffset="5123.1123">9674 2828 0,'25'0'94,"-1"0"-94,26 0 15,0 0-15,-1 0 16,26 0-16,-51 0 15,1 0-15,0 0 16,-50 0 15</inkml:trace>
  <inkml:trace contextRef="#ctx0" brushRef="#br0" timeOffset="15395.3991">27732 4688 0,'0'0'0,"24"0"31,1 0 0,-25 50 16</inkml:trace>
  <inkml:trace contextRef="#ctx0" brushRef="#br0" timeOffset="15578.3933">27831 4936 0,'0'25'31,"0"0"0,0 24 0</inkml:trace>
  <inkml:trace contextRef="#ctx0" brushRef="#br0" timeOffset="15750.3981">27856 5209 0,'0'0'0,"0"50"31,0-26 1,0 1-17</inkml:trace>
  <inkml:trace contextRef="#ctx0" brushRef="#br0" timeOffset="15930.3929">27880 5407 0,'0'25'32,"0"25"-17,0-25 1,0-1 0</inkml:trace>
  <inkml:trace contextRef="#ctx0" brushRef="#br0" timeOffset="16110.3937">27880 5680 0,'0'50'16,"0"-25"0,0-1-1,50 26 16,-50-25 1</inkml:trace>
  <inkml:trace contextRef="#ctx0" brushRef="#br0" timeOffset="16769.3944">27930 6028 0,'25'24'31,"-25"26"-15,0-25-1,25-25 1,-25 25-16,0 24 16,0-24-1,0 25 1,49-26-1,-49 26-15,0-25 16,0 0-16,0 24 16,25-49-16,-25 50 15,0-25-15,0-1 32,0 26-32,0 0 15,0-1 1,0 1-1,0-25 1,0-1 0,0 26-1,0-25 1,0 25 15,0-26-31,0 26 31,-50-25-15,50 0-16,0 24 16,0-24-1,0 0 1,0 24 15,0-24-15,-24-25-1,24 25 1,0 0 0,0 24-1,-25-24 1,25 50-16</inkml:trace>
  <inkml:trace contextRef="#ctx0" brushRef="#br0" timeOffset="17486.3959">27955 7516 0,'0'25'16,"0"24"15,0 1 1,0-25-17,0-1 1,0 1-1,0 50 1,-50-26 0,50 1-1,0-1 1,0 1 0,0 25-1,0-26-15,0 1 16,-25-1-1,25-24 1,0 0 0,0 49-1,0-49 17,0 25-32,0-1 15,0-24 1,0 25-1,0-1 1,0-24 0,-49-25-16,49 50 15,0-1 1,0 26 0,0-50-1,-25-25-15,25 24 0,0 1 31,0 50-31,0-51 16,0 26 0,-25-50-16,25 25 15,0 49 1,0-24 0,0 0-1,0-1 1,-49-24-1</inkml:trace>
  <inkml:trace contextRef="#ctx0" brushRef="#br0" timeOffset="17648.3947">27732 9376 0,'0'25'0,"0"25"31,0-26 0,0 1 0</inkml:trace>
  <inkml:trace contextRef="#ctx0" brushRef="#br0" timeOffset="17828.393">27732 9699 0,'0'0'0,"0"49"31,-25-123 31</inkml:trace>
  <inkml:trace contextRef="#ctx0" brushRef="#br0" timeOffset="19343.3947">25375 6796 0</inkml:trace>
  <inkml:trace contextRef="#ctx0" brushRef="#br0" timeOffset="19547.3931">25648 6821 0,'50'0'47,"-26"0"-31,26 0 0,0 0-1</inkml:trace>
  <inkml:trace contextRef="#ctx0" brushRef="#br0" timeOffset="19704.3964">26020 6821 0,'0'0'0,"25"-25"15,25 25 1,-26 0 0,1 0 15,0 0-16</inkml:trace>
  <inkml:trace contextRef="#ctx0" brushRef="#br0" timeOffset="19867.3932">26467 6796 0,'49'0'15,"-24"0"16,25 0-15,24 0 0</inkml:trace>
  <inkml:trace contextRef="#ctx0" brushRef="#br0" timeOffset="20042.3946">26938 6821 0,'25'0'15,"-1"0"1,26 0 0</inkml:trace>
  <inkml:trace contextRef="#ctx0" brushRef="#br0" timeOffset="20245.3977">27459 6796 0,'25'0'31,"-25"25"-15,49-25 0,-24 0-1</inkml:trace>
  <inkml:trace contextRef="#ctx0" brushRef="#br0" timeOffset="20588.3934">28129 6796 0,'24'0'0,"26"0"31</inkml:trace>
  <inkml:trace contextRef="#ctx0" brushRef="#br0" timeOffset="20745.3927">28327 6821 0,'25'0'32</inkml:trace>
  <inkml:trace contextRef="#ctx0" brushRef="#br0" timeOffset="20963.3967">28525 6796 0,'25'0'31</inkml:trace>
  <inkml:trace contextRef="#ctx0" brushRef="#br0" timeOffset="21903.3963">28649 6772 0</inkml:trace>
  <inkml:trace contextRef="#ctx0" brushRef="#br0" timeOffset="22100.3945">28848 6772 0,'25'0'78,"24"0"-62</inkml:trace>
  <inkml:trace contextRef="#ctx0" brushRef="#br0" timeOffset="22285.3929">29121 6772 0,'49'0'0,"-24"0"62,0 0-30</inkml:trace>
  <inkml:trace contextRef="#ctx0" brushRef="#br0" timeOffset="22452.3934">29369 6772 0,'49'0'15,"-24"0"17,0 0-17,0 0 16</inkml:trace>
  <inkml:trace contextRef="#ctx0" brushRef="#br0" timeOffset="22661.3976">29666 6772 0,'25'0'110</inkml:trace>
  <inkml:trace contextRef="#ctx0" brushRef="#br0" timeOffset="22850.3958">29939 6772 0,'0'0'0,"50"0"32,-25 0-17,-1 0 16,26 0-15</inkml:trace>
  <inkml:trace contextRef="#ctx0" brushRef="#br0" timeOffset="23031.3991">30262 6796 0,'25'0'31,"24"0"16,-24 0-31</inkml:trace>
  <inkml:trace contextRef="#ctx0" brushRef="#br0" timeOffset="23209.3977">30584 6796 0,'25'0'16,"25"0"15,-26 0-15,1 0 15,0 0-16,49-24 1</inkml:trace>
  <inkml:trace contextRef="#ctx0" brushRef="#br0" timeOffset="23412.3956">31055 6722 0,'50'0'93,"-25"0"-61</inkml:trace>
  <inkml:trace contextRef="#ctx0" brushRef="#br0" timeOffset="24733.4">24879 6871 0,'50'25'94</inkml:trace>
  <inkml:trace contextRef="#ctx0" brushRef="#br0" timeOffset="24911.3951">25251 6896 0,'0'0'0,"25"0"62,0 0-46,24 0 0,-24 0-1</inkml:trace>
  <inkml:trace contextRef="#ctx0" brushRef="#br0" timeOffset="25083.3977">25549 6896 0,'0'0'0,"25"0"31,-1 0 1,26 0-1,-25 0 0</inkml:trace>
  <inkml:trace contextRef="#ctx0" brushRef="#br0" timeOffset="25242.3949">25822 6871 0,'24'0'31,"-24"-50"-15,50 50 0</inkml:trace>
  <inkml:trace contextRef="#ctx0" brushRef="#br0" timeOffset="25451.3968">26194 6821 0,'25'0'47,"-1"0"-31,26 0-1,0 0 1,-26 0-1,1 0-15</inkml:trace>
  <inkml:trace contextRef="#ctx0" brushRef="#br0" timeOffset="25602.3943">26491 6821 0,'0'0'0,"50"0"0,-50 25 15,50-25-15,-1 0 16,1 0 0,-25 0-1,24 0 16,-24 25-15</inkml:trace>
  <inkml:trace contextRef="#ctx0" brushRef="#br0" timeOffset="25789.3952">27062 6871 0,'50'0'15,"-26"0"1,1 0 15,0 0-15,25 0 0</inkml:trace>
  <inkml:trace contextRef="#ctx0" brushRef="#br0" timeOffset="25961.3938">27508 6871 0,'25'0'0,"25"0"16,-25 0-1</inkml:trace>
  <inkml:trace contextRef="#ctx0" brushRef="#br0" timeOffset="26155.3958">27732 6871 0,'24'0'31,"26"0"1,-25 0-17,-25-50 17,25 50-32</inkml:trace>
  <inkml:trace contextRef="#ctx0" brushRef="#br0" timeOffset="26389.3941">27980 6796 0,'49'0'15,"-24"0"16,0 0-15,25 0 15,-26 0-15</inkml:trace>
  <inkml:trace contextRef="#ctx0" brushRef="#br0" timeOffset="26546.395">28203 6796 0,'50'0'15,"-26"0"1,1 0 0,25 0 15,-1 0-15,-24 0-1</inkml:trace>
  <inkml:trace contextRef="#ctx0" brushRef="#br0" timeOffset="27303.3952">28674 6796 0,'50'0'47,"-25"0"-32,-1 0 1,26 0 0,-25 0-16,49 0 15,-49 0 1</inkml:trace>
  <inkml:trace contextRef="#ctx0" brushRef="#br0" timeOffset="28195.3981">29170 6796 0,'0'0'0,"25"0"47,50 0-31,-26 0-1,-24 0 1,0 0 0,24 0-1,-24 0 1,0 0 0,0 0-1,24 0 1,-24 0 31,0 0-32,0 0 1,24 0 0,-24 0-1,0 0 16,25 0 1,-26 0-17,1 0 32,0 0-31,25 0-1,-1 0 1,1 0 0,-1 0-1,-24 0-15,25 0 16,-25 0 0,-1 0-1,26 0 16,-25 0 1,25 0-17,24 0 1,-49 0 0,0 0-1,24 0 1,-24 0-1,0 0 17,24 0-17,-24 0 17,0 0-17,0 0 1</inkml:trace>
  <inkml:trace contextRef="#ctx0" brushRef="#br0" timeOffset="44656.6268">28129 6796 0,'-25'0'125,"50"0"-31,24 0-79,-24 0 1,0 0-16,-25-24 15,74 24-15,-24 0 16,-1 0 0,1 0-1,-25 0 1,0 0 0,24 0-1,1 0 1,-25 0-1,-1 0 1,26 0 0,-25 0-1,0 0 1,-1 0 0,26 0-1,-50 24 1,25-24-16,24 0 15,1 0 1,0 0 0,-1 0-1,-49 25 1,25-25-16,0 0 31,0 0-15,24 0-1,-24 0 1,25 0 0,-25 0-1,49 0 1,-49 0 0,24 0-1,1 0 1,0 50-1,24-50 1,-49 0 0,24 0-1,1 0 1,0 0 0,-1 0-1,1 0 1,-25 0 15,-1 0-15,1 0 15,-50 0 94</inkml:trace>
  <inkml:trace contextRef="#ctx0" brushRef="#br0" timeOffset="45467.6288">29840 6697 0,'0'0'0,"0"-25"32,-25 25-17,25-24 1,0 48 93,0 26-93,0-25 0,50-25-1,-50 25-15,49-25 0,-49 24 16,25-24-16,-25 50 31,25-50-31,-25-25 63,0 50-1,-25-25-46,25 25-16,-49 0 15,-1 24 1,25-24 0,25 25-1,-49-50-15,49 25 16,-25-1-1,25 26 1,0-75 93</inkml:trace>
  <inkml:trace contextRef="#ctx0" brushRef="#br0" timeOffset="48171.6985">29964 5904 0,'0'49'78,"0"1"-62,0-1-16,0-24 15,0 0-15,0 25 16,0-1 0</inkml:trace>
  <inkml:trace contextRef="#ctx0" brushRef="#br0" timeOffset="48514.6988">29840 5978 0,'-50'0'15,"50"-25"-15,25 25 63,-25-25-63,75 25 0,-51 0 16,1 0-16,25-49 15,-25 49-15,-1 0 16,26 0-1,-25 0 1,-25 25 15,-25-1-15</inkml:trace>
  <inkml:trace contextRef="#ctx0" brushRef="#br0" timeOffset="48832.6982">29865 6226 0,'0'25'0,"-25"-25"16,99 0 46,-24 0-46,0 0-1,-26 0 1,26 0 0</inkml:trace>
  <inkml:trace contextRef="#ctx0" brushRef="#br0" timeOffset="49714.6982">30311 6127 0,'0'-50'0,"0"75"125,0 0-109,0 0-16,0 24 16,0 26-1,0-51 1,0 1 15,0-50 16,0-24-31,0 24-1,0-25-15,0 26 16,0-1-16,0-25 15,50 1-15,-25 24 32,0 25-17,24 0 1,-49 25 15,0-1-15,-25 26-1,-24-25 1,-1 24 0,1-49-1,73 0 48,1 0-48,25 25 1,-25-25 0,-25 50-16,0-25 15,49-25 1,-49 49-16,0-24 16,25-25 30</inkml:trace>
  <inkml:trace contextRef="#ctx0" brushRef="#br0" timeOffset="50406.7008">30559 6102 0,'0'-25'0,"0"50"79,25-25-79,-25 50 15,0-26-15,50 51 16,-50-50 15,25-25-31,-1 0 47,-24-50 0,0 25-32,50 25-15,-50-49 0,25 24 16,-25-25 15,-25 75 63,25 49-78,0-49-16,0 0 15,-25 25-15,25-26 16,0 1-16,0 50 16,-25-75-16,25 24 15,0 26 1,0-25-1,-49-25 32</inkml:trace>
  <inkml:trace contextRef="#ctx0" brushRef="#br0" timeOffset="52814.903">27980 6896 0,'0'-50'0,"0"75"110,0 0-63,0 24-16,-25-49-31,25 25 15,-25-25-15,25 50 16,0-25 0,-50-25-1,50 24 1,-49-24-16,49 25 16,-50-25-16,50 50 15,-49-50-15,49 25 16,-25-25-16,25 24 15,-50-24-15,25 50 16,1-50 0,24 25-1,-50-25 1,50 25 15,-25-25-31,25 49 31,-25-49-31,-24 25 47,24-25-31,25 25 0,-25-25-1,25 25 1,-25-25-1,25 49-15,-49-24 32,24 25-17,25-26 17,-50-24-32,50 25 15,-24-25 1,24 25-16,-25 25 31,-25-26-15,50 26-1,-25-50 1,25 50 0,-24-50-16,24 24 15,-50-24 1,50 25-16,-25-25 31,25 50-31,-25-25 31,-24-1-15,24 26 15,25-25-15,-25-25-1,25 50 1,-50-50-16,50 49 16,-24-49-1,24 25 1,-25-25 0,25 25-16,-50 24 31,50-24 0,-25-25 0,25 25-15</inkml:trace>
  <inkml:trace contextRef="#ctx0" brushRef="#br0" timeOffset="53889.9064">26665 8111 0,'0'-25'16,"0"50"62,0 0-78,0 25 15,0-1-15,0-24 0,0 0 16,0 49 0,-25-49-1,75-25 32,-1 0-31,26 0-1,-50 0 17</inkml:trace>
  <inkml:trace contextRef="#ctx0" brushRef="#br0" timeOffset="54525.9019">26070 8682 0,'0'-25'0,"0"0"31,25 25 0,-25 50 1,0-1-32,0-24 15,0 0-15,0 0 16,0 49-1,0-49-15,0 0 32</inkml:trace>
  <inkml:trace contextRef="#ctx0" brushRef="#br0" timeOffset="54816.9034">25995 8682 0,'-49'-50'0,"49"25"31,25 25-16,-1 0-15,-24-25 16,75 25-16,-50 0 16,24-49-16,-24 49 15,25 0 1,-26 0 0,-48 0 15</inkml:trace>
  <inkml:trace contextRef="#ctx0" brushRef="#br0" timeOffset="55104.9019">25896 9004 0,'0'25'16,"25"-25"15,25 0-15,-26 0 0,1 0-16,25 0 15,-25 0-15,24 0 16,-24 0-1,-25-50 1</inkml:trace>
  <inkml:trace contextRef="#ctx0" brushRef="#br0" timeOffset="56021.9067">26318 8855 0,'0'0'0,"0"-25"32,0 75 77,25-50-93,-25 25-1,49-25 1,-49 25-16,25-25 31,0 0 0,24-50 16,-49 25-31,0 0-1,0 1 1,-24 24 62,24 49-47,0 1-15,0-1 0,0 1-1,0 25 1,-25-75-16,25 49 16,0-24-1</inkml:trace>
  <inkml:trace contextRef="#ctx0" brushRef="#br0" timeOffset="56984.9012">26541 8979 0,'0'-25'0,"0"1"31,0 73 78,0-24-93,0 0-1,0-75 64,50 50-64,-50-49-15,0-1 16,24 0-1,26 26 17,-25 24-32,24 0 31,-24 0-31,-25 49 47,0 26-32,-49-51 1,24-24 0,25 25-16,-25-25 15,50 0 63,24 0-62,-24 0 15,0 0 1,-25 50-1,0-25-16,-25-25 1,25 25-16,-49-25 16,24 0-1,25 49-15,-25-49 16,-25 0 0,50-25 30,0 1-14</inkml:trace>
  <inkml:trace contextRef="#ctx0" brushRef="#br0" timeOffset="60575.9052">26839 5308 0,'0'-49'47,"0"73"125,0 1-156,0 0-1,49-25 1,-49 50-1,25-50 1,-25 24-16,25 1 31,24 25-15,-49-25 15,25-25-31,-25 24 16,25-24-1,-25 50 1,25-50-16,-25 50 16,50-26-1,-50 1 1,24-25 0,-24 50-1,25-50-15,25 0 16,-50 25-1,25-25-15,-25 24 16,24-24 0,-24 50-16,0-25 15,50-25 1,-50 25-16,25-25 31,-25 25-31,25 24 31,-25-24-15,49-25 0,-49 25-1,25-25 1,-25 49-16,50-49 16,-50 25-1,24-25-15,-24 25 16,50-25-1,-50 25-15,25 24 32,-25-24-1,25-25-31,-25 25 16,49-25-1,-49 50 1,25-50-1,-25 24 1,25-24 0,-25 25-1,0 25 1,25-50 0,-25 25-1,0-1 1,49-24-1,-49 25 1,25-25 0,-25 50-1,25-50-15,-25 25 16,0-1 0,25-24-1,-25 50 1,49-50 15,-49 25-31,25-25 16,-25 25 15,25-25-15,24 49 30,-49-24-30,25-25 15,0 0-15</inkml:trace>
  <inkml:trace contextRef="#ctx0" brushRef="#br0" timeOffset="62108.9055">26690 5184 0,'25'0'31,"-25"-49"-15,0 73 78,0 1-79,0 25 1,0-1 0,0 1-1,0 0 1,0-26-1,0-48 79,0-26-94,49 25 0,-49-24 16,0-1-16,0 0 15,0 26-15,0-26 16,25 50 0,-25-25-16,25 25 62,24 0-46,-24 50-1,50-25 1,-51-1-16,1 51 16,25-50-1,-50-1 17,-25-48 30</inkml:trace>
  <inkml:trace contextRef="#ctx0" brushRef="#br0" timeOffset="63048.9027">26392 4614 0,'0'-25'0,"0"74"63,0-24-63,0 0 16,0 25-16,0-26 15,0 1-15,0 0 16,50 25-16,-50-25 0,0 24 15</inkml:trace>
  <inkml:trace contextRef="#ctx0" brushRef="#br0" timeOffset="63384.9032">26219 4688 0,'-50'0'16,"50"-25"46,50 25-46,-26 0-16,1-49 16,25 49-16,-25-25 15,-1 25-15,26 0 0,-50-25 16,50 25-16,-26 0 31</inkml:trace>
  <inkml:trace contextRef="#ctx0" brushRef="#br0" timeOffset="63769.906">26194 4961 0,'-50'0'15,"100"0"32,-25 0-31,24 0-16,-24 0 15,0 0-15,49 0 16,-49 0-16,25 0 16,-26 0-16,51-25 15,-100 25 48</inkml:trace>
  <inkml:trace contextRef="#ctx0" brushRef="#br0" timeOffset="65513.9197">26640 4738 0,'0'0'0,"0"24"125,0 26-110,0-25 1,0-50 62,0-25-62,0-24-1,0 49 1,0 0 0,50 25-1,-1 0 1,-49 25 31,0 0-47,0 0 31,-24-25-31,-26 0 16,75 0 62,0 0-63,-1 0 1,-24 49-16,25-49 16,-25 25-16,0 0 31,0 25-15,-25-50-1,-24 0 1,-1 0-1,25 0 1,25-25 15,0 0-15</inkml:trace>
  <inkml:trace contextRef="#ctx0" brushRef="#br0" timeOffset="66279.9247">26938 4638 0,'0'-24'31,"0"48"16,0 26-31,0 0-1,0-26 1,0 1 15,0-74 47,0 24-78,0-25 16,0 25-16,0 1 16,0-26-1,0 0 1,49 50-1,1 0 1,-50 25 0,0 0-1,0 0 1,-25 0 0,-24-25-16,49 49 15,-50-49-15,25 0 16,50 0 46,25 0-46,-26 0 0,26 25-16,-25 25 15,25-26 1,-50 1-1,24-25 1,-24 50-16,0-25 31</inkml:trace>
  <inkml:trace contextRef="#ctx0" brushRef="#br0" timeOffset="77483.9541">26020 6821 0,'-25'0'32,"75"0"155,-25 0-156,0 0 1,24 0-17,1 0 1,-25 0-1,24 0 1,1 0 0,-25 0-16,49 0 15,-24 0 1,-1 0 0,-24 0-1,0 0 1,24 0 15,-24 0-15,25 0-1,-1 0 1,1 0-16,24 0 31,-49 0-31,0 0 16,0 0-1,24 0 1,-24 0 0,0 0-1,25 0 1,24 0 0,-24 0-1,-25 0 1,-1 0 15,1 0-15,25 0-1,-1 0 1,-24 0 0,0 0-1,25 0 1,-26 0-1,1 0 1,25 0 0,-25 0-1,-1 0-15,1 0 16,50 0 0,-51 0-1,1 0 1,0 0-1,25 0 17,-26 0-17,1 0 17,-50 0 30</inkml:trace>
  <inkml:trace contextRef="#ctx0" brushRef="#br0" timeOffset="78598.9748">25896 6598 0,'0'0'0,"-25"50"94,25-1-94,-49-49 16,49 50-16,-25-50 15,25 49-15,-50-24 16,50 25 15,50-50 0,-25 0-15,24 0 0,-49 25-1,75-25-15,-26 0 16,-49 25 0,25-25-16</inkml:trace>
  <inkml:trace contextRef="#ctx0" brushRef="#br0" timeOffset="79341.9774">25152 6548 0,'-50'0'15,"75"0"32,25 0-31,-1 0 0,-49-24-16,25 24 15</inkml:trace>
  <inkml:trace contextRef="#ctx0" brushRef="#br0" timeOffset="79662.9759">25450 6325 0,'0'-25'16,"24"25"47,-24 75-48,0-50 1,0 24-1,0-24-15,0 0 0,0 24 16,0 1 0,0-75 46</inkml:trace>
  <inkml:trace contextRef="#ctx0" brushRef="#br0" timeOffset="79978.9774">25251 6325 0,'0'0'0,"0"-25"16,0-24 46,50 49-62,-25 0 16,-1 0-16,26-25 16,-25 25-16,0 0 0,-1 0 15,51 0 1,-50 0-1</inkml:trace>
  <inkml:trace contextRef="#ctx0" brushRef="#br0" timeOffset="80288.9774">25276 6598 0,'-25'0'15,"75"0"48,-1 0-48,26 0 1,-26 0 0,-24 0-1,0 0-15,-25-25 32</inkml:trace>
  <inkml:trace contextRef="#ctx0" brushRef="#br0" timeOffset="80964.9774">25673 6449 0,'-25'-49'31,"50"49"16,-25 74-31,0-24-1,0-26 1,0-73 78,0-1-94,0 25 15,25 25-15,-25-49 16,24-1-16,26 50 16,-25 0 15,-25 25 0,-50 0-15,25-25-16,-24 49 15,-1-49 1,50 25-16,25-25 62,25 25-46,-1-25 0,-24 0-1,-25 50-15,50-50 16,-50 24 0</inkml:trace>
  <inkml:trace contextRef="#ctx0" brushRef="#br0" timeOffset="81552.9774">25921 6375 0,'0'-50'15,"25"75"64,-25 0-64,0 0 1,25-25-16,-25 49 31,49-49-15,-49-25-1,0 1 1,25 24 0,-25-25-16,0 0 15,25-25 16,-25 125 48,0-50-79,0-1 15,0 26-15,0-25 16,0 24-1,0-24 1,0 25 15,-50-75 32</inkml:trace>
  <inkml:trace contextRef="#ctx0" brushRef="#br0" timeOffset="87501.5603">28104 6772 0,'0'-25'171,"25"25"-155,-25-25 31,24 25-31,-24-50 62,50 50-63,-25 0 17,-25-24-17,0-1 48,25 25-32,-25-25-31,0-25 31,24 50-15,-24-24-1,0-1 1,50 25 0,-50-50-16,0 25 31,25 25-31,-25-24 31,0-1-15,25 25-1,-25-50 1,0 25 0,24 25-1,-24-24-15,0-1 16,50-25 15,-25 25 0,-25-24-15,49 49 0,-49-25-1,0 0 1,25 25-16,-25-25 16,25-24-1,-25 24 1,0 0-1,50 25-15,-50-49 32,49 24-32,-24-25 15,25 50 1,-50-25 0,24 25-1,-24-25-15,25-24 31,-25 24-15,50 25-16,-50-25 16,49 25-16,-49-25 15,25-24 17,-25 24-17,25 25-15,-25-25 16,50-24-1,-50 24 1,24-25 0,-24 25-1,50-24 1,-25-1 15,-25 1-15,25 49-16,-25-50 15,0 25 1,49 25 0,-49-25-1,25 25 17,-25-49-17,25 49 1,-25-25-1,50 25 17,-50-25-17,-25 25 110</inkml:trace>
  <inkml:trace contextRef="#ctx0" brushRef="#br0" timeOffset="88176.5576">29071 5035 0,'-50'0'16,"75"0"47,50 0-48,-50 0 1,-1 0-16,1 0 15,50 0 1,-51 0-16,1 0 31,-25 25 47,0 25-62,0 24 0,0-49-16,0 25 15,0-26 1,0-48 15</inkml:trace>
  <inkml:trace contextRef="#ctx0" brushRef="#br0" timeOffset="88994.5555">29617 4638 0,'0'-49'16,"0"24"15,0 50 16,0 24-31,0-24-16,0 0 15,0 25-15,0-26 16,0 1-16,0 0 0,0 25 16,0-1 15,0-73 16,0-1-32</inkml:trace>
  <inkml:trace contextRef="#ctx0" brushRef="#br0" timeOffset="89341.5545">29468 4638 0,'-25'-49'0,"0"49"16,25-25 0,25 25 30,25-25-30,-25 25-16,-1 0 16,26 0-16,24 0 15,-49 0-15,0 0 0,0 0 16,49 0 0,-99 0 30,-24 0-30</inkml:trace>
  <inkml:trace contextRef="#ctx0" brushRef="#br0" timeOffset="89705.5571">29394 4961 0,'24'0'31,"51"0"-15,-26 0-1,26 0 1,-50 0-16,24 0 15,-24 0 1,25 0-16,-26 0 16,1 0-1</inkml:trace>
  <inkml:trace contextRef="#ctx0" brushRef="#br0" timeOffset="90943.5653">29220 4762 0,'0'25'47,"25"-25"-16,49 0-15,-24 0-16,-1 0 16,-24 0-1,-74 0 63</inkml:trace>
  <inkml:trace contextRef="#ctx0" brushRef="#br0" timeOffset="91873.5555">30014 4837 0,'0'-50'16,"0"25"15,24 25 31,-24 75-62,50-25 16,-50-1 0,25-49-1,-25 25-15,25-25 16,24 0 15,-49-50-15,0 1-1,0-1-15,0 25 16,0 100 62,0-26-62,0 1-16,0-25 15,-25 0-15,25 24 16,0-24-16,-24-25 16,24 50-16,0-26 15</inkml:trace>
  <inkml:trace contextRef="#ctx0" brushRef="#br0" timeOffset="92638.556">30287 4837 0,'49'-25'16,"-49"100"46,0-51-46,0 51 0,0-26-1,-25-49 1,25 25 0,0-50 15,0-24-16,0-1 1,0 1-16,25 24 16,-25 0-16,25-25 15,25 50 17,-26 0-17,26 0 1,-25 25-1,-25 50 1,-25-26 0,-25-24-1,26-25 1,-26 0 0,75 0 30,0 0-30,24 0-16,-49 50 16,25-50-16,49 24 31,-49 26-15,-25-25 15,-25-25-16,-24 25-15,24-25 16,0 0-16,0 0 16,-24 0-16,24 0 15,0 0-15,-24 0 16,24 0-16</inkml:trace>
  <inkml:trace contextRef="#ctx0" brushRef="#br0" timeOffset="97807.7384">28104 6846 0,'0'-25'31,"0"0"1,25 50 124,-25 0-141,24-25 1,-24 50 0,25-50-16,-25 25 15,50-1-15,-50 26 16,25-50 0,-25 25-1,24-25 1,-24 25-1,50-25 1,-50 49 0,25-49-1,-25 25 1,25-25-16,24 25 31,-24 24 0,-25-24-15,25-25 0,-25 25-1,49-25 1,-49 50 0,25-50-1,-25 24 1,0 1-1,25 25 17,-25-25-17,50-25 1,-50 24 0,0 1 15,24-25-16,-24 50 1,25-50 0,-25 25-1,0-1 1,25-24 0,-25 50-16,0-25 15,50-25 16,-50 25-31,24-1 32,-24 26-17,0-25 1,25-25-16,-25 25 16,50-25-16,-50 49 15,49-49-15,-49 25 16,25-25-16,0 0 15,-25 25 1,50 24 0,-50-24-1,24-25 17,1 25-1,-25 25 0,50-25 0,-25-25 16,-25 24-31,25-24-1,-25 50 1,49-50 15,-24 25 1,0-25 14,-25 25-30</inkml:trace>
  <inkml:trace contextRef="#ctx0" brushRef="#br0" timeOffset="99003.7358">29071 8235 0,'0'0'0,"50"0"109,-25 0-109,-1 0 16,1 25-16,25-25 0,-25 0 15,-1 50 1,26-50-16,-25 0 16,-25-50 77,0 0-77,0 26-16,0-1 16,0-25-16,0 25 15,0-24-15,0-1 16,0 0-16,0 26 16,0-1 15</inkml:trace>
  <inkml:trace contextRef="#ctx0" brushRef="#br0" timeOffset="99818.7361">29369 8731 0,'0'0'0,"0"-25"0,0 1 16,0-26-16,0 75 62,0 24-46,0 1-16,0 0 15,0-26-15,0 26 16,0-25-16,0 0 16,0 24-1,49-49 48,-49-49-48</inkml:trace>
  <inkml:trace contextRef="#ctx0" brushRef="#br0" timeOffset="100372.7371">29195 8632 0,'-25'0'0,"25"-25"15,0 0 17,25 25-1,50 0-15,-51 0-16,1 0 15,0 0-15,49 0 16,-74-49-1,25 49-15</inkml:trace>
  <inkml:trace contextRef="#ctx0" brushRef="#br0" timeOffset="100718.7361">29245 9004 0,'0'50'31,"25"-50"-15,24 0 0,-24 0-1,0 0-15,49-25 16,-49 25 0,-25-25-1,0-25 32</inkml:trace>
  <inkml:trace contextRef="#ctx0" brushRef="#br0" timeOffset="101113.7459">28997 8880 0,'49'0'63,"1"0"-48,-25 0 1,24 0 15,-49-50-15</inkml:trace>
  <inkml:trace contextRef="#ctx0" brushRef="#br0" timeOffset="102238.7394">29691 8806 0,'0'-25'16,"-25"25"46,25 74-31,0-24-15,0-1 0,0-24 15,0-50 16,0 1-32,0-26 1,0 0 0,0 26-16,0-1 15,0-25 1,25 25-1,25 25 1,-25 0 15,-25 25-15,0 25 0,0-25-1,-50-25 1,25 24-1,75-24 48,-25 0-47,-1 0 15,1 0-16,-25 50-15,0-25 32,0 0-17,-25-25 1,25 49-16,-49-49 16,24 0-1,0-25 16,25 1-15,0-1 0</inkml:trace>
  <inkml:trace contextRef="#ctx0" brushRef="#br0" timeOffset="103068.7404">29890 8731 0,'0'25'94,"0"0"-79,0 0 1,0-1 0,0 26-1,0-75 63,0 0-62,0 1-16,0-1 16,0-25-16,24 25 15,-24 1-15,0-26 16,25 50-1,-25-25 1,50 25-16,-25 0 31,-25 50 1,0-1-17,0-24 1,-50 0-1,25-25 1,75 0 93,-50 50-109,25-50 16,-1 24 0,-24 1-1,50-25-15,-50 50 16,25-25 0</inkml:trace>
  <inkml:trace contextRef="#ctx0" brushRef="#br0" timeOffset="117492.4195">28153 6871 0,'0'-25'47,"50"25"47,-25 0-47,0 0-32,24 0 1,-24 50 0,0-50-1,24 0 1,-24 25-1,0-25 17,-25 24-32,50-24 15,-26 0 1,-24 50 0,25-50-16,0 0 15,25 25 1,-1-25-1,-24 49 1,25-49 0,-26 0-1,1 0 1,-25 25 0,25-25-1,25 25 16,-26-25-31,26 50 16,0-50 0,24 49-1,-24-49 1,-50 50-16,74-50 16,-24 0-1,24 25 1,-49-25-1,0 0 1,-25 24 0,25-24-1,24 0 1,-49 50-16,50-50 16,-1 25-1,1-25 1,0 49-1,24-49 1,-24 25 0,-26-25-16,26 50 15,0-50 1,-26 25 0,1-25-1,25 24 1,-25-24-16,-1 0 15,26 50-15,0-25 16,-26-25 0,-24 49-1,25-49-15,25 0 16,-25 25 0,0-25-1,49 0 16,-49 0-31,-25 25 16,49-25 0,1 0-16,-50 50 15,50-50-15,-1 24 16,1-24 0,-1 50-1,1-50 1,0 25-1,-1-25 1,-49 25 0,25-25-1,0 0 17,24 49-17,-24-24 16,0-25-31,-25 25 16,50-25-16,-26 0 16,1 50-1,25-50 1,-25 0 15,-25 24-15,24-24-1,26 0 1,0 0-16,-50 25 16,25-25-1,-1 0 1,26 0 15,-50 50-31,25-50 31,0 0 1,-25 25-32,24-25 15,26 0 17,-25 0-17,-25 24 1,25-24-16,-25 50 47,24-50-32,-24 25 48,50-25-63,-25 25 15</inkml:trace>
  <inkml:trace contextRef="#ctx0" brushRef="#br0" timeOffset="121214.9389">31576 8111 0,'0'-25'0,"0"-24"78,0 74 0,0-1-62,0 1-1,50-25-15,-50 50 16,50-50-16,-50 74 16,49-74-16,-49 25 15,25-25-15,-25 25 16,50-25 0,-75 0 62,25 25-63,-25-25-15,-25 49 16,1-24 0,-1-25-1,50 50 1,-25-50-16,25 24 15,-24-24 1,24 25 0</inkml:trace>
  <inkml:trace contextRef="#ctx0" brushRef="#br0" timeOffset="123283.2497">32048 7863 0,'0'0'0,"0"-25"15,0-24 17,49 73-1,-49 26-15,0-25-1,0 0-15,0 24 16,0-24-16,0 0 15,0 0-15,0 49 16,0-49 0,-25-25 15</inkml:trace>
  <inkml:trace contextRef="#ctx0" brushRef="#br0" timeOffset="123669.2567">31948 7813 0,'0'-24'16,"0"-26"15,0 25 1,25 25-17,25 0 1,-25-25-16,-1 25 15,26 0-15,-25 0 16,0 0-16,24 0 0,-24 0 16,25 0-1</inkml:trace>
  <inkml:trace contextRef="#ctx0" brushRef="#br0" timeOffset="124049.2507">31924 8186 0,'0'0'0,"24"0"62,26 0-46,-25 0-16,0 0 15,24 0-15,-24 0 16,0 0-16,24 0 16</inkml:trace>
  <inkml:trace contextRef="#ctx0" brushRef="#br0" timeOffset="124836.2515">32395 8037 0,'0'0'0,"0"-25"15,0 75 63,0-1-62,0-24 0,0 0-1,0-75 79,0-24-78,0 49-1,0-25 1,25 50-16,-25-49 0,25 49 15,24-25 1,1 25 0,-25 0-1,-25 49 17,0 1-17,-50-50-15,25 25 0,-24-25 16,-1 0-1,50 25 1,25-25 31,24 0-31,-24 0-16,25 49 15,-25-49-15,-25 25 16,49-25-16,-24 50 15,25-50-15,-50 49 16,24-49-16,-24 25 16,25 0-16,-25-50 109</inkml:trace>
  <inkml:trace contextRef="#ctx0" brushRef="#br0" timeOffset="130113.2907">27880 6921 0,'0'-25'0,"-49"25"141,24 0-125,-25 25-1,26-25 1,-1 0-1,25 24-15,-50-24 16,1 0 0,24 25-1,0-25 1,25 50 0,-50-50-16,1 0 15,24 0-15,-25 0 16,50 25-1,-49-25 1,24 0 0,25 24-1,-50-24-15,26 0 16,24 25 0,-50-25-16,0 0 15,26 0 1,-1 50-1,-25-50 1,25 0 0,0 25-1,-24-25 1,-1 49 0,-24-49-1,49 0-15,-25 25 16,26-25-16,-1 0 15,25 25-15,-50-25 16,1 49 0,-1-49-1,0 0 1,50 25-16,-49-25 0,24 0 16,-25 0-1,50 50-15,-49-50 0,24 0 16,0 0-16,-49 25 15,49-25 1,0 0 0,25 24-1,-25-24-15,-24 0 16,49 50 0,-50-50-16,25 0 15,-24 25-15,24-25 16,0 0-16,-25 25 15,1-25 1,49 49-16,-75-49 16,26 0-1,49 25-15,-50-25 16,50 25 0,-25-25-1,-24 49 1,24-49-1,0 0 1,-24 0 0,-1 0-1,50 25-15,-74-25 16,49 0-16,-50 50 16,51-50-16,-26 0 15,0 25-15,26-25 16,-1 0-16,-74 49 15,49-49 1,0 25 0,25-25-1,1 0-15,-51 50 16,26-50-16,-1 0 16,0 24-16,1-24 15,-1 0-15,25 0 16,1 50-16,-26-50 15,0 0 1,26 0 0,-1 0-1,-25 0 17,25 0-17,1 0 16,24 25 32,-50 0-16,25-25-32,0 0 1</inkml:trace>
  <inkml:trace contextRef="#ctx0" brushRef="#br0" timeOffset="131156.2939">24036 7888 0,'0'-50'31,"0"75"0,0 49-15,0-24 0,0-25-1,-25-25-15,25 50 0,-50-1 16,50 1-1,-24-50 1,48 0 47,-24 25-48,25-25-15,0 0 16,49 0-1,-49 0 1,25 0 0,-25 0-16</inkml:trace>
  <inkml:trace contextRef="#ctx0" brushRef="#br0" timeOffset="131834.2884">23366 7615 0,'0'0'0,"0"-25"31,0 50 0,0 25-15,0-1-16,0 26 16,0-51-16,0 1 15,0 25-15,0-25 16,0-1 0,0 1 15</inkml:trace>
  <inkml:trace contextRef="#ctx0" brushRef="#br0" timeOffset="132164.2915">23118 7714 0,'0'0'0,"0"-25"32,50-24-32,-26 49 15,51-50-15,-1 50 16,-24-49-16,-25 49 15,24 0-15,-24 0 16,-25 24 31,-25 26-31,0-25-16,25 24 15</inkml:trace>
  <inkml:trace contextRef="#ctx0" brushRef="#br0" timeOffset="132443.2885">23168 8111 0,'24'0'46,"1"0"-46,25 0 16,-25 0-16,-1 0 16,1 0-16,25 0 15,-1 0 1,-24 0 0,-25-49-1,50 49 16</inkml:trace>
  <inkml:trace contextRef="#ctx0" brushRef="#br0" timeOffset="133013.2908">23614 7838 0,'-25'-25'16,"25"75"46,25-25-46,0 0-16,0-25 16,24 0-1,-24 0 1,-25-50 31,25 50-47,-25-74 15,0 49-15,0-25 16,0 1 0,0 73 30,0 51-30,0-50 0,0 49-1,0-49-15,0 0 16,0 24-16,0 26 16,0-50-1,0 24 1,0-24-1</inkml:trace>
  <inkml:trace contextRef="#ctx0" brushRef="#br0" timeOffset="135594.2901">27905 3497 0,'0'0'0,"0"-24"46,0 73 48,0-24-78,0 25-1,0 24 1,0-49 0,0 25-16,0-1 15,0 1 1,0-25 0,0 24-1,0 1 1,0-1-1,0-24 1,0 0 0,0 25-1,0-26 1,0 1 0,0 25-1,0-1 1,0 1-1,0-25-15,0 0 16,0 24-16,-49-24 16,49 25-1,0-26 1,0 26 0,0-25-1,0 24-15,0 1 16,0 0-1,0-1 1,0-24 15,0 0 1,0 25-17,0-26 1,0 1-1,0 0 1,0 25 15,0-26-31,0 26 16,49 0 0,-49-26-16,0 1 15,0 0-15,25-25 16,-25 74-16,0-24 15,50-25 1,-50 0 0,0 24-1,0 26 1,0-26 0,0-24-1,0 0-15,24 49 16,-24-49-1,25 0 1,-25 24 15,0-24-15,0 25 0,0 0-1,0-1 1,0 1-16,0-25 15,0 24 1,50 1 0,-50-1-1,0 1-15,0-25 32</inkml:trace>
  <inkml:trace contextRef="#ctx0" brushRef="#br0" timeOffset="136925.293">27756 3646 0,'0'-49'78,"50"24"-47,0-25-15,-1 1-1,1 24 1,-25-25-1,-25 100 48,0-25-47,0-1-1,49 26 1,-49-25-1,25-25-15,-25 25 16,25-25 15,-25 49 1</inkml:trace>
  <inkml:trace contextRef="#ctx0" brushRef="#br0" timeOffset="137343.2908">28277 3225 0,'0'-25'16,"25"25"46,-25 25-46,0 24-16,0-24 16,0 0-16,0 0 15,0 24-15,0-24 16,0 0 0,0 0-1</inkml:trace>
  <inkml:trace contextRef="#ctx0" brushRef="#br0" timeOffset="137634.2896">28153 3225 0,'0'-25'16,"0"0"15,50-25-15,-25 50 0,0 0-16,49-24 0,-49 24 15,0 0-15,24 0 16,-49-50-16,50 50 15,-50 25 17,0 0-17,-25-25-15,0 49 16</inkml:trace>
  <inkml:trace contextRef="#ctx0" brushRef="#br0" timeOffset="137912.2902">28203 3497 0,'25'0'63,"0"0"-63,-1 0 15,26 0-15,-25 0 16,24 0 0,1 0-1,-25 0 1,-25-49 0,49 49-1</inkml:trace>
  <inkml:trace contextRef="#ctx0" brushRef="#br0" timeOffset="138633.2934">28550 3373 0,'0'50'78,"0"-25"-62,0 24-1,0-24 1,0-50 31,0-24-32,0 24 1,0 0-16,0 0 0,0-24 16,0 24-16,25 25 15,-25-50-15,50 50 16,-1 0 0,-24 0 15,-25 50-16,0 0 1,-25-26 0,-24-24-1,49 25-15,-50-25 16,50 50 46,50-50-46,-1 0-16,-24 0 16,0 0-1,0 0-15,49 25 16,-74-1 0,0 26-1,-25-50-15,0 25 16,-24-25-16,24 0 15,-49 0 1,24 0 0,0 0-1,26-50 1</inkml:trace>
  <inkml:trace contextRef="#ctx0" brushRef="#br0" timeOffset="160242.8553">28228 6821 0,'25'0'218,"24"0"-93,-24 0 0,0 0-78</inkml:trace>
  <inkml:trace contextRef="#ctx0" brushRef="#br1" timeOffset="166553.9209">28352 6722 0,'-25'0'16,"-25"0"93,75 0-15,0-25-78,25 25-1,-50-49 1,49 49-16,1-25 15,-25 25 1,-25-25 0,24 25-16,26-50 15,0 50-15,-26-24 16,26-26 0,0 50-1,-50-25-15,24 25 16,1-49-1,25 24 1,-25 25 0,-25-25-1,24 25-15,-24-50 16,50 50-16,-25-24 16,24 24-1,-49-25 1,50 25-16,0 0 15,-50-50 1,74 50-16,-24-25 16,-25 25-1,24-24 1,-24 24 0,25-50-1,-26 50-15,26 0 16,-25-25-16,0 25 15,24 0 1,-49-49-16,50 49 16,-25 0-1,-25-25-15,24 25 16,26 0-16,-50-25 16,50 25-16,-26 0 15,1 0 1,-25-50-1,50 50-15,-25 0 16,-1-24 0,26 24-1,-50-25 1,74 25-16,-49 0 16,0-50-1,25 50 1,-26 0-1,-24-25 1,25 25-16,25-25 16,0 25-1,-26-49 1,1 49 0,-25-25-16,50 25 15,24-50 1,-24 50-1,-25-24 1,24 24 0,-24-25-1,0 25-15,-25-50 16,49 50-16,1 0 16,-25-25-16,24 25 15,-49-24 1,25 24-16,25 0 15,-50-50 1,25 50 0,-1 0-16,-24-25 15,50 25-15,-25-25 16,0 25 0</inkml:trace>
  <inkml:trace contextRef="#ctx0" brushRef="#br1" timeOffset="168713.9209">30956 5432 0,'50'0'140,"-1"0"-124,1 0 0,-25-25-1,49 25 1,-24-49 0,0 49-1,-50-25-15,24 25 16,1 0-1,-25-50-15,50 50 16,-25 0 0,-25-24-16,24 24 15,26-25 1,0 25 0,-50-50-16,24 50 15,1 0 1,-25-25-16,50 25 15,-25 0-15,24 0 16,-49-24 0,50 24-16,24-50 15,-49 50 1,-25-25 0,25 25-16,24-25 15,1 25 1,-25-49-1,0 49-15,24 0 16,-24-25-16,25 25 16,-1-50-1,-24 26 17,0 24-32,-25-25 15,50 25-15,-26 0 16,-24-50-1,25 50-15,25-25 16,-25 25 0,-25-25-1,24 25-15,-24-49 16,50 49-16,-50-25 16,50 25-16,-50-25 15,49 25-15,-24-25 16,25 25 15,-50-49-31,49 49 0,-24-25 16,0 25-1,-25-25 1,49 25 0,-24 0-1,0-49 16,0 49-15,24 0 0,-49-25-16,25 25 15,0 0 17,-25-25-17,50 25-15,-26 0 16,1 0 15,-25-50-15,25 50 15,49 0-15,-49 0-1,0-24 1,25 24 31,-26 0-16,-24-25-15,25 25 15,0 0 16,-50 0 62</inkml:trace>
  <inkml:trace contextRef="#ctx0" brushRef="#br1" timeOffset="169358.9233">33139 4217 0,'25'0'78,"24"0"-62,-24 0-1,-25 25 1,25-25-16,-25 49 16,50-49-16,24 25 15,-49-25 17,-50 25 30,-25 24-46,26-24-1,-26 50 1,25-26 0,25-24-1,-49-25 1</inkml:trace>
  <inkml:trace contextRef="#ctx0" brushRef="#br1" timeOffset="174221.9343">32469 3919 0,'0'-25'16,"25"50"78,-25 0-94,0 0 15,25 24-15,-25-24 16,25 25-16,24-1 15,-49-24 1,25-25-16,-25 25 16,50-25-1,-25 0 17,-25-50-17,24 26 1,-24-26-16,0 0 15,0 1-15,0-1 16,0 1-16,0-1 16,0 0-16,50 26 0,-50-1 31,0 50 31,0-1-46</inkml:trace>
  <inkml:trace contextRef="#ctx0" brushRef="#br1" timeOffset="181972.5175">32916 4018 0,'0'-24'110,"0"48"-1,0 26-93,0-25-1,0 0 1,0 24 15</inkml:trace>
  <inkml:trace contextRef="#ctx0" brushRef="#br1" timeOffset="182737.5208">32916 4043 0,'0'-25'16,"0"1"62,0-1-31,0-25-16,25 50-31,24-25 16,-24 25 15,0 0-16,24 0 1,-49 50 31,-24-50-31,24 25-16,-25-25 15,-25 25 1,1-25-1,73 0 48,1 0-32,0 0 0,-25 49-31,50-24 32,-50 0-17,24-25 1,1 0 31</inkml:trace>
  <inkml:trace contextRef="#ctx0" brushRef="#br1" timeOffset="183337.5219">33189 3919 0,'0'0'0,"0"25"93,24-25-77,26 25 0,-25-25 15,0 0 16,-25-25-47,0-25 15,0 26 1,0-1 0,0 74 77,0 1-93,0 0 32,0 24-32,0-24 15,0-26 1,0 1 15</inkml:trace>
  <inkml:trace contextRef="#ctx0" brushRef="#br1" timeOffset="192702.1199">28054 6896 0,'0'25'94,"0"-1"-78,0 1-1,0 25 1,0 24 0,0-24-1,0-25 1,0-1 0,0 26-1,0-25 1,0 0-1,0-1 1,0 26 0,-25-25-1,25 0 1,0 24 0,0-24 15,0 0-16,-25-25-15,25 25 16,0 24 0,0-24-1,-24-25-15,24 25 16,0 24 0,0-24-1,0 0 1,-25-25-1,25 25-15,0 24 32,0-24-17,-50-25-15,50 25 16,0 25 0,0-26 15,-25-24-31,25 50 15,0-25 1,0 25 0,-24-50-1,24 74-15,0-24 16,0-26 0,0 1-1,0 25 1,0-25-1,0 24 1,0 1 0,0-1-1,0-24 1,0 25 0,0-1-1,0 1 1,0-25-16,0 24 15,0 26 1,0-50 15,0-1-15,0 1 0,-50-25-16,50 75 15,0-26 1,0 1-1,0-25 1,0 0 0,0 49-16,-25-24 15,25-1 1,0-24 0,0 25-1,0-1 1,0 1-1,0-25-15,0-1 16,0 26-16,0 0 16,-25-26-16,25 1 15,0 25-15,0-25 16,0 24 0,0-24-1,0 49-15,-49-24 31,49-25-31,0 24 16,0 1 0,0-25-1,-25 25 1,25-26-16,0 26 16,0-25-16,0 0 15,0 24-15,0 1 16,0-1-16,-50-24 15,50 0-15,0 25 16,0-26-16,0 26 16,0 0-1,0-1 1,0 1-16,0-25 16,0 24-1,0-24 1,0 25-1,0-26 1,-24-24-16,24 25 16,0 0-1,0 25 1,-25-50 31</inkml:trace>
  <inkml:trace contextRef="#ctx0" brushRef="#br1" timeOffset="193919.1164">27360 10939 0,'0'-25'15,"24"25"63,1 0-62,-25 25 0,25 24-1,-25-24-15,0 0 0,0 25 16,50-26-16,-50 26 15,24-50 1,-24 25 0,25-25-16,25 0 31,-50-50 0,25 25-31,-25-24 16,0-1-16,24 25 15,-24-24-15,0 24 16,50 25 0</inkml:trace>
  <inkml:trace contextRef="#ctx0" brushRef="#br1" timeOffset="195028.1212">27409 11534 0,'0'0'0,"25"50"62,-25-25-62,0 24 16,50 1-16,-50-1 16,0 1-16,24 0 0,-24-26 15,0 1-15,50 25 16,-50-25-16,25-25 15,-25 49-15,25-49 16,-1 0 15,-24-25-31,0 1 16,50-51-16,-50 26 16,0-26-16,0 1 15,50-1-15,-50 26 16,0 24-16,0-25 15</inkml:trace>
  <inkml:trace contextRef="#ctx0" brushRef="#br1" timeOffset="199506.779">27955 11782 0,'0'-25'46,"25"75"64,-1-25-95,26 0 17,-25-25-1,0 0 0,-25-25-15,0 0-1,0-25 1,0 26 0,0 48 62,0 26-63,0 0 1,0-26-16,0 1 16,0 25-1,0-1 1,0 1 0,0-25-1</inkml:trace>
  <inkml:trace contextRef="#ctx0" brushRef="#br1" timeOffset="200486.7685">28203 11857 0,'0'-50'15,"0"25"1,0 75 109,25-50-125,-25 25 15,0-1 1,0 26 0,0-25-1,0-100 95,0 26-95,0-1 1,0 25 0,49 25-16,-49-24 15,25 24-15,0 0 31,0 0-15,24 0 15,-49 24-15,-24-24 0,24 50-16,-50-50 15,50 25-15,-50-25 16,50 25-1,25-25 48,0 0-47,0 0-1,0 0 1,24 0-1,-24 24 17,-25 1-1,0 0-15,-50-25-1,50 50-15,-24-50 16,-26 0-1,0 0 1,26 0-16,24-25 16,-50 0-16</inkml:trace>
  <inkml:trace contextRef="#ctx0" brushRef="#br1" timeOffset="208869.5357">23837 4093 0,'25'0'31,"-25"25"173,25-25-204,25 0 31,-50 49 0,24-49-31,1 0 16,-25 25-1,25-25 17,-25 25-32,50-25 15,-50 25 1,24-25-16,-24 49 15,25-49-15,25 25 16,-25-25 0,-25 25-1,24-25 1,-24 49 0,25-49-1,-25 25 1,50-25-1,-50 25 1,25-25 0,-25 50-1,24-50-15,-24 24 16,50-24 0,-50 25-1,25-25 1,0 0-1,-25 25 1,24-25 0,-24 50-1,50-50-15,-25 0 32,0 24-17,24-24 1,-24 25-1,0-25 1,-25 50-16,49-50 16,-49 25-1,25-25-15,0 24 16,25-24 0,-50 50-16,24-50 15,1 25 1,25-25-1,-50 25-15,25-25 16,24 49 0,1-49-1,24 25 1,-49-25 0,-25 50-1,25-50-15,-25 25 16,25-25-1,24 0 1,-49 24-16,25-24 16,0 50 15,25-50-15,-50 25-1,24-25 1,1 0-1,-25 25 1,50-25-16,-25 0 16,-1 49-1,1-49 1,-25 25 0,50-25-1,-25 0 1,-25 25-1,49-25-15,-24 0 32,-25 49-32,50-49 15,-1 0 1,-49 25 0,25-25-16,25 25 15,-1-25 1,-49 50-1,25-50-15,0 0 16,25 24 0,-1-24-1,-24 25 1,25-25 0,-50 50-16,24-50 15,26 0 1,-50 25-16,50-25 15,-1 0 1,-49 24-16,25-24 16,-25 50-1,50-50-15,-50 25 16,49-25 0,-24 0-16,25 25 15,-26-25 16,-24 49-31,25-49 16,-25 25 0,25-25-1,-25 25-15,50-25 16,-50 25 0,24-25-1,-24 49 1,25-49-16,-25 25 15,50-25 1,-1 25 0,1 25-1,-25-50 1,24 24 15,-24-24-15,-25 50-1,25-50 1,25 0 0,-50 25-16,24-25 15,1 0 1,25 25 0,-25-25-1,-25 49 1,25-49-1,-25 25 1,24-25 0,-24 25-1,50-25-15,-25 0 32,0 49-17,24-49 16,-49 25-31,25-25 32,0 0-32,24 25 15,-24-25 1,0 0 0,-25 50-1,25-50-15,24 24 16,-24 1-1,25-25 1,-50 50 0,25-50-1,-25 25-15,24-25 0,26 24 32,-25 26-32,-25-25 15,25-25 1,-25 25-1,0 24 1,0-74 15</inkml:trace>
  <inkml:trace contextRef="#ctx0" brushRef="#br1" timeOffset="210213.5379">23887 3894 0,'-25'0'16,"0"0"0,0 0-1,25 25-15,-49-25 16,49 50-16,-25-25 15,-25-1 1,26-24 0,-1 50 15,-25-50 0,75 0 16,25 50-31,-1-1-1,1-49-15,-25 75 16,-1-75-16,-24 49 16,50-49-16,-50 25 15,50-25 1,-100 0 15</inkml:trace>
  <inkml:trace contextRef="#ctx0" brushRef="#br1" timeOffset="211089.5373">23961 3597 0,'0'-50'31,"0"100"1,0 24-17,0 1-15,0-26 16,0 1-16,50-25 15,-50 24-15,0-24 0,50-25 16,-50 25 0,24-25-16,1 0 15,25 0 17,-50-75-17,0 26-15,25-1 16,-25-24-16,0-1 15,0 1-15,49-1 16,-49 51-16,0-26 16,-25 50 93</inkml:trace>
  <inkml:trace contextRef="#ctx0" brushRef="#br1" timeOffset="212153.5406">24284 3994 0,'0'0'0,"0"-50"16,49 25 0,-49 0 15,0 50 31,0 25-46,0-25-16,0 24 16,0 1-1,0-75 48,0-25-48,0 26 1,0-1-16,0-25 16,0 1-1,25 49-15,25 0 32,-25 0-32,24 0 31,-49 49-16,-25-49 1,25 25-16,-49-25 16,49 25-16,-50-25 15,75 0 48,0 0-48,24 0 1,-24 0 0,-25 49-1,0 1 1,0-25 0,0 0 15,-49-25-31,24 0 15,0 0 1,0 0 15,25-25-15,0-25 0</inkml:trace>
  <inkml:trace contextRef="#ctx0" brushRef="#br1" timeOffset="212989.5363">24557 3894 0,'0'-24'16,"24"24"0,1 24 62,-25 26-63,0 24 1,0-49 0,0 0 15,0-75 31,0 1-46,0 24 0,0 0-16,0 0 0,0-24 15,0-1 1,50 50-16,-50-25 16,25 25-1,-1 0 1,-24 25-1,0 25 1,0-25 0,0 24-1,-49-24 1,-1-25 0,75 0 62,25 0-63,-1 0 1,-49 50-16,25-26 0,74 51 31,-74-75-31,0 74 0,25-74 16,-26 25-16,1-25 15,-25 25 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12-23T10:31:07.486"/>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1463 3597 0,'0'0'0,"0"-25"15,0 0 17,0 75 30,0-1-46,0 26-16,0 24 15,0 50-15,0 0 16,-49-1-16,49-48 16,0-26-16,-50 25 15,50-49-15,0 24 16,0-49-16,0 0 15,0 0 1,0-100 47</inkml:trace>
  <inkml:trace contextRef="#ctx0" brushRef="#br0" timeOffset="1047.0072">1315 4787 0,'0'-25'15,"-25"-24"17,0 24-1,0 25-15,-24 0-1,-1 0 1,0 0-1,26 0 1,24 50-16,-50-1 16,50 1-16,-25 0 15,25-1-15,0 1 16,0-1-16,0 26 0,0-26 16,0 1-16,0-25 15,0 24-15,75-24 16,-26 25-1,-24-50-15,0 0 16,49-25-16,-24 25 16,-1-50-16,1 1 15,-50 24-15,74 0 16,-74-24-16,25 24 16,-25 0-16,0-25 15,0 1-15,0 24 16,-25-25-16,-24 50 15,49-49-15,-75 49 0,51-50 16,-1 50-16,-25-25 16,1 25-1</inkml:trace>
  <inkml:trace contextRef="#ctx0" brushRef="#br0" timeOffset="1755.0228">1116 5184 0,'0'0'0,"-25"0"16,25-25 31,0-24-16,0 24-16,50 25 17,-25 0-17,0 0 17,-25 74-17,0-24 1,0-25-1,24-25 1,26 0 31,-25 0-31,0-75-1,-25 26 16,0 24-31,49 25 16,-49-25 0,0 0-16</inkml:trace>
  <inkml:trace contextRef="#ctx0" brushRef="#br0" timeOffset="2379.0247">1191 5482 0,'0'-25'0,"0"0"15,0-24 1,0 73 109,0 26-125,0 0 16,0-1-16,0 1 0,-50-1 15,50 1-15,0 24 16,0 1-16,0 24 16,0-24-16,0-1 15,0-24-15,0-1 16,0-24-16,0 0 15,0 24 1,0-73 31,0-51-31,0 26-16</inkml:trace>
  <inkml:trace contextRef="#ctx0" brushRef="#br0" timeOffset="3171.0807">1513 3572 0,'0'0'0,"50"0"78,24 0-78,-24 0 16,-1 0-16,26 0 15,24 0-15,50 0 16,-25 0-16,0 0 15,0 0-15,-50 0 16,1 49 0,-51-49-16,1 0 15,25 0 32</inkml:trace>
  <inkml:trace contextRef="#ctx0" brushRef="#br0" timeOffset="4408.0769">2654 3621 0,'0'-24'31,"0"-1"-16,0-25 1,0 125 31,0-1-31,0-24-16,0-25 15,0-1-15,0 1 16,25-25-1,0-25 17,-25-24-32,49-1 15,-49 0-15,0 1 16,25-26-16,-25 26 16,0 24-16,25 25 15,25 50 32,-50-1-47,0 1 16,24 24-16,-24-49 15,0 0-15,50-25 16,-50 50-16,25-50 47,0 0-32,-25-25 1,74-25-16,-74 0 16,50 1-16,-50-1 0,24 1 15,-24 98 48,50 1-63,-50-1 15,0-24-15,0 25 16,25-50-16,-25 50 16,25-50 31,-25-25-32,0 0-15,74 25 0,-74-50 16,25 50-1,-25-49-15,25 49 110,-1 0-79,51 0-15,-50 0-1,24 0-15,1 0 0,-1 0 16,26 0-16,24 0 16,50 0-16,-25 0 15,0 0-15,25 0 16,-25 0-16,0 49 15,-50-49-15,-24 0 16,-1 0-16,-24 0 16,25 0-1,-25 0 157</inkml:trace>
  <inkml:trace contextRef="#ctx0" brushRef="#br0" timeOffset="6147.0868">4787 3721 0,'0'-50'15,"0"25"1,0 0 0,25 25-1,-25-24-15,50 24 0,-50-50 16,25 50-1,-25 25 32,0 24-47,0 1 16,0 0-16,0-25 16,0-1-16,0 26 15,0 0 1,24-50-1,26 0 17,-50-50-32,74 0 15,-74 1-15,50-26 0,-50 1 16,50 24 0,-50 1-16,49 49 0,-49-50 15,0 75 32,0 24-47,0 1 16,0 0-16,0-1 15,0-24-15,25 25 16,-25-1 0,25-49-1,49 0 1,-49 0-1,0-24-15,-25-26 16,74 25-16,-74 0 16,25-49-16,-25 24 15,25 25 1,-25 75 31,0 0-47,0-26 15,0 26-15,0-25 16,0 0-16,0 0 16,49 24-16,-24-49 47,0 0-32,-25-25-15,50 25 16,-50-24-1,24 24 48,1 0-47,25 0-1,-25 0-15,24 0 0,1 0 16,24 0-1,26 0-15,-1 0 0,0 0 16,0 0-16,25 0 16,-49 0-16,-1 0 15,-24 0-15,-26 0 16,1 0-16,25 0 16,-50-25 15,-25 25 141,0 0-141,25 49-15,0 1-16,0-25 15,0 24-15,0 1 16,0 0-16,0-1 0,0 26 15,0-26-15,0 1 16,0-1-16,0 1 16,0 0-16,0-1 15,0 26-15,0-26 16,0 1-16,0-1 16,-49 1-16,49 0 15,0 24-15,-25 50 16,25-49-16,0-1 15,-50 0-15,50 1 16,0 24-16,0 0 16,0-24-16,-25-1 15,25 0-15,0 1 0,0-26 16,0 26 0,0-1-16,0 1 0,0-26 15,0-24-15,0 25 16,0-1-1,-49-49-15,49 25 79</inkml:trace>
  <inkml:trace contextRef="#ctx0" brushRef="#br0" timeOffset="7821.1641">1141 6251 0,'25'0'78,"24"0"-63,-24 0-15,25 0 16,-1 0-16,26 0 16,49 0-16,50 49 15,-1-49-15,-24 0 0,25 0 16,-1 0 0,-24 0-16,0 0 15,25 50-15,-1-50 0,-49 0 16,0 0-16,25 0 15,-25 0-15,-25 0 16,25 0-16,-24 0 16,-1 0-16,0 0 15,0 0-15,0 0 16,1 0-16,-1 50 16,-50-50-16,1 0 15,-25 0-15,0 0 16,24 0-16,1 0 0,-1 0 15,1 0-15,0 0 16,-1 0-16,26 0 16,-50 0-16,-1 0 15,26 0 1,0 0 0,-26 0-16,1 0 0,25 0 15,-1-25-15,26 25 16,-26 0-16,1 0 15,0 0-15,-1-25 16,1 25-16,24 0 16,-24 0-16,-25 0 0,-1 0 15,26 0-15,-25-25 16,25 25-16,-1 0 16,-24 0-16,25-49 15,-26 49-15,1 0 16,25 0-16,-50-25 15,49 25-15,-24 0 16,25-50 0,-25 50 15,-1 0 0,1 0-15,25 25-1,-25-25 1,24 25 0,-24-25-1,0 0 1,-25 49 0,25-49 15,-25-24-16,0-1 1,0 0-16,0-25 16</inkml:trace>
  <inkml:trace contextRef="#ctx0" brushRef="#br0" timeOffset="11771.2928">2877 2729 0,'-24'-25'16,"24"50"46,0-1-62,0 51 16,-25-26-16,25 1 15,0 0-15,0-1 16,0 1-16,0-1 16,0-24-1,0-74 32,0-1-31,0 0-16,0 1 15,0-26-15,0 1 16,0 24-16,0 1 16,0-1-16,0 0 15,0 26 1,49-1 0,26 25-1,-50 0 1,-1 0-1,-24 49 1,0-24-16,0 25 16,0-25-16,0 0 0,0-1 15,0 26-15,-74-50 16,24 50-16,26-50 16,-26 24-16,25-24 15,0 0 32,75 0 0,0 0-31,-26 25-16,26 50 15,-50-51-15,50 1 16,-50 25-16,24-1 15,-24 1-15,0-25 16,0 24-16,0-24 16,0 0-1,50-25 17,-25 0-17</inkml:trace>
  <inkml:trace contextRef="#ctx0" brushRef="#br0" timeOffset="11993.2913">3225 3051 0,'0'-25'0,"0"50"78,0 0-62,24 24-16,-24 1 16,0-25-1,25 0 1</inkml:trace>
  <inkml:trace contextRef="#ctx0" brushRef="#br0" timeOffset="13227.2467">4713 2853 0,'0'-50'15,"0"75"32,0 0-31,0-1-16,0 26 15,0 24-15,0-24 16,0 0-16,-25 24 16,25-24-16,0-26 15,0-48 48,0-26-63,0-24 15,0-1-15,0 1 16,0-1-16,25 1 16,-25 0-16,49 24 15,-49 25-15,50-25 16,-25 26 0,0 24-1,49 0 1,-24 0-16,-50 49 15,25-24-15,-25 25 16,0-25-16,0-1 16,0 26-16,-25-25 15,-25 0-15,1 24 16,24-49-16,0 25 16,-25-25-16,25 0 15,1 0 1,48 0 78,26 0-94,-50 74 15,0-49-15,25 25 16,-25-1-16,0-24 15,25 25-15,-25-25 16,0 24 0,0 1-16,0-25 15</inkml:trace>
  <inkml:trace contextRef="#ctx0" brushRef="#br0" timeOffset="13678.2522">5110 3101 0,'0'-50'16,"49"50"-1,-24 0 16,0 0 1,-25 25-17,0 24 1,0 1 0,0-25-16,0 24 15,-25-49-15,25 25 16,-49-25-16,49 25 31,24-25 16,1 0-47,25 0 16,-1 0-16,-24 0 15,25 0-15,-25 0 16</inkml:trace>
  <inkml:trace contextRef="#ctx0" brushRef="#br0" timeOffset="16022.265">8384 2877 0,'0'-49'32,"0"74"-1,0-1-31,0 26 16,0 0-16,0 24 0,0 0 15,-25-24 1,25 24-16,0-49 0,0 0 15,0 0 1,50-25 0,-25 0-1,24-50 1,1 25-16,-25-49 16,24 0-16,1-1 15,-50 1-15,49-1 16,-49 26-16,0-1 15,0 25-15,0 1 16,0 48 62</inkml:trace>
  <inkml:trace contextRef="#ctx0" brushRef="#br0" timeOffset="16840.2739">8756 3324 0,'0'49'62,"0"-24"-62,0 0 16,0 25-16,0-1 16,0-24-16,0 0 15,0 24 1</inkml:trace>
  <inkml:trace contextRef="#ctx0" brushRef="#br0" timeOffset="17343.2701">8756 3349 0,'0'-25'0,"0"-25"16,0 25 15,0 1-15,74 24-1,-49 0 1,0 0-1,-25 24 1,50 1 0,-50 0-16,0 25 0,0-26 15,-50 26 1,25-50-16,-24 50 16,-1-50-16,25 0 15,75 0 79,-25 0-78,-25 24-16,24-24 0,-24 50 15,25-50 1,-25 50-16,50-1 0,-50 1 15,0-25 1,25 24 0</inkml:trace>
  <inkml:trace contextRef="#ctx0" brushRef="#br0" timeOffset="17666.2679">9079 3621 0,'0'-49'31,"0"74"47,0 24-62,0-24-16,0 0 16,0 25-16,0-26 15,0 1 1</inkml:trace>
  <inkml:trace contextRef="#ctx0" brushRef="#br0" timeOffset="18220.2696">9426 3150 0,'0'0'0,"-25"0"15,50 0 48,24 0-48,1 0 1,0 0 0</inkml:trace>
  <inkml:trace contextRef="#ctx0" brushRef="#br0" timeOffset="18524.2819">9426 3299 0,'-50'0'16,"75"0"-1,25 0 1,-1 0-16,1 0 15,-1 0-15,1 0 16,0 0-16,-26 0 16,1 0-1</inkml:trace>
  <inkml:trace contextRef="#ctx0" brushRef="#br0" timeOffset="20151.2857">10269 2877 0,'0'0'0,"0"-24"15,50 24 32,-25 0-31,24 0-16,1 0 15,-1-50-15,-24 50 16,0 0-16,25 0 16,-26 0-16</inkml:trace>
  <inkml:trace contextRef="#ctx0" brushRef="#br0" timeOffset="20636.2908">10319 2877 0,'-50'0'16,"25"50"-1,-24 0-15,49-1 16,-25-24 0,25 25-1,0-26 1,74 1 15,-49-25-31,0 0 16,0 0-16,49 0 15,-24 0-15,-25 0 16,-1 0-16,-24 50 16,50-50-16,-50 25 15,0 24 1,-25 1 0,-24-1-1,24-49-15,-25 0 16,25 25-16,1-25 15,-26 0-15,25 0 16,0 0-16,-24 0 16,24 0-16,0-49 15,-24 49 1,49-25 0</inkml:trace>
  <inkml:trace contextRef="#ctx0" brushRef="#br0" timeOffset="21284.2876">11336 3001 0,'0'0'0,"0"-24"31,0-1 1,-50 25-1,25 0-15,-24 0-1,-1 49 1,25-24-1,25 0-15,0 25 32,25-50-17,0 24-15,25-24 16,-26 25-16,1-25 16,-25 50-1,75-50-15,-75 25 0,24-25 16,-24 24-16,0 26 15,-24-25 1,-51-25 0,26 0-16,-1 0 15,0 0-15,1 0 16,-1 0-16,25 0 0,25-25 16,-49 25-16,49-25 15,24 25 1</inkml:trace>
  <inkml:trace contextRef="#ctx0" brushRef="#br0" timeOffset="21582.2888">11584 3051 0,'0'25'78,"0"0"-78,0 24 16,0-24-16,0 25 15,-25-26 1,25 26 15,0-75-15</inkml:trace>
  <inkml:trace contextRef="#ctx0" brushRef="#br0" timeOffset="21753.2905">11609 2927 0,'0'-25'0,"0"-24"32,24 49-1,-24 24-15</inkml:trace>
  <inkml:trace contextRef="#ctx0" brushRef="#br0" timeOffset="22294.2856">11782 3051 0,'0'50'63,"0"24"-48,0-49-15,0 0 16,0-1-16,0 51 16,-25-75-1,25-50 32,0-24-47,0 49 16,0 0-16,0 0 15,0-49 1,25 74-16,-25-25 16,50 25-1,-25 0 1,24 0-16,-49 75 15,75-75-15,-75 49 16,49-49-16,-49 50 16,0-25-16,25 24 15,-25-24-15,0 0 16,-25-25 0,0 49-1</inkml:trace>
  <inkml:trace contextRef="#ctx0" brushRef="#br0" timeOffset="22661.2868">12700 2729 0,'-25'-50'16,"0"50"31,25 25-32,-49 0-15,-1-1 0,25 51 16,25-26-16,-99 26 16,99-1-16,-25-24 15,25 24-15,0 1 16,0-26-16,0 1 16,0-25-16,0 24 15,0-24-15,100 0 16</inkml:trace>
  <inkml:trace contextRef="#ctx0" brushRef="#br0" timeOffset="24729.7765">12973 3101 0,'0'-25'15,"0"0"1,0 0-1,-50 75 32,50-25-47,0 49 16,0-49-16,0 0 16,0-1-16,0 51 15,25-75 16,49 0-15,-74-50 0,25 50-16,-25-25 15,25 1-15,49 73 78,-49 1-62,25-50 0,-25 0-1,24 0 1,-49-25 0,0-49-1,0 49-15,0 0 16,0-25-1,-24 50-15,24-49 16,-50 49-16,75 0 31</inkml:trace>
  <inkml:trace contextRef="#ctx0" brushRef="#br0" timeOffset="25131.7958">13593 3001 0,'0'-74'16,"0"24"-16,0 1 16,0 74 46,0 24-62,0-24 16,-25 25-16,25-1 15,0 1-15,-49 24 16,49-24-16,0-1 16,-50 1-16,50-25 15,0 49 1,25-49-1,0-25 1,49 0 0,-49 0-16,24 0 15,1-50 1,-25 50 0,-25-24-16</inkml:trace>
  <inkml:trace contextRef="#ctx0" brushRef="#br0" timeOffset="25364.7763">13469 3175 0,'-25'0'16,"75"0"46,-25 0-62,-1 0 16,26-50-16,-25 50 15,0 0-15,24 0 16,-24 0-16</inkml:trace>
  <inkml:trace contextRef="#ctx0" brushRef="#br0" timeOffset="25774.773">14312 3026 0,'0'0'0,"0"-49"31,0 98 31,0-24-62,0 0 16,0 0-16,0 24 16,0-24-16,0 0 15,-49-25-15,49 49 16,0 1 0,0-25-1</inkml:trace>
  <inkml:trace contextRef="#ctx0" brushRef="#br0" timeOffset="26033.7763">14139 3051 0,'0'-25'15,"24"25"48,26 0-63,0 0 15,24 0-15,-49 0 0,0 0 16,24 0 0,1 50-1</inkml:trace>
  <inkml:trace contextRef="#ctx0" brushRef="#br0" timeOffset="26474.777">15106 2902 0,'0'-25'16,"0"-24"-1,0 74 48,0 24-63,0 1 0,0-1 16,0 1-16,-25 0 15,25-1-15,0-24 16,0 0-16,-25-25 15,25 49-15,0 1 32</inkml:trace>
  <inkml:trace contextRef="#ctx0" brushRef="#br0" timeOffset="26903.7763">15131 2877 0,'0'-24'16,"-50"48"46,50 1-46,-49 25-16,49-25 15,-50 24-15,0-49 16,26 50-16,-26-25 16,0-25-1,75 0 48,50 0-48,-51 0-15,1 0 16,25 0-16,-1 0 16,1 0-16,0 0 15,-1 0-15,-24 0 16,49 0 0,-49 0-1</inkml:trace>
  <inkml:trace contextRef="#ctx0" brushRef="#br0" timeOffset="27168.7746">15478 2977 0,'0'-50'16,"0"25"15,50 25 0,-1 0-15,-24 0-16,0 0 0,0 0 16,49 0-1,-49 0 1</inkml:trace>
  <inkml:trace contextRef="#ctx0" brushRef="#br0" timeOffset="27589.7825">15602 2902 0,'-49'0'0,"24"0"16,-25 25-16,25 0 15,25 0 1,0 24 0,0-24-1,0 0 1,50-25 15,-50 25-31,50-25 16,-1 0-16,-24 0 15,-25 49-15,50-49 16,-26 0 0,-24 25-16,0 0 31,0 24-15,-24-49-1,-26 0 1,25 0-1,0 0 1,1 0-16,-26-24 0,50-1 16,0 0-1</inkml:trace>
  <inkml:trace contextRef="#ctx0" brushRef="#br0" timeOffset="27981.7769">16073 2679 0,'0'-25'16,"0"50"46,0 0-46,0 0 0,25-25 15,25 0-15,-50-25-1,0-25 1,0 0-1,-25 26 1,0 24 15,25 24-31</inkml:trace>
  <inkml:trace contextRef="#ctx0" brushRef="#br0" timeOffset="28332.8362">16371 2456 0,'0'-25'16,"25"50"46,-25-1-62,50 26 16,-50-25-16,24 24 16,-24 26-1,0 24-15,50-24 16,-50-1-16,0 0 0,-25 1 15,-49-26-15,-1 1 16,-49 0-16,75 49 16,-26-74-16</inkml:trace>
  <inkml:trace contextRef="#ctx0" brushRef="#br0" timeOffset="30014.9903">8359 4638 0,'0'0'0,"0"75"63,0-1-63,0 1 15,0-1-15,0 1 16,0-1-16,0-24 15,0-1-15,25-24 16,-25 0 0,50-25-16,-26 0 31,-24-25-31,25 0 16,-25-24-16,75-26 15,-75 1-15,24-25 0,-24-26 16,50 1-1,-50 50-15,0 24 0,0 26 16,0-1 0,0 50 31,25-25-47,-25 49 15</inkml:trace>
  <inkml:trace contextRef="#ctx0" brushRef="#br0" timeOffset="30487.9861">8731 5135 0,'0'-50'15,"0"25"1,-25 50 47,25 25-63,0-26 15,0 1-15,0 0 16,0 25-16,0-26 15,0 1-15,0 25 16,0-1 15</inkml:trace>
  <inkml:trace contextRef="#ctx0" brushRef="#br0" timeOffset="31017.9893">8706 5110 0,'0'-50'0,"0"1"15,0-1 1,50 25 15,-25 25-31,24 0 16,-24 0-1,25 0 1,-50 50-16,0-1 16,0 26-1,-50-75 1,25 25-16,1-25 16,-26 24-16,0-24 15,100 0 79,-25 75-78,-25-1-1,49-49 1,-49 0-16,25 24 15,-25-24-15,0 0 16,25 25-16,-25-26 16,0 26-1,50 0 17</inkml:trace>
  <inkml:trace contextRef="#ctx0" brushRef="#br0" timeOffset="31552.9866">9079 5507 0,'0'0'0,"0"-25"15,0 0 16,49 25 16,1 0-31,-50 50 15,0-26-15,-50 26-16,25-25 15,-24 24-15,24-49 16,0 50-16,-25-25 16,75-25 31,25 0-32,-25 0-15,0 0 16,24 0-1,1 0-15,-1 0 0,-24 0 16,0 0-16,25 0 16,-50-25-16,0-25 93</inkml:trace>
  <inkml:trace contextRef="#ctx0" brushRef="#br0" timeOffset="32126.9861">9500 5011 0,'0'0'0,"25"0"78,0 0-78,0 0 16,24 0-16,1-50 16,-25 50-1,-1 0 17</inkml:trace>
  <inkml:trace contextRef="#ctx0" brushRef="#br0" timeOffset="32422.9881">9500 5184 0,'50'0'47,"-1"0"-31,1 0-16,0 0 0,-26 0 15,26 0-15,-25 0 16</inkml:trace>
  <inkml:trace contextRef="#ctx0" brushRef="#br0" timeOffset="33681.7236">10616 4638 0,'0'-24'15,"0"98"48,0 0-63,0-24 15,0 25-15,0-1 16,0-24-16,-24 24 16,24-49-16,0 0 15,0-1-15</inkml:trace>
  <inkml:trace contextRef="#ctx0" brushRef="#br0" timeOffset="34128.7214">10889 4837 0,'-25'-50'16,"25"1"0,-24 49 15,24 24-15,-25 1-16,25 0 15,0 50-15,-50-26 16,50-24-16,0 0 15,0 24-15,0 1 16,99-25 15,-74-25-31,0 0 16,25 0-16,-26 0 16,-24-50-16,25 1 15,-25-1-15,0 25 16,0-24-16,0 24 0,-25-50 15,-24 50 1,-1 25 0</inkml:trace>
  <inkml:trace contextRef="#ctx0" brushRef="#br0" timeOffset="34918.8116">11435 4713 0,'0'0'0,"0"-25"47,50 25-31,-50-25-16,24 25 15,-24-49 1,-24 49 31,-26 0-47,25 0 16,0 0-16,25 49 15,-24-49-15,24 50 16,-50-25-1,50-1 1,0 26 0,25-50-16,-25 25 15,49-25-15,-49 25 16,75-25-16,-75 49 16,49-49-16,-49 25 15,25-25-15,-25 25 16,0 0-16,0 24 15,-25-49 1,-24 25-16,24-25 16,0 0-16,0 0 15,-24 0-15,24 0 16,0 0-16,-24 0 16,49-49 15,24 49-31,1-25 15</inkml:trace>
  <inkml:trace contextRef="#ctx0" brushRef="#br0" timeOffset="35215.8088">11807 4787 0,'0'-25'0,"0"50"63,0 0-47,0 25-1,0 24-15,0-49 31,0 0-15,25-25 0</inkml:trace>
  <inkml:trace contextRef="#ctx0" brushRef="#br0" timeOffset="35382.8079">11906 4614 0,'0'-25'16,"0"50"47,25-25-63</inkml:trace>
  <inkml:trace contextRef="#ctx0" brushRef="#br0" timeOffset="35868.8094">12005 4762 0,'0'25'62,"0"25"-62,0 24 16,0-49 0,0 25-1,0-75 63,25-25-78,-25 26 16,50-1-16,-1-25 16,-24 50-1,0 0 1,25 0 0,-50 50-1,25-1-15,-25-24 16,0 0-16,0 0 15,0 24-15,0-24 16,0 0 15</inkml:trace>
  <inkml:trace contextRef="#ctx0" brushRef="#br0" timeOffset="36675.8298">13146 4291 0,'0'-25'0,"0"1"32,-24 24-1,-26 0 0,25 0-15,-24 49-16,24-24 15,-25 25-15,25 49 0,-24-25 16,24 1-16,25-1 16,-50-24-16,50 24 15,0 1-15,0-1 16,0 0-16,25 1 15,-25-26-15,50-24 16,-1 25 0,1-50-1,-25 0 1,24 0 31</inkml:trace>
  <inkml:trace contextRef="#ctx0" brushRef="#br0" timeOffset="38147.2093">13519 4688 0,'0'-25'0,"0"-24"15,0 123 64,0-49-79,0 0 15,0 24-15,0 1 16,0-25-16,0 0 15,24 24 1,26-49-16,0-49 16,-50-1-1,24 25-15,-24 0 16,0-24-16,0-1 16,50 50 46,-50 25-46,25-25-1,-25 49-15,25-49 16,-25 50-16,49-50 16,-24 0-1,0 0 1,-25-25-16,0-24 15,49 24-15,-49 0 16,0-49 0,-24 74-16,24-75 15,-25 75-15,25-25 16,49 25 15,1 0-31</inkml:trace>
  <inkml:trace contextRef="#ctx0" brushRef="#br0" timeOffset="38527.2115">14263 4390 0,'-25'0'16,"25"-49"0,0 24-16,-25 25 15,25 50 63,0-26-78,0 26 16,0 0-16,-25 24 16,25-24-16,0-1 15,0-24-15,0 25 16,0-1-16,0-24 0,0 25 15,25-50 32,25 0-31,-1 0-16,-24-50 16,25 50-16,-25-50 15,-25 1 1</inkml:trace>
  <inkml:trace contextRef="#ctx0" brushRef="#br0" timeOffset="38760.2106">14089 4614 0,'-25'0'0,"-24"0"16,49-25 30,24 25-46,1 0 16,25 0-16,-1-25 16,-24 25-16,0 0 15,25 0-15,-26 0 16,1 0-16,0 0 16,50 0-16,-51 0 0</inkml:trace>
  <inkml:trace contextRef="#ctx0" brushRef="#br0" timeOffset="39136.2128">15081 4465 0,'0'0'0,"0"-25"16,0 0 0,0 100 62,0-1-63,0 0-15,0 1 16,0-26-16,0 1 16,0-25-16,0 25 15,-49-1 1</inkml:trace>
  <inkml:trace contextRef="#ctx0" brushRef="#br0" timeOffset="39376.2113">14883 4738 0,'0'0'0,"0"-50"0,-50 50 16,75 0 30,49 0-30,1-25-16,-26 25 0,1 0 16,-25 0-16,24 0 15,-24 0-15,50 0 16</inkml:trace>
  <inkml:trace contextRef="#ctx0" brushRef="#br0" timeOffset="39997.2093">15925 4589 0,'0'-50'16,"0"1"-1,0 24 1,-25-25-1,-25 50 1,1 0 0,-1 25-1,25-25 1,25 50-16,-49-50 16,49 49-16,-50 1 15,50-25 1,50 24-1,-26-49-15,26 25 16,0-25 0,24 50-16,-24-50 0,-1 49 15,-24-49-15,-25 50 16,50-50-16,-50 50 16,0-1-1,-25-49-15,0 25 16,-25-25-16,1 0 15,-1 0-15,-24 0 16,49 0-16,0 0 16,25-74-1,0 24 1,0 0-16,50 1 16,49-26-16,-25 26 15,26-1-15,-26 0 16,-24 50-16,-1-49 15,1 49-15,-50-25 0,25 25 16,-25-50 0,0 100 15</inkml:trace>
  <inkml:trace contextRef="#ctx0" brushRef="#br0" timeOffset="40434.2126">16446 4663 0,'0'-25'16,"24"1"-1,-48 48 48,24 1-48,-50 25-15,50-25 16,0-1-16,0 26 16,0-25-16,25 0 15,24-25 1,1 0-1,0-25 1,-50-25-16,49 25 16,-49-24-16,0-1 15,0 1-15,0 24 16,-25 0-16,-24-25 16,-1 50-1</inkml:trace>
  <inkml:trace contextRef="#ctx0" brushRef="#br0" timeOffset="40806.2083">16669 4266 0,'0'25'94,"25"-25"-47,-25-25-32,0 1 17,-25 24-17,0 0 1</inkml:trace>
  <inkml:trace contextRef="#ctx0" brushRef="#br0" timeOffset="41207.2135">16867 4043 0,'0'-74'16,"50"99"62,-1 24-78,-24 1 15,25 24-15,-50-24 16,49 24-16,1 1 16,-50-1-16,50 25 15,-50-24-15,0-1 16,0-24-16,0-26 15,-50 26-15,-49-25 0,-50-25 16,0 99 0,25-99-16</inkml:trace>
  <inkml:trace contextRef="#ctx0" brushRef="#br0" timeOffset="54193.0807">27236 5631 0,'0'0'0,"-25"-50"16,25 75 78,74 24-79,-24-24 1,-1-25 0,-49 50-16,25-50 15,-25 25 48,0 24-32,-49 1-15,49 0-1,-25-50 1,25 24-16,0 26 15,0-25 1,0 24-16</inkml:trace>
  <inkml:trace contextRef="#ctx0" brushRef="#br0" timeOffset="61934.403">24011 5730 0,'-25'0'15,"50"0"267,-25-25-251,25 25-16,-25-50 1,25 50 0,24 0 15,-49-24-15,25 24 30,-25-25-14,25 25 15,-25-25-32,25-25 16,-25 26 32,49 24-47,-49-25 15,25 25-16,-25-50 17,25 50 30,-25-25-46,49 1-1,-49-26 79,25 50-94,-25-25 31,25 25-31,-25-25 32,50 25-32,-50-49 31,24 49-15,-24-25 15,25 25 0,-25-25-15,50 0 15,-25-24 0,-25 24-15,24 25-1,-24-25 1,50 25 0,-50-49-1,25 49 1,-25-25 0,25 25 15,-25-25-31,24 25 31,-24-50-31,50 50 16,-50-24-1,25 24 1,-25-25 15,25 25 0,-25-25-31,49 25 32,-49-50-32,25 50 31,-25-25-15,25 25 15,-25-24-16,25 24 32,-25-50-31,49 50 0,-49-25-1,25 25 1,-25-25-1,25 25-15,25-49 32,-26 24-1,1 25 0,-25-25-31,50 25 47,-50-49-47,25 49 16,-25-25-1,24 25 1,-24-25-16,25 25 16,25-25-1,-25-24 16,24 49 32,-49-25-47,0 0 218</inkml:trace>
  <inkml:trace contextRef="#ctx0" brushRef="#br0" timeOffset="63555.4038">25177 4316 0,'-50'0'0,"75"0"172,0 0-141,0 0-15,-1 0 15,26 0 0,-25 0-15,0 0-1,24 0 17,-24 0-1,-25 50 203,0-26-218,0 1-1,0 0 1,0 25-16,0-1 16,0-24-1,0 0 17</inkml:trace>
  <inkml:trace contextRef="#ctx0" brushRef="#br0" timeOffset="64675.4186">24829 4043 0,'-49'0'16,"24"0"31,25-25-1,50 1-30,-1 24 0,-49-50-1,25 50-15,0 0 16,25 0 0,-26 0 15</inkml:trace>
  <inkml:trace contextRef="#ctx0" brushRef="#br0" timeOffset="65417.4192">24805 4093 0,'-25'0'0,"25"25"32,0 24-1,0-24 0,49-25 32,1 0-48,-25 0 1,0 0-1,0 0 32,-25 25 16,0 0-48,0 24 1,0-24 15,-25-25-15,0 0 0,-25 0-1,25 0 1,1 0-1,-26 0 32,50 25 16</inkml:trace>
  <inkml:trace contextRef="#ctx0" brushRef="#br0" timeOffset="66826.4201">24333 5407 0,'-49'0'31,"49"-24"16,25 24 31,-1 49-62,26-24-16,-25 25 31,-25-1-31,0 1 16,49-1-1,-49-24 1,0 25-1,0-25 1,-24-1 0,24 26-1,0-25 63,0 0-62</inkml:trace>
  <inkml:trace contextRef="#ctx0" brushRef="#br0" timeOffset="67746.4353">24780 5358 0,'0'-25'15,"0"50"79,0 0-78,0-1-16,0 26 15,0-25-15,0 0 16,0-1-16,0 26 16,0 0-1,0-75 79</inkml:trace>
  <inkml:trace contextRef="#ctx0" brushRef="#br0" timeOffset="68387.466">24780 5358 0,'0'-25'16,"-50"25"46,25 0-46,1 50-1,-26-26 1,25 26 0,-24-25-1,49 0 16,0 24 1,24-49 30,26 0-46,0-25-1,-26 25 1,1 0-16,25-24 16,-1 24-1,-24 0 1,-25-50-16,50 50 16,-25 0 30,0 0 33</inkml:trace>
  <inkml:trace contextRef="#ctx0" brushRef="#br0" timeOffset="68755.4662">25028 5308 0,'0'0'0,"0"-25"79,25 25-64,-25-49 1,25 49-16,24 0 15,-24 0 1</inkml:trace>
  <inkml:trace contextRef="#ctx0" brushRef="#br0" timeOffset="69363.4668">25078 5283 0,'0'25'16,"-25"-25"-1,25 25 1,0 25-1,-50-26 1,50 1 0,0 25 15,25-50 0,0 0-15,0 0-1,24 0 1,-24 0 15,-25 25 32,0-1-32,0 1 0,-50-25 16,26 0-31,-1 0 31</inkml:trace>
  <inkml:trace contextRef="#ctx0" brushRef="#br0" timeOffset="70180.4388">25251 5085 0,'-49'0'62,"49"25"17,0 24-48,24-49-16,-24-24 32,0-1-15,0 0-17,-24 25 1,-1 0 15,25 25 16,0-50 94,0 50-79</inkml:trace>
  <inkml:trace contextRef="#ctx0" brushRef="#br1" timeOffset="102506.3153">24557 1811 0,'0'-25'47,"0"75"156,0-26-172,0 1 1,0 0-1,0 25-15,0-26 30,0 1-14,0 25-1,-25-50-15,25 25-16,0-1 46,0 1-14,0 25-1,-25-50 0,25 25-15,0-1 15,0 26 0,0-25-15,-25-25 0,25 25-16,0-1 31,0 26-16,0-25 17,0 0-17,0-1 17,0 26-17,0-25 16,0 0-15,-49-25 0,49 49-1,0-24 1,0 0 15,0 25 0,0-1-15,-25-49 0,25 25-16,0 0 15,0 0 17,0 24-17,0-24 16,-25 0-15,25 24 0,0-24-1,-50 0 1,50 25 0,0-26-1,0 1 1,-24-25-1,24 50 1,0-25 0,0-1 46,0 1-46,-25-25-1,25 50 1,0-25 0,0-1 15,0 1-15,0 25 30,0-25-14,-50-1-17,50 26 1,0-25 15,0 0 0,0 24 1,0-24 15,-25-25-32,25 25-15,0 0 31,0 49-15,-49-49 0,49 0-1,0 24 1,0-24 0,0 0-1,0 0 1,-25-25-16,25 49 15,0-24 1,0 0 0,0 0-1,0 24 1,0-24 15,0 0-15,0 25-1,0-26 17,-25-24-32,25 25 15,0 0 17,0 25-1,0-26-16,0 1 1,0 25 15,0-25 1,0-1-17,0 1 32,0 25-31,0-25-1,0-1 17,0 26-17,0-25 1,0 0 15,0-1 0,0 26-15,0-25 0,-25-25-1,25 25 1,0 0-16,0 24 31,0-24 16,0 0-47,0 24 16,-49-49-1,49 25-15,0 0 47,0 0-31,0 24-1,0 1 1,-25-25 0,25 24 15,0-24-16,0 0 17,0 0-17,0 49 1,-25-74 0,25 50-1,0-25 16,0-1 1,0 26-1,0-25-15,0 0-16,0-1 31,0-48 47,0-51-62</inkml:trace>
  <inkml:trace contextRef="#ctx0" brushRef="#br1" timeOffset="104070.3648">24408 1811 0,'-25'0'16,"25"49"30,0-73 33,0-1-79,25 25 15,-25-25 1,25 25-16,-25-25 0,49 25 15,-49-49-15,25 49 16,-25-25-16,25 25 16,-25-25-1,25 25-15,-25 25 110,49 49-95,-49-24 1,0-25 0,0-1-16,0 26 15,25-50 1,-25 74-16,0-49 15,0 25 1,0-25 0,0 24 15</inkml:trace>
  <inkml:trace contextRef="#ctx0" brushRef="#br1" timeOffset="104759.3631">24284 1116 0,'0'0'0,"0"-25"47,0 100 0,0-1-31,0-49-16,0 0 15,0 0-15,0 24 16,0 1-1,0-25 1,0-1 0,0 26 15,49-50-15</inkml:trace>
  <inkml:trace contextRef="#ctx0" brushRef="#br1" timeOffset="105450.3639">24507 1116 0,'0'-25'16,"0"75"78,-25-50-94,25 50 15,0-1 1,0 1 0,0-25-1,0 24 1,25-49-16,25 0 15,-26 0 17,1 0-17,-25-25 1,25 25-16,-25-49 16,0 24-1,0 0 1,0-24-1,0 24 1,-25 25 0,25-25-1,-49 25-15,-1 0 32,25 0-1,25 25 0</inkml:trace>
  <inkml:trace contextRef="#ctx0" brushRef="#br1" timeOffset="108813.4725">24135 4663 0,'0'-25'94,"50"25"-63,-26 0 1,1 0-17,25 0-15,-50 50 16,25-50-16,-1 25 31,26-25 0,-50 25-31,25 24 32,-25-24-1,25-25-16,-25 25-15,0 25 32,0-26-32,0 1 31,49-25-31,-49 25 16,0 25-1,25-50 16,-25 24-31,0 1 47,25-25-47,-25 50 32,49-50-32,-49 25 31,25-25-31,-25 24 15,25 26 17,-25-25-17,50-25 1,-50 25 0,0-1 15,24-24-16,-24 50 1,0-25 0,25 0-1,-25 24 1,0-24 15,0 0-15,0 24-1,0 1 1,50-50 0,-50 25-16,0 24 31,0 1-15,0-25-16,0 24 15</inkml:trace>
  <inkml:trace contextRef="#ctx0" brushRef="#br1" timeOffset="111354.2257">24383 3944 0,'0'-25'0,"0"0"46,-25 25-30,-24 0 0,24 25-1,-25 0 1,50 25 0,-25-50-16,25 24 15,0 1 1,0 25-1,50-50 17,-50 25-32,50-25 15,-1 0 1,-49 24-16,50-24 16,-1 50-1,-49-25 1,0 0-1,0-1 1,-24-24-16,-1 0 31,0 0 1,25-24-17,0-1 1,-50 0-16,50-25 15,0 26-15,0-26 16,25 0 0,-25 1-1,25 49-15,-25-25 16,25 0 0,24-24 15</inkml:trace>
  <inkml:trace contextRef="#ctx0" brushRef="#br1" timeOffset="111880.2253">24557 3845 0,'0'-50'15,"0"75"48,0 0-48,0 24-15,0 1 32,0 0-32,24-1 15,26-24 16,-25-25-15,0 0 31,-25-25-31,0-49-1,0 24-15,0 1 31,0 24-31,-25 25 16,0 0 15</inkml:trace>
  <inkml:trace contextRef="#ctx0" brushRef="#br1" timeOffset="112343.2275">24705 3497 0,'0'-24'31,"0"-26"110,-49 50-79,49 25-15,0 0-31,0-1-1</inkml:trace>
  <inkml:trace contextRef="#ctx0" brushRef="#br1" timeOffset="149134.2677">1315 12576 0,'0'-50'16,"0"100"46,0 49-62,0 0 16,0 25-16,0 50 16,0 0-16,0-50 15,0 0-15,0 25 16,0-50-16,0 0 15,0 0-15,0-24 16,0-26-16,0 1 16,0-1-1</inkml:trace>
  <inkml:trace contextRef="#ctx0" brushRef="#br1" timeOffset="149928.2964">1215 14163 0,'0'-24'0,"-24"24"78,-26 0-63,25 0 1,0 0 0,25 49-16,0 1 15,-49-1-15,49 1 16,0 0-16,0-1 15,0 1-15,25 24 16,-25-49-16,49 0 0,1 49 16,-1-74-1,-24 0-15,0 0 16,25 0-16,-26 0 16,-24-24-16,50-1 15,-50 0-15,50-49 16,-50 24-16,0 0 15,0-24-15,0-1 16,0 1-16,-25 24 16,25 26-16,-25 24 15,25-50-15,-50 50 16,1 0-16,49-25 0,-50 25 16,1 0-1,24 0 1,-25 0-1</inkml:trace>
  <inkml:trace contextRef="#ctx0" brushRef="#br1" timeOffset="150425.2986">1290 14759 0,'0'-25'16,"0"0"-1,0 0 1,0 75 62,0 24-78,0 26 16,0 24-1,0 24-15,0-24 0,0 50 16,0-50-16,0-25 16,0-24-16,0-1 15,0 1 1,0-51-16,0 1 16,0-50 15,-50-24-16,50-26-15</inkml:trace>
  <inkml:trace contextRef="#ctx0" brushRef="#br1" timeOffset="151315.2975">1166 14387 0,'0'-25'78,"25"25"-47,-1 0 1,-24 50-17,0-26 1,50 26-16,-50-25 16,0 0-1,25 24 1,0-49 15,-25-25-15,49 25-16,-49-49 15,0-1 1,0 1 0,0-1-1,0 25 16,-25 25-15</inkml:trace>
  <inkml:trace contextRef="#ctx0" brushRef="#br1" timeOffset="152532.2978">1389 12452 0,'0'25'15,"25"-25"16,24 0-15,-24 25-16,0-25 16,25 0-16,24 49 0,-24-49 15,24 0-15,25 25 16,25-25-16,50 0 16,0 0-16,-1 0 15,-24 0 1,25 0-16,-50 0 0,25 0 15,-25 0-15,24 0 16,-73 0-16,-26 0 16,1 0-16,-25 0 15,24 0-15,-24 0 16,-25-25 46,0-24-30,-49 49-1,49 49 31,0 26-46,0-1 0,0 0-16,0 26 0,0 24 15,0 0-15,0 25 16,0-50-16,0 0 16,0-25-16,0-24 15,0 0-15,0-1 16,0-24-16,0 0 15,0 0-15,0 24 16,0-24 15</inkml:trace>
  <inkml:trace contextRef="#ctx0" brushRef="#br1" timeOffset="153564.2986">3621 13841 0,'-24'0'16,"48"0"77,26 0-77,0 0 0,-1 0-1,-49 50 1,0-26 15,-49 26-31,24-50 16,-25 74-16,1-24 15,-1-25-15,0 24 16,-24-24-16,49 25 16,0-25-1,50-25 17,0 0-17,25 0-15,-1 0 16,26 0-16,-26 0 15,1 0-15,24 49 0,-49-49 16,-25 25 15,0 25-15,-25-50 0,-24 49-16,-1-24 15,25-25 16,50 0 48,25 50-64,-25-1 1,-25-24-1,0 25-15,49-1 16,-49 26-16,0-26 16,0 1-16,0 0 15,0-1-15,0 1 16,-25-1-16,25 1 16,0-25-16,0 0 15,0 24-15,0 26 16,0-26-16,0 1 15,0 24-15,0-24 16,0-25-16,0 24 0,0 1 16,0 0-1,0-100 63,-49-49-78,49-50 16</inkml:trace>
  <inkml:trace contextRef="#ctx0" brushRef="#br1" timeOffset="154572.3054">3746 12502 0,'0'24'15,"24"-24"32,1 0-31,25 0-16,-1 0 16,1 0-16,0 0 15,24 0-15,25 0 16,0 0-16,-24 0 15,24 0-15,50 0 16,24 0-16,-48 0 16,-51 0-16,-24 0 0,-1 0 15,1 0-15,-50-49 16,25 49 0,-25-25 15,0 50 78,0 24-93,0 1-1,-25 0-15,25 24 16,0 0-16,0 26 0,0 24 16,0 24-16,0 1 15,0 0-15,0-25 16,0-25-16,0-24 16,0-1-16,0-49 15,0 0 1,-50-25 31</inkml:trace>
  <inkml:trace contextRef="#ctx0" brushRef="#br1" timeOffset="155570.3057">5035 13866 0,'-24'0'16,"73"0"46,1 0-62,-1 0 16,1 0-16,0 49 15,-1-49-15,1 0 16,-50 25-16,25-25 16,-25 25-1,-50 49 1,0-74-16,1 25 15,-1-25-15,1 50 16,-1-50-16,-24 25 0,49-25 16,25 49-1,49-49 17,1 0-17,0 0-15,-26 0 16,1 0-16,0 0 15,25 0 1,-50 25-16,0 0 47,-25-25-47,-25 49 16,1-49-1,49 25-15,-50-25 16,50 25-1,0 25 1,0-25 0,0 24-1,0-24 1,50 25-16,-50-26 16,0 1-16,0 25 15,24-1-15,-24 1 16,0 0-16,0-1 15,0 26-15,0-1 0,50 0 16,-50 1 0,0-1-16,0-24 0,0-1 15,0 1-15,0 0 16,0-1-16,0 1 16,0 0-16,0-1 15,0 26-15,25-51 16,-25 1-16,0 25 15,0-25-15,0 24 16,0-24 0,0-99 77,0 49-77</inkml:trace>
  <inkml:trace contextRef="#ctx0" brushRef="#br1" timeOffset="156707.3244">1141 16148 0,'25'0'32,"-25"-25"-17,25 25 1,24 0 15,-24 0-15,0 0-16,24 0 15,1 0-15,49-50 16,0 50-16,1 0 16,-1 0-16,0 0 0,0 0 15,50 0 1,-25 0-16,25 0 15,-25 0-15,50 0 16,-25 0-16,24 0 16,1 0-16,-50 0 0,49-49 15,-24 49-15,-49 0 16,24 0-16,24 0 16,-48 0-16,-1-25 15,-25 25-15,1 0 16,-1 0-16,25-50 15,0 50-15,1 0 16,-1 0-16,0-49 0,25 49 16,-49 0-16,-1 0 15,-24 0-15,-1 0 16,-24 0-16,0 0 16,24 0-16,-24 0 15,0-25 1,25 25-16,-1-50 15,1 50 1,-25 0 15</inkml:trace>
  <inkml:trace contextRef="#ctx0" brushRef="#br1" timeOffset="157494.325">3721 15652 0,'0'49'93,"0"-24"-93,0 25 16,0-1-16,0 1 0,0-25 16,0 0-16,49 24 15,-49 1 1,0-25-1,0-50 32,0 0-31</inkml:trace>
  <inkml:trace contextRef="#ctx0" brushRef="#br1" timeOffset="158162.3426">2853 14461 0,'-75'0'0,"50"0"47,50 50-16,-25-1-15,25 1-16,-25 24 16,0-24-16,50 0 15,-50-26-15,0 26 16,0 0-16,0-26 31</inkml:trace>
  <inkml:trace contextRef="#ctx0" brushRef="#br1" timeOffset="158688.3415">2853 14560 0,'-25'0'15,"25"-49"-15,0-1 16,-25 1-1,25-1 1,0 0 0,25 25-16,24-24 15,1 49 1,24 0 0,-74 25-16,25-25 15,-25 74-15,0 1 16,0-26-16,0 1 15,-25-25-15,25 24 16,-24-49-16,24 25 16,-25-25-16,0 0 31,75 25 47,24 49-62,-24-49-16,-26 25 15,26-1-15,-25 1 16,-25-25-16,49-25 16,-49 74-16,50-74 15</inkml:trace>
  <inkml:trace contextRef="#ctx0" brushRef="#br1" timeOffset="158933.3495">3299 14734 0,'25'0'62,"24"25"-46,-49 24-16,0-24 16,25 25-16,-25-25 15,0 24 1,0-24-16,0 25 15</inkml:trace>
  <inkml:trace contextRef="#ctx0" brushRef="#br1" timeOffset="159802.3721">5531 14238 0,'0'49'47,"0"-24"-47,25 0 15,-25 25-15,25 24 16,-25-24-16,0-1 16,50 1-16,-50 0 15,0-1-15,0-24 16,24-25 15,-24-50-15,0 26-1,0-1-15</inkml:trace>
  <inkml:trace contextRef="#ctx0" brushRef="#br1" timeOffset="160270.3722">5531 14362 0,'0'-50'16,"0"25"-1,0-49 1,25 74-16,-25-25 15,50 25-15,-25-25 16,-1 25-16,26 0 16,0 0-1,-26 0 1,-24 25-16,0 50 16,0-26-16,0 1 0,0-25 15,-49 24-15,-1-24 16,25-25-16,25 25 15,-24-25-15,48 0 79,26 0-64,-25 0 1,24 50-16,-24-50 15,0 49-15,25 1 16,-50-25-16,49-1 0,-49 26 16,25-25-16,-25 24 15,0-24 17</inkml:trace>
  <inkml:trace contextRef="#ctx0" brushRef="#br1" timeOffset="160677.3674">6077 14684 0,'0'-49'31,"25"49"-15,25-25-1,-1 25-15,1 0 16,-25 0 0,-25 50 15,0-1-31,0-24 16,0 0-16,0 24 15,-50-24 1,100-25 31,-26 0-32,1-49 1,50 49-16,-26-50 0,1 50 16,-1-50-16,1 50 15,-25-49 1</inkml:trace>
  <inkml:trace contextRef="#ctx0" brushRef="#br1" timeOffset="161892.4121">3373 13097 0,'50'0'109,"0"0"-93,-50 74-1,74-49-15,0 25 16,-24 24 0,-25-74-1,25 0 32,-50-49-31,0-1-16,24-49 15,-24 24-15,0 26 16,50 24-16,-50-25 16,-50 50 31</inkml:trace>
  <inkml:trace contextRef="#ctx0" brushRef="#br1" timeOffset="162356.4108">4093 13146 0,'0'0'0,"0"-24"16,0-1-1,0 50 63,0 24-78,0-24 16,0 0-16,0 25 16,0-26-16,0 26 15,49-25 16,-24-25-15,0 0 0,25-50-1</inkml:trace>
  <inkml:trace contextRef="#ctx0" brushRef="#br1" timeOffset="162791.4093">4068 12874 0,'0'0'0,"0"-25"47,0 50 31,0-50 16,0-25-63,0 75 0</inkml:trace>
  <inkml:trace contextRef="#ctx0" brushRef="#br1" timeOffset="163286.5431">4390 13271 0,'0'24'62,"25"1"-62,-25 50 16,0-26-1,0 1 1</inkml:trace>
  <inkml:trace contextRef="#ctx0" brushRef="#br1" timeOffset="164254.5398">4961 12973 0,'0'0'0,"0"25"78,50-25-78,-50 74 16,49-74-16,-49 74 15,25-74-15,-25 50 16,25-50-16,-25 25 16,49-25-1,-24 0 1,0-25 15,-25 0-31,50-24 16,-50 24-16,0 0 0,24 25 15,-24-74-15,25 74 32,-25-25-1</inkml:trace>
  <inkml:trace contextRef="#ctx0" brushRef="#br1" timeOffset="164607.5908">5581 12973 0,'0'49'93,"0"-24"-93,0 0 16,50 49-16,-50-49 16,0 0-16,0 25 15,24-1 1,1-49 15,-25-49-15,0-1-1,0 25 1</inkml:trace>
  <inkml:trace contextRef="#ctx0" brushRef="#br1" timeOffset="164823.5852">5631 12750 0,'-50'0'16,"50"-50"15,25 50 0</inkml:trace>
  <inkml:trace contextRef="#ctx0" brushRef="#br1" timeOffset="165371.5852">5978 13146 0,'0'-49'94,"0"24"-63,25 25-15,24 0-1,-49 50 1,0-1-16,0-24 15,-24 0-15,24 25 16,-25-50-16,25 49 16,-25-24-1,25 25 17,74-75 14,-49 25-46,25 0 16,-50-25-16,49 25 16,-24 0-1</inkml:trace>
  <inkml:trace contextRef="#ctx0" brushRef="#br1" timeOffset="166737.7989">8409 12923 0,'-50'0'16,"50"50"31,0-1-31,0 1-16,0 0 15,0-1-15,0 1 16,0 0-16,0-26 15,25-24-15,-25 50 16</inkml:trace>
  <inkml:trace contextRef="#ctx0" brushRef="#br1" timeOffset="167047.8039">8136 13047 0,'0'-49'16,"0"24"30,0-25-30,50 50-16,-1-74 16,1 74-16,-1-25 15,1 25-15,-25-25 0,0 25 16,24 0-16,-24 0 16,0 0-1,-25 25 16</inkml:trace>
  <inkml:trace contextRef="#ctx0" brushRef="#br1" timeOffset="167427.8966">8161 13543 0,'25'0'63,"24"-24"-48,-24 24-15,25-50 16,-26 50-16,1 0 16,25-25-16,-25 25 15,-1 0-15,1 0 16,50 0-16,-75-25 16</inkml:trace>
  <inkml:trace contextRef="#ctx0" brushRef="#br1" timeOffset="167799.8958">8731 13295 0,'0'50'94,"0"-25"-94,0 0 16,0-1-16,0 26 15,0-25-15,0 0 16,0 24-16,25-49 16,-25 50-16,0-75 78</inkml:trace>
  <inkml:trace contextRef="#ctx0" brushRef="#br1" timeOffset="168386.8994">9203 12948 0,'-25'0'16,"25"25"15,49-25 32,1 0-48,-25 0-15,49 0 16,-49 0 15</inkml:trace>
  <inkml:trace contextRef="#ctx0" brushRef="#br1" timeOffset="168696.8983">9227 13196 0,'75'0'47,"-50"0"-31,24 0-16,1 0 15,-25 0-15,-1 0 16,26 0 0,-50-50 46,-25 50-62</inkml:trace>
  <inkml:trace contextRef="#ctx0" brushRef="#br1" timeOffset="169950.2849">9996 12824 0,'-25'-50'16,"50"50"47,25-24-63,0 24 15,-1 0-15,1 0 16,-25 0-16,-1 0 15</inkml:trace>
  <inkml:trace contextRef="#ctx0" brushRef="#br1" timeOffset="170438.285">10120 12750 0,'-24'0'16,"24"49"-1,-50-49 1,50 75-16,0-26 0,0-24 16,0 0-16,0 0 15,0 24-15,0-24 16,25 0 15,24-25-15,-24 0-1,50 0 1,-51 0-16,26 0 16,-50 49-16,50-24 15,-50 0 1,-25 50-1,0-51 1,0-24-16,-24 25 16,24-25-16,0 0 15,-25 0-15,26 0 16,-1 0-16,0 0 16,-25 0-1,50-25 16</inkml:trace>
  <inkml:trace contextRef="#ctx0" brushRef="#br1" timeOffset="171017.2867">11038 12898 0,'0'-49'15,"-25"49"48,-24 0-48,49 25-15,-25-25 16,25 24-16,-50 1 16,50 0-1,0 25 1,25-50-16,25 24 15,-1-24 1,1 50 0,-25-50-1,-25 50 1,0-1 0,0 1-1,-25-50-15,0 50 16,0-50-16,-24 0 15,-26 0-15,26 0 16,24 0-16,0 0 16,-25 0-1,50-25 1,0-25 0</inkml:trace>
  <inkml:trace contextRef="#ctx0" brushRef="#br1" timeOffset="171347.2862">11187 13022 0,'0'-24'0,"0"48"78,50 26-62,-50 0-16,0-1 15,0-24 1</inkml:trace>
  <inkml:trace contextRef="#ctx0" brushRef="#br1" timeOffset="171539.2871">11237 12849 0,'0'-25'62</inkml:trace>
  <inkml:trace contextRef="#ctx0" brushRef="#br1" timeOffset="172085.2888">11336 12973 0,'0'25'94,"25"49"-79,-25-24 1,0-26-1,24-24 17,-24-49-1,50 24-31,-50 0 16,25-49-16,-25 24 15,74 25-15,-49-24 16,0 49-1,24 0 1,-24 49 0,25 26-1,-50-50 1,0-1 0,25 51-16,-25-50 0,0-1 15,0 1 1,0-50 31,-50 25-47</inkml:trace>
  <inkml:trace contextRef="#ctx0" brushRef="#br1" timeOffset="173421.3549">12675 12278 0,'-25'0'16,"1"0"0,-1 0 15,-25 0-16,1 124 1,49-49-16,-75-1 16,75 25-16,-49 25 15,49-24-15,0-1 16,0-25-16,0-24 16,0-1-16,24 1 15,-24 0-15,50-25 16,24 49-1</inkml:trace>
  <inkml:trace contextRef="#ctx0" brushRef="#br1" timeOffset="174035.3589">12923 12898 0,'0'-24'15,"0"73"17,0-24-17,0 25 1,0-1-16,0-24 0,0 0 15,0 0 1,25-25-16,25 0 16,-26 0-1,1 0-15,50-25 16,-75-25 0,24 50-1,-24-49-15,0 24 16,0 50 31,25-1-32,25-24 1,-50 25 0,50-25-1,-1 0-15,-24 0 16,25 0-1,-50-25 1,0-24 0,0-1-16,0 25 15,-25-24 1,0 49 0,25-50-16,-25 50 15</inkml:trace>
  <inkml:trace contextRef="#ctx0" brushRef="#br1" timeOffset="174391.3598">13494 12675 0,'0'0'0,"0"-25"16,25 1-1,-25 48 32,0 26-31,0 0-16,0-1 16,0 1-16,0-1 15,0-24-15,0 25 16,0-25-16,0 24 15,49-49 1,-49 25 0,25-25-1,0 0-15,24-25 16,-49-24 0,25 49-1</inkml:trace>
  <inkml:trace contextRef="#ctx0" brushRef="#br1" timeOffset="174653.357">13444 12874 0,'-25'0'0,"75"0"78,0 0-46,-1 0-17,1 0 1</inkml:trace>
  <inkml:trace contextRef="#ctx0" brushRef="#br1" timeOffset="175105.3589">14213 12824 0,'25'0'63,"0"-25"-63,24 25 16,-24 0-16,0 0 15,25 0-15,-1 0 16,-98-25 46</inkml:trace>
  <inkml:trace contextRef="#ctx0" brushRef="#br1" timeOffset="176075.4227">15032 12502 0,'0'-25'16,"0"50"31,0 24-32,0 1-15,0-1 16,49 1-16,-49 24 16,0-24-16,0 0 0,0-26 15,0 1 1,0 25-16,-25-1 15</inkml:trace>
  <inkml:trace contextRef="#ctx0" brushRef="#br1" timeOffset="176436.4229">15056 12502 0,'0'-25'16,"-49"50"31,49 24-31,-50-24-1,50 25-15,-74-26 0,74 1 16,-25 25-16,25-25 15,-25-1 1,75-24 31,-25 0-47,24 0 0,1 0 16,-1 0-16,26 0 15,-26 0-15,-24 0 16,0-24-16,25 24 15</inkml:trace>
  <inkml:trace contextRef="#ctx0" brushRef="#br1" timeOffset="176698.429">15453 12551 0,'50'0'63,"-25"0"-48,0 0-15,24 0 16,-24 0-16,-25-25 15,50 25-15,-50-24 16,24 24 0</inkml:trace>
  <inkml:trace contextRef="#ctx0" brushRef="#br1" timeOffset="177051.4265">15528 12576 0,'-50'50'0,"1"-1"15,49 1 1,0-1 0,0 1-1,24 0 1,26-50 0,-25 0-16,0 24 15,24-24-15,-24 0 16,0 50-16,24-50 15,1 25-15,-50 24 47,-74-24-15,-1-25-17,50 0-15,1 0 16,-26-25-16,50-24 15</inkml:trace>
  <inkml:trace contextRef="#ctx0" brushRef="#br1" timeOffset="177421.4224">16222 11981 0,'0'-25'32,"0"50"-1,0 24-15,0 1-1,25-50 32,-25-25-31,0-49-1,0 49 1,-25 25 0,-24 0-1,24 0 1</inkml:trace>
  <inkml:trace contextRef="#ctx0" brushRef="#br1" timeOffset="177765.4517">16570 11832 0,'0'-50'0,"0"75"78,24 49-62,-24-24-16,50 0 15,-50 24-15,0 25 16,50 50-16,-50-25 0,0 25 16,-25-25-1,-25 25-15,1-25 0,24-50 16,-50-24-16,1-1 16,-25-49-16,-25 50 15</inkml:trace>
  <inkml:trace contextRef="#ctx0" brushRef="#br1" timeOffset="178912.4503">8607 14536 0,'0'49'62,"0"26"-62,0-1 16,0 0-16,0 1 16,0-1-16,25 1 0,-25-26 15,0 1-15,0-1 16,-25-98 31</inkml:trace>
  <inkml:trace contextRef="#ctx0" brushRef="#br1" timeOffset="179196.4663">8260 14585 0,'0'-49'31,"74"24"-15,1 25-1,-1-50-15,1 50 16,-26-25-16,1 25 16,-1 0-16,1 0 15,24 0-15,-49-49 16,0 49-16,25 0 15</inkml:trace>
  <inkml:trace contextRef="#ctx0" brushRef="#br1" timeOffset="179504.4723">7987 15677 0,'50'0'16,"-25"0"0,24-75-16,26 75 15,-1-49-15,-24 49 16,-1-50-16,1 50 15,-1-25-15,1 25 16,0 0-16,-26-25 16,1 25-16,50 0 15,-26 0-15,1-49 16,-25 49-16,24 0 16</inkml:trace>
  <inkml:trace contextRef="#ctx0" brushRef="#br1" timeOffset="179977.4663">9004 15404 0,'0'0'0,"25"-25"46,25 25-30,-1-50 0,1 50-16,-1 0 15,-24 0 1,-25 25 0,0 25-16,0-25 15,0-1-15,0 1 0,-99 25 16,74-1-16,-49 1 15,-1-25 1,100-25 62,0 0-62,0 0-16,0 0 15,24 0-15,-24 0 16,0 0-16,24 0 16</inkml:trace>
  <inkml:trace contextRef="#ctx0" brushRef="#br1" timeOffset="180277.4679">9575 14957 0,'24'-25'47,"51"25"-32,-50 0-15,49 0 16,-74-24 0,50 24-16,-26 0 15,-24-50 1</inkml:trace>
  <inkml:trace contextRef="#ctx0" brushRef="#br1" timeOffset="180523.4658">9525 15180 0,'50'0'16,"-26"0"0,1 0-16,25 0 15,-25 0-15,-1 0 16,26 0-16,-25 0 16</inkml:trace>
  <inkml:trace contextRef="#ctx0" brushRef="#br1" timeOffset="181401.5569">10641 14461 0,'0'-25'16,"0"75"30,0 49-30,0 0-16,0-24 16,25-1-16,-25 1 15,0-1-15,0-24 16,0-26-16,0 26 16,0-25-1,25-25-15</inkml:trace>
  <inkml:trace contextRef="#ctx0" brushRef="#br1" timeOffset="181805.5882">11013 14709 0,'-25'0'47,"25"25"-47,0 0 16,0 0-16,0 24 0,0-24 15,0 0 1,0 0-16,0 49 16,25-74-1,0 0-15,49 0 16,-74-25-1,50 25-15,-50-49 16,25 24-16,-25 0 16,0-25-16,0 26 15,0-26-15,0 0 16,-50 50-16,50-49 16,-25 49-16,1 0 15,-1 0 1,-25 0-1,50 25 1</inkml:trace>
  <inkml:trace contextRef="#ctx0" brushRef="#br1" timeOffset="182431.5959">12105 14560 0,'-25'0'16,"25"-24"0,-50 24-1,25 0 1,1 0-16,-1 0 15,-50 0 1,75 24-16,-24-24 0,24 50 16,0 0-1,0-1 1,24-49-16,26 50 16,-25-50-16,0 49 15,24-49-15,-24 0 16,0 25-16,49 25 15,-74-25 1,0-1 0,-25-24-1,-49 50-15,24-50 16,-24 0-16,0 0 16,-1 0-16,26-25 15,24 25-15,25-25 0,-50-24 16,50 24-1</inkml:trace>
  <inkml:trace contextRef="#ctx0" brushRef="#br1" timeOffset="182706.5903">12303 14660 0,'25'0'47,"-25"24"-31,0 26 0,0 0-1,0-26 1,0 26-1</inkml:trace>
  <inkml:trace contextRef="#ctx0" brushRef="#br1" timeOffset="182887.5889">12328 14536 0,'0'-50'0,"0"25"31</inkml:trace>
  <inkml:trace contextRef="#ctx0" brushRef="#br1" timeOffset="183321.6122">12576 14560 0,'0'50'62,"25"-25"-62,-25 24 16,0-24-16,0 25 16,0-25 15,0-50 0,49-25-15,-49 25-1,25 1-15,-25-26 0,50 25 16,-25 25 15,-1 0-15,26 50 0,-50-25-16,50-1 15,-50 51-15,0-50 16,24-1-16,-24 26 15,-24-50 1,24 50 0</inkml:trace>
  <inkml:trace contextRef="#ctx0" brushRef="#br1" timeOffset="184071.6324">13742 14089 0,'0'-25'0,"0"-24"31,-50 73 32,50 51-48,-49-1-15,49 25 16,-50-24-16,50 24 16,0-24-16,0-1 15,0 0-15,0-24 16,0-25-16,25 0 15,0 24-15,-1-49 0,26 25 16,0-25 0</inkml:trace>
  <inkml:trace contextRef="#ctx0" brushRef="#br1" timeOffset="184612.6785">14089 14511 0,'0'0'0,"-25"25"47,25 24-31,0-24-16,0 0 15,0 24-15,0 1 16,25-50-1,0 25 1,24-25 0,26 0-1,-50-75 1,-25 26 0,0 24-1,24 25 32,-24 50-47,50-1 16,-25-49-1,0 0 1,24 0 0,-49-25 15,0-24-16,0-1-15,0 25 16,0 1 0,-24 24-16,24-25 15,-25-25 1</inkml:trace>
  <inkml:trace contextRef="#ctx0" brushRef="#br1" timeOffset="184956.677">14660 14163 0,'0'0'0,"0"-49"32,0 74 14,0 49-46,0-24 0,0-1 16,0 26-16,0-1 16,0 1-16,0-26 15,0 1-15,0-25 16,0 24-16,0-24 16,49-25 15,1-25-16,-50 0 1,25 1-16,-25-26 16</inkml:trace>
  <inkml:trace contextRef="#ctx0" brushRef="#br1" timeOffset="185182.6754">14610 14486 0,'25'0'47,"0"0"-32,24-25-15,-24 25 16,0 0-16,24 0 0,-49-25 15</inkml:trace>
  <inkml:trace contextRef="#ctx0" brushRef="#br1" timeOffset="186147.6768">15255 14436 0,'0'50'15,"25"-50"32,-1 0-47,26 0 16,-25 0-16,0 0 15,24 0-15,-24 0 16,25 0 0</inkml:trace>
  <inkml:trace contextRef="#ctx0" brushRef="#br1" timeOffset="186452.679">15776 14238 0,'0'-25'31,"0"50"16,25 24-47,-25-24 16,0 0-16,0 25 16,0-1-16,0 1 0,0 0 15,0-26-15,0 1 16,0 25-1</inkml:trace>
  <inkml:trace contextRef="#ctx0" brushRef="#br1" timeOffset="186980.6784">16197 14188 0,'0'-25'15,"25"1"16,0 24-15,0 0 0,24 0-1,26 0 1,-50 49 0,-25 1-1,0-25-15,0 24 0,-50 26 16,-24-26-16,24 1 15,0 0-15,26-50 16,24 49-16,-50-49 16,75 0 31,24 0-32,-24-25-15,0 25 16,49 0-16,-24 0 15,0 0-15,-1 0 16,-24 0-16,25 0 16,-25 0-1</inkml:trace>
  <inkml:trace contextRef="#ctx0" brushRef="#br1" timeOffset="187343.6741">16892 14263 0,'-25'-50'0,"-24"50"31,24 0-15,25 25-1,-25 0-15,25-1 16,0 26-16,-50 0 15,50-25 1,0-1-16,0 26 16,25-50-16,25 25 0,-25-25 15,-1 0-15,1 0 16,25 0-16,-25-25 16,24-25-16,-49 26 15,25-1-15,-25-25 16,0 0-16,0 26 15,0-26 1,-74 50-16,24-50 0,25 50 16,0-74-1</inkml:trace>
  <inkml:trace contextRef="#ctx0" brushRef="#br1" timeOffset="187682.6815">17016 13816 0,'25'50'93,"24"-50"-61,-49-25-1,0 0-15,0 0-1,-24 25 1,-1 0-1</inkml:trace>
  <inkml:trace contextRef="#ctx0" brushRef="#br1" timeOffset="187970.6745">17214 13618 0,'0'-25'16,"25"25"31,-25 25-47,50 24 16,-1 1-16,-24 0 0,25 24 15,-50 25-15,74 75 16,-74-25-16,0-25 15,-25 25-15,-49-25 16,0-50-16,-26 25 16,-48-24-16,24-75 15</inkml:trace>
  <inkml:trace contextRef="#ctx0" brushRef="#br1" timeOffset="200628.3041">28550 12551 0,'25'0'31,"-25"-49"32,0 24-63,25 0 16,-25-25-16,0 1 15,0-1-15,49 1 16,-49-26-16,0 1 15,0-26-15,0-73 16,0 24-16,0-74 16,0 24-16,-49 1 15,49 24-15,-75 75 16,26 0-16,49 74 16,-25 0-16,-25-24 15,26 49 1,24-25-16</inkml:trace>
  <inkml:trace contextRef="#ctx0" brushRef="#br1" timeOffset="201313.2999">28377 10567 0,'0'-25'16,"-25"25"31,25 25-16,0 24-15,-50 26-1,50-26-15,0 1 0,0 0 16,0-26-16,0 26 16,25-100 46,-25 26-46,0-26-16,0 0 0,0 1 15,0-26-15,0 26 16,0-1-16,0 25 16,25 25-1,0 0 32,24 0-31,-49 25-1,75 25-15,-51-1 16,26 1-16,-25 0 16,-25-1-16,49-49 0,-49 50 15,50-50-15,-50 25 16,25-25-1</inkml:trace>
  <inkml:trace contextRef="#ctx0" brushRef="#br1" timeOffset="202429.3124">28649 13965 0,'0'25'78,"0"24"-63,0 1-15,0 0 16,0-1-16,0 1 16,0 24-16,50-24 15,-50 24-15,0 26 16,0-1-16,0 0 15,-50 25-15,50-25 16,-99 25-16,50 75 16,24-125-16,-25-24 15,50-1-15,-49-24 16,49 25-16,-25-50 16,25-25 30</inkml:trace>
  <inkml:trace contextRef="#ctx0" brushRef="#br1" timeOffset="202916.3023">28277 15255 0,'0'25'31,"0"-1"-15,0 26-16,0-25 15,0 0-15,0 24 16,0-24-16,50 0 16,-50 25-16,0-26 15,0 26 1,25-50 15,0 0 0,24 0-15,-24 0 0,25-25-1,-1-24 1,1 49-16,-1 0 16,1-25-1,0-25 1</inkml:trace>
  <inkml:trace contextRef="#ctx0" brushRef="#br1" timeOffset="214568.5821">23986 13519 0,'0'24'156,"50"-24"141,-50 25-282,25-25 64,-25 25-79,24-25 31,-24 50-16,0-26 48,25-24-47,-25 25 46,50-25-62,-25 50 47,-25-25-31,24-25-1,-24 24 1,50-24-1,-50 50 1,25-50 31,-25 25-47,25 0 31,-25 24 0,49-49 1,-49 25-32,25 0 31,-25 0-15,25-25-1,-25 49 1,49-24-1,-49 0 1,25-25-16,-25 49 16,25-24-1,-25 0 17,50-25-32,-26 50 31,26-26-16,-25 26 17,-25-25-1,25-25-31,24 25 31,-49 24-15,50-49-1,-50 25 1,25-25-16,-25 25 16,24-25-1,-24 50 17,50-50-32,-50 24 15,25-24 1,-25 25-1,25-25 1,-25 25 15,49-25 1,-49 50-32,25-50 15,-25 24 1,25-24-1,-25 25 1,25-25 31,-25 50 47,49-50-63,-49 25-15,25-1 15,-25 1 31,25-25-46,-50 0 62</inkml:trace>
  <inkml:trace contextRef="#ctx0" brushRef="#br1" timeOffset="215593.8502">25028 14858 0,'-25'0'0,"25"-25"16,25 25 140,0 0-140,24 0-1,-24 0 1,0 50 0,49-50-1,-74 25 1,25-25 0,-25-25 15,0-25-16,0 1 1,0 24 0,0-25-16,0 1 15,0 24 110</inkml:trace>
  <inkml:trace contextRef="#ctx0" brushRef="#br1" timeOffset="216673.8751">24408 13543 0,'0'25'109,"0"0"-109,0 0 16,0 24-16,25-24 0,-25 0 16,0 25-1,0-26-15,0 1 0,0 0 16,0 25-1,0-26 1,-50-24 78</inkml:trace>
  <inkml:trace contextRef="#ctx0" brushRef="#br1" timeOffset="217155.8743">24805 13742 0,'0'49'62,"0"1"-62,0-25 16,0 0-1,0 24-15,24 1 0,-24-25 16,0-1 0</inkml:trace>
  <inkml:trace contextRef="#ctx0" brushRef="#br1" timeOffset="217679.8763">24780 13692 0,'-25'0'110,"25"50"-110,-25-50 15,25 49-15,-25-49 16,25 50-16,-49-25 16,98-25 77,-24 0-77,25 0 0,-1 0-1,26-25 1,-50 25 0,-25-50-16</inkml:trace>
  <inkml:trace contextRef="#ctx0" brushRef="#br1" timeOffset="218295.1069">24978 13791 0,'50'0'31,"-50"-24"-15,25 24-16,0-25 15,24 25 1,-98 0 62,24 49-62,25-24-1,0 0 1,-25-25-16,25 25 15,0 24 1,0-24 15,50-25-15,-1 50 15,1-50-15,-25 0-1,-25 25 1,0-1 15,0 26-15,-50-50 15,0 0-15,26 0-1</inkml:trace>
  <inkml:trace contextRef="#ctx0" brushRef="#br1" timeOffset="218683.1052">25276 13692 0,'25'0'125,"-75"0"-47,25 0-63</inkml:trace>
  <inkml:trace contextRef="#ctx0" brushRef="#br1" timeOffset="219757.9525">25499 14635 0,'25'0'109,"25"0"-93,-26 0-16,26-25 0,-25 25 15,0 0-15,-25-50 16,74 50-16,-74-24 16</inkml:trace>
  <inkml:trace contextRef="#ctx0" brushRef="#br1" timeOffset="220313.9549">25524 14660 0,'0'49'16,"0"-24"0,0 0-1,0 24 1,0 1 0,25-50-16,-25 50 15,0-26 1,25-24-1,-1 0 1,1 0 15,25 0-31,-25 0 16,-25-49 0,24 49-1,26 0 1,-50 25-1,25 24 1,-25 1 0,0-1-1,0 1 1,0 0 0,-50-50-16,1 24 15,24-24-15,-25 0 0,25 0 16,-24 0-16,24 0 15,0 0-15,-24 0 16</inkml:trace>
  <inkml:trace contextRef="#ctx0" brushRef="#br0" timeOffset="233776.7311">23837 13643 0,'0'-50'125,"0"75"46,-49 0-139,49-1-17,0 26 17,-25-50-17,25 25-15,0 0 31,-25-25-15,25 49 0,-50-24-1,26 0 1,24 24 15,-25-49-31,25 25 16,0 0-1,-50-25 1,50 50 0,0-26-1,-25-24 1,25 25-16,0 0 16,-24-25-1,24 74-15,0-49 16,-50 0-16,50 25 0,-25-50 15,25 49 1,-25-24-16,-24 25 16,24 24-1,-25-24 1,26-1 0,24-24-1,-50-25-15,50 50 16,-25-50-16,25 74 15,-25-74-15,25 50 16,-24-50-16,24 49 16,-50-24-1,50 25 1,-25-50-16,25 25 16,-49-1-16,49 26 15,-25-50 1,25 25-16,-25 0 15,25 24 1,-50-49 0,50 25-16,-24 0 15,24 24 1,-25-49 0,25 25-1,-50-25 1,50 25-1,0 0 17,-25-25-32,25 49 31,-24-24-15,24 0-1,-50-25 1,50 50-1,-25-25 17,25 24-17,-25-49 1,25 25-16,-49 25 31,49-26 0,-25-24-31,25 25 16,-25 50 0,25-26-1,-50-49-15,50 50 16,-24-25 0,24 24-1,-25-49 1,25 50-16,-50-25 31,50 24-31,-25 1 16,25-25-16,-74 24 15,74-24-15,-74-25 16,74 25-16,-25-25 16,25 25-16,-25-25 15,25 49-15,-50-24 16,26 25 15,24-1-15,-25-49-1,25 25 17,-50 0-1,50 25-16,-25-26 1,25 1 78,-24-25-79,24 50 79,0-25-63,-50-25-15,50 24-16,0 26 31,-25-50-15,25 25 0,0 0 30,-25-25-46,25 24 32,0 26-17,-49-50 32,49 25 16,25-25-16</inkml:trace>
  <inkml:trace contextRef="#ctx0" brushRef="#br0" timeOffset="234836.0016">21729 16644 0,'0'50'140,"0"24"-124,0-24 0,0-26-1,0 1 1,0 25 15,0-1-15,0-24-1,50-25 63,-26 0-62,26 0 0,0-49-1,24 49 1,-49 0 78,-25-25-94</inkml:trace>
  <inkml:trace contextRef="#ctx0" brushRef="#br0" timeOffset="236374.9963">23589 14263 0,'0'-50'15,"25"50"141,0 0-140,24 0-16,-24 0 16,25 0-1,-50-50 1,49 50-16,-49-49 16,50 24-16,-50-25 15,75 26-15,-75-1 16,49-25-16,-49 25 15,50-24-15,-50 24 16,49 0-16,-49-24 16,25 24-16,-25 0 15,0-25 1,0 1 0,0 24 15,0 0 78,25 25-93</inkml:trace>
  <inkml:trace contextRef="#ctx0" brushRef="#br0" timeOffset="237347.9965">23589 14610 0,'-25'0'32,"25"25"61,0 0-93,0-1 0,0 51 16,0-26 0,25 1-16,-25-25 0,0 0 15,0 49 1,25-74-16,-25 25 15,50-25 17</inkml:trace>
  <inkml:trace contextRef="#ctx0" brushRef="#br0" timeOffset="237996.996">23763 14684 0,'-25'0'15,"0"0"1,25-24 0,0-26 31,25 50-16,25 0-16,-26 50 17,-24 24-17,0-49-15,0 0 16,0-1-16,0 26 16,0-25-1,-49 0 16,74-25 48,24 0-64,1 0 1,24 0-1,-49 0 1,25 0 0,-1 0-1,-24-25-15</inkml:trace>
  <inkml:trace contextRef="#ctx0" brushRef="#br0" timeOffset="238514.0411">24209 14511 0,'-24'0'63,"24"74"-32,0-24-15,0-25-16,0-1 15,0 26-15,0-25 16,0 0-16,24 24 15,1-49 1,25 50 0,-25-50-1,-1 0 1,-24-75 0,0 51-16,0-1 15,0-25 1,0 1-1,-49 49-15,49-50 16,-25 50-16,-25 0 16,26 0 15,24-25-31</inkml:trace>
  <inkml:trace contextRef="#ctx0" brushRef="#br0" timeOffset="238856.0395">24309 14362 0,'0'25'62,"0"0"-30,24-25-17,1 0 1,-25-50 15,0 25-15,-25 25 31</inkml:trace>
  <inkml:trace contextRef="#ctx0" brushRef="#br0" timeOffset="240222.0395">20935 16545 0,'0'-50'15,"0"75"48,0 25-47,50-1-16,-50 1 15,25-1 1,-25 26-16,0-1 0,49-49 15,-49 25 1,25-50 0</inkml:trace>
  <inkml:trace contextRef="#ctx0" brushRef="#br0" timeOffset="240761.0389">21233 16570 0,'0'-25'16,"-25"25"15,25 25 32,0-1-63,0 1 15,0 25-15,0-25 16,25-1-16,-25 26 15,25-50-15,49 25 16,-49-25 0,24 0-16,-24 0 15,25-75 1,-50 26-16,0-1 16,0 25-1,0 1 1,0-26-16,-50 25 0,1-24 15,24 24-15,-25-25 16,1 50 15,49 25-31,-25 0 16,25 0-16,-25 49 16</inkml:trace>
  <inkml:trace contextRef="#ctx0" brushRef="#br0" timeOffset="247056.4708">20067 17314 0,'0'0'0,"-50"0"15,1 0 1,49-25-16,-50 25 15,1 0 1,24 0 0,25-25-16,-50 25 15,25 0 1,1 0 0,-1 0 15,-25 0 16,50-50-16,-49 50-15,24 0-1,25-24-15,-25 24 16,25-25-1</inkml:trace>
  <inkml:trace contextRef="#ctx0" brushRef="#br0" timeOffset="247779.5022">19496 17090 0,'-49'0'31,"49"50"157,49-50-173,1 0 1,-50 25 0,50-25-16,-25 0 15,-25 25-15,49-25 16,1 0-1,-50 24-15,25-24 16,24 0 0,-24 0-1,0 0 17,24 0-17,26 50 1,-26-50-1,-24 0 1,0 0-16,25 0 16,-1 0-1,1 0 1,-25 25-16,24-25 16,26 0-16,24 0 15,-74 0-15,49 0 16,-49 0-16,0 0 31,49 0-15,-49 0-16,0 0 15,0 0-15,49 0 16,-24 0-16,-26 0 16,1-50-16,50 50 15,-75-25-15,49 25 16</inkml:trace>
  <inkml:trace contextRef="#ctx0" brushRef="#br0" timeOffset="248001.5044">21010 17214 0,'-25'0'16,"0"0"-1,-25 0 1,26 0 15,-26 50-15</inkml:trace>
  <inkml:trace contextRef="#ctx0" brushRef="#br0" timeOffset="248448.5025">20836 17264 0,'-25'0'31,"-24"0"1,24 0 124,25 25-94,-25-25-62,-25 0 47,50 49 16,-124-73-32</inkml:trace>
  <inkml:trace contextRef="#ctx0" brushRef="#br0" timeOffset="263933.0097">27756 2108 0,'0'25'47,"0"0"-32,0 49 1,0 1 0,0-1-16,0 1 15,0 24-15,0 0 16,0-24-16,50-26 16,-50-24-16,0 0 15,0-50 16</inkml:trace>
  <inkml:trace contextRef="#ctx0" brushRef="#br0" timeOffset="264306.0062">27756 2108 0,'-49'0'0,"74"-24"63,-1 24-63,1-50 15,25 50-15,-25 0 16,-1-50-16,26 50 15,-25 0-15,0 25 16,24-25-16,-49 50 16,25-25-16,-25 24 15,0 1-15,-25-1 16,-24 1-16,24 0 16,-25-1-16,1-49 0,24 25 15,-25-25 1,25 0-1,25-25-15</inkml:trace>
  <inkml:trace contextRef="#ctx0" brushRef="#br0" timeOffset="264868.0055">28153 1910 0,'0'25'47,"0"24"-31,0 26-16,0-1 15,50 1-15,-50-1 16,0 0-16,0 1 15,0-1-15,25 1 16,-25-1-16,0-24 16,0-25-16,0-50 62,49 0-62,-49-25 16,0 25-16,50 1 0,-50-26 15,50 25-15,-26-24 16,1 49 0,-25-50-1,50 50-15,-25 0 16,-25 25 0,24-25-16,-24 74 15,0-49-15,50 0 16,-50 24-16,0-24 15,0 0-15,0 25 16,0-25-16,25-25 47</inkml:trace>
  <inkml:trace contextRef="#ctx0" brushRef="#br0" timeOffset="265566.0813">28724 2505 0,'0'-25'15,"0"1"-15,0-26 16,-50 50 31,25 25-31,-24 49-1,49-49 1,0 0-16,-25 24 15,25-24-15,0 0 16,50-25 15,-1 0-15,-49-50 0,25 26-16,-25-26 15,0 25-15,0 0 16,0 1-1,25 24-15,24 24 63,-24-24-47,-25 25-16,50-25 15,-25 0 1,24 0-1,-49-25 1,0-24 0,0-1-1,0 1 1,-25 49-16,50 0 47,-25 24-32,25-24-15,-25 25 16,25-25-16,-25 50 16,49-25-16,-49 24 15,25-49-15,-25 50 16,0-25 0,0-1-1,-49-24 16,-1-24-15</inkml:trace>
  <inkml:trace contextRef="#ctx0" brushRef="#br0" timeOffset="265970.0818">29071 2356 0,'50'0'16,"-50"25"-16,25-25 16,-1 0-1,51-25 1,-50 25 0,-1-49-16,26 24 15,-50-25 1,-25 50-1,-24 0 1,49 50-16,-50-50 16,50 50-16,-25-26 15,25 1-15,0 25 16,0-25-16,0-1 16,0 26-16,50-25 15,-1-25 1,-24 0-16,0 0 15,25 0-15,-1 0 32,-49-25-32,0-25 0,0 1 15</inkml:trace>
  <inkml:trace contextRef="#ctx0" brushRef="#br0" timeOffset="266840.1021">30336 2208 0,'0'-50'32,"-25"50"-17,-49 0 1,24 0-1,50 25-15,-49 0 16,49-1 0,-50 51-16,50-26 0,0 1 15,0 0-15,0-1 16,0 1 0,25-25-16,24-25 15,-24 0-15,0 0 16,25-25-16,-25-50 15,-25 1-15,49 0 16,-49-26-16,0 1 16,0 0-16,0 0 15</inkml:trace>
  <inkml:trace contextRef="#ctx0" brushRef="#br0" timeOffset="267290.1016">30287 1587 0,'0'0'0,"0"-24"15,0 48 1,0 1-1,0 0-15,0 25 16,0-25-16,0-1 16,0 26-16,0 0 15,49-1-15,-49 26 16,0 24-16,50 25 16,-50-25-16,0 0 15,25-24-15,-25-26 16,49 1-16,-49-25 15,25-25 1,25-25 0,-1-25-1,-49 25-15,0 1 16,25-26-16,-25 25 16,0 0-16,0-24 15,25 49-15,-25-25 16,0 75 15,0-26-31,0 1 16,0 25-16,49-50 15,-49 49-15,0-24 16,25-25 0,-25-25 15</inkml:trace>
  <inkml:trace contextRef="#ctx0" brushRef="#br0" timeOffset="267456.1009">30609 2009 0,'-25'0'15,"25"-49"32,25 49-31,25-25-16</inkml:trace>
  <inkml:trace contextRef="#ctx0" brushRef="#br0" timeOffset="267785.1015">30907 1563 0,'0'24'0,"0"1"31,0 0 1,0 25-17,0-25-15,0 24 16,0 26-16,0 24 15,0 0-15,0 25 16,0 50 0,0-1-16,24 1 0,-24 0 15,50-1-15,-50-24 16,50-50-16,-50-49 16,49-25-16</inkml:trace>
  <inkml:trace contextRef="#ctx0" brushRef="#br0" timeOffset="267988.1043">30634 2753 0,'0'-74'47,"49"-1"-47,1 26 16,24-50-16,1 24 15,-50-49-15,49 25 16,-24-25-16</inkml:trace>
  <inkml:trace contextRef="#ctx0" brushRef="#br0" timeOffset="268265.1031">31179 1761 0,'0'0'0,"-24"0"63,24 50-32,-25-50-31,25 25 16,0-1-16,0 26 15,0 0-15,0 49 16,0 25-16,0 0 15,0 0-15,25 49 0,-25 1 16,49-25 0,-49-25-16,0-25 0,25-24 15,-25-51-15,0-48 47</inkml:trace>
  <inkml:trace contextRef="#ctx0" brushRef="#br0" timeOffset="268515.0997">30981 2654 0,'50'0'47,"-26"0"-47,1 0 16,25-25-16,-25 25 15,-1-49-15,51 24 16</inkml:trace>
  <inkml:trace contextRef="#ctx0" brushRef="#br0" timeOffset="269251.1001">29369 3770 0,'25'0'47,"-1"0"-32,1 0 1,25 0-16,-25 0 0,-1 0 16,1 0-16,50 0 15</inkml:trace>
  <inkml:trace contextRef="#ctx0" brushRef="#br0" timeOffset="269536.1145">29493 3994 0,'25'0'0,"-1"0"31,26 0-15,0-50 0,-1 25-1,1 25 1,-50-49-16,49 49 16,-24 0-16</inkml:trace>
  <inkml:trace contextRef="#ctx0" brushRef="#br0" timeOffset="277888.708">30907 3721 0,'0'-25'16,"0"-25"-1,24 50-15,1 0 16,25-49-16,-25 49 16,24 0-1,-49 24-15,25-24 16,-25 25-16,0 0 0,0 25 15,0-1 1,0 1-16,-25-25 0,25 0 16,-49 24-16,-1-24 15,75-25 63,24 0-62,1 0 0,-25 0-1,-25 50 1,0-26-16,0 26 16,0-25-1,-25-25 1,0 49-1,-24-49-15,24 0 16,0 0-16,0 0 16,-24 0-16,24 0 15,0 0-15,-25 0 16,50-24 15</inkml:trace>
  <inkml:trace contextRef="#ctx0" brushRef="#br0" timeOffset="278219.7051">31477 3572 0,'25'0'79,"74"-50"-64,-49 25 1,-25-24-1,-25 74 17</inkml:trace>
  <inkml:trace contextRef="#ctx0" brushRef="#br0" timeOffset="278614.1191">31477 3696 0,'-25'50'16,"25"-1"-1,-24-49-15,24 50 16,0 24 0,0-49-1,24 0 1,51-25-1,-26 0 1,26 0 0,-50 0-1,-1 49-15,51-49 16,-50 0 0,-25 25-16,0 0 15,0 49 1,-25-49-1,0 0-15,0-25 16,-24 74-16,24-74 16,0 0-16,-25 0 15,26 0 1,24-49-16</inkml:trace>
  <inkml:trace contextRef="#ctx0" brushRef="#br0" timeOffset="278972.1166">32097 3200 0,'-25'0'16,"25"25"30,0 24-30,50-24 0,-25-25-1,24 0-15,1 0 32,-50-50-32,0 1 15,-25 49-15,25-50 16,-74 50-16,24 0 15,25 0 1,-24 25 15</inkml:trace>
  <inkml:trace contextRef="#ctx0" brushRef="#br0" timeOffset="280039.1225">29865 12998 0,'25'0'62,"-1"0"-46,26-50-16,0 50 16,-1-25-16,-24 25 0,25 0 15</inkml:trace>
  <inkml:trace contextRef="#ctx0" brushRef="#br0" timeOffset="280340.1217">29914 13370 0,'50'-25'32,"-25"25"-17,24-50-15,1 1 16,0 49-16,-1-50 16,26 50-16,-26-74 15,-24 74-15,25-25 16,-25 25-1,-50 25 17,-25-25-17</inkml:trace>
  <inkml:trace contextRef="#ctx0" brushRef="#br0" timeOffset="281368.1205">29493 11832 0,'0'-25'0,"0"50"78,0 49-78,0 1 16,0-1-16,0 0 15,25 1-15,-25-25 16,0-26-16,24-24 0,-24 50 16,50-50 15</inkml:trace>
  <inkml:trace contextRef="#ctx0" brushRef="#br0" timeOffset="281695.1237">29443 11857 0,'-25'-25'0,"25"-25"16,0 25 0,0 1-16,0-26 15,0 25-15,25 25 16,25 0-16,-25 0 15,-1 0-15,26 0 16,-25 0-16,-25 50 16,25-25-16,-25-1 15,0 26-15,0-25 16,0 0-16,0 24 16,-25-49-1,25 50-15,-25-50 16</inkml:trace>
  <inkml:trace contextRef="#ctx0" brushRef="#br0" timeOffset="281898.1274">30014 11956 0,'-25'0'15</inkml:trace>
  <inkml:trace contextRef="#ctx0" brushRef="#br0" timeOffset="282197.1256">30237 11559 0,'0'0'0,"0"25"62,50 0-62,-50-1 16,0 26 0,24 24-16,-24-24 0,0 0 15,50-1-15,-50-24 16,0 25-16,25 24 15</inkml:trace>
  <inkml:trace contextRef="#ctx0" brushRef="#br0" timeOffset="282531.1187">30336 11534 0,'50'0'63,"-25"0"-48,-1 0-15,1 0 16,25 25-16,-25 25 15,24-1-15,-24 1 16,-25-1-16,50 26 16,-50-26-16,0 1 0,0-25 15,-25 24-15,-50 1 16,51-50 0</inkml:trace>
  <inkml:trace contextRef="#ctx0" brushRef="#br0" timeOffset="282702.123">31229 11559 0</inkml:trace>
  <inkml:trace contextRef="#ctx0" brushRef="#br0" timeOffset="294264.1372">31279 12502 0,'-25'0'0,"25"-25"31,-50 25-31,50-25 31,25-25 63,0 50-78,0 0-16,24 0 15,26-24 1,-50 24-16,-1 0 15,-24-50-15,50 50 16,-25 0 15,-25 50 16,0-1-47,0 1 16,0-1-16,0 26 0,0-1 15,0 25-15,0-49 16,0 0-16,0-1 16,0-24-1</inkml:trace>
  <inkml:trace contextRef="#ctx0" brushRef="#br0" timeOffset="294570.1334">31775 12477 0,'0'-25'0,"25"-25"47,49 26-32,-49 24 1,-25-50-16,49 50 16,1-74-16,-25 49 15,0 25-15,-25-50 16,49 50-16</inkml:trace>
  <inkml:trace contextRef="#ctx0" brushRef="#br0" timeOffset="294962.1349">31924 12353 0,'0'25'15,"-25"-25"-15,25 49 16,-25 1-1,25-1 1,0 1-16,0-25 16,0 24-1,0 1 1,0 0 0,25-50-16,0 0 15,24 0 1,-24 0-1,0 0 1,24 0 0,-49 24-1,25-24-15,-25 50 16,0 24 0,0-49-16,0 0 15,-25 49 1,-49-74-16,49 0 15,0 25-15,-24-25 16,24 0 0,0 0-16</inkml:trace>
  <inkml:trace contextRef="#ctx0" brushRef="#br0" timeOffset="295351.1352">32445 11956 0,'0'-25'16,"-25"25"-16,25 25 62,0 24-62,0-24 16,0 0-16,0 0 15,25-25 1,24 0 0,-49-25 15,0 0-31,0-24 15,0-1-15,-25 50 16,1 25 0,-26 24-1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12-23T10:36:48.670"/>
    </inkml:context>
    <inkml:brush xml:id="br0">
      <inkml:brushProperty name="width" value="0.05292" units="cm"/>
      <inkml:brushProperty name="height" value="0.05292" units="cm"/>
    </inkml:brush>
  </inkml:definitions>
  <inkml:trace contextRef="#ctx0" brushRef="#br0">1811 4093 0,'0'0'0,"25"49"171,24-49-155,26 0-16,-1 0 16,25 0-16,25 0 15,50 0-15,-25 0 16,24 0-16,-24 0 16,-50 0-16,-24 0 15,-1 0-15,-49 0 16,0 0-1,-25-24 126</inkml:trace>
  <inkml:trace contextRef="#ctx0" brushRef="#br0" timeOffset="1283.004">2257 9401 0,'25'0'78,"25"0"-62,-1 0-16,1 50 15,24-50-15,25 0 16,1 0-16,-1 0 16,50 0-16,-25 0 15,0 0-15,0 0 16,-50 49-16,-24-49 16,-1 0-16,-24 0 0,25 0 15</inkml:trace>
  <inkml:trace contextRef="#ctx0" brushRef="#br0" timeOffset="16500.7504">5308 3423 0,'0'-25'0,"0"100"78,25-1-78,-25 0 16,50 1-16,-50-1 16,24 1-16,-24-26 15,0-24-15,50-25 16,-50 25-16,25-25 31,-25-25-15,25-24-1,-25-26-15,49-24 16,-49 0-16,0-50 0,0 25 16,0 25-1,0 24-15,0 50 0,0 50 63,0 0-48,25-25 1</inkml:trace>
  <inkml:trace contextRef="#ctx0" brushRef="#br0" timeOffset="17356.7507">5804 3795 0,'0'-25'15,"0"1"1,0-26 15,0 100 32,0-26-48,0 26 1,0 0-16,0-1 15,25-49 1,-25-49 47,25-1-63,-25 0 15,0 26-15,0-1 16,50 25-16,-50-50 0,49 50 15,-24 50 1,25-1 0,-26 1-1,-24 0 1,0-1 0,0-74 46,0 1-46,0-1-16,50-25 15,-50 25-15,25-24 16,0 49 0,24 0 15,-24 49-16,-25-24-15,0 25 16,0-25-16,0 24 16,0-24-16,0 0 15,0-50 32,0 0-31,0-24-1</inkml:trace>
  <inkml:trace contextRef="#ctx0" brushRef="#br0" timeOffset="18210.7512">6945 3349 0,'0'24'78,"0"26"-62,-49-25-16,24 0 15,-25 49-15,50-49 16,-49 0-16,49 24 16,-25-49-16,25 50 15,0 0-15,0-26 16,0 26 15,25-50 32,24 25-48,-24-25-15,25 0 16,-1 0-16,1 0 0,24 0 16,-24 25-1,0-25-15,-1 0 16,-24 0-16,25 0 0,-26 0 15,1 0 1</inkml:trace>
  <inkml:trace contextRef="#ctx0" brushRef="#br0" timeOffset="18744.7527">7466 3448 0,'0'-25'16,"-25"25"-1,-24 0 17,24 0-1,0 0-31,25 74 15,-49-49-15,49 0 16,0 25-16,0-26 16,0 1-16,0 0 15,49 25 1,-24-50 0,0 25-16,24-25 15,-24 0-15,0 0 16,0 0-16,24-25 15,-24 25-15,-25-50 16,50 50-16,-50-50 16,0 26-16,0-51 15,-25 75-15,25-49 16,-50 49-16,1-25 16,-1 25-1,1 0 1</inkml:trace>
  <inkml:trace contextRef="#ctx0" brushRef="#br0" timeOffset="19139.7498">7441 3274 0,'-24'0'0,"24"-25"0,-25 50 94,25 25-94,0 24 16,0-24-16,0-1 15,0 1-15,0 0 16,0-1-16,0 1 16,0 24-16,0-24 15,0 0-15,0-26 0,0 26 16,0-25-16,0 24 16,0-24-1</inkml:trace>
  <inkml:trace contextRef="#ctx0" brushRef="#br0" timeOffset="29086.6087">4762 9798 0,'0'49'110,"0"26"-95,0-1-15,0 1 16,0-1-16,0 1 15,0-26-15,0-24 0,0 0 16,0 24-16,0-24 16,0 25-1,0-25 1,-49-25 0</inkml:trace>
  <inkml:trace contextRef="#ctx0" brushRef="#br0" timeOffset="29695.6083">4986 10046 0,'0'0'0,"0"50"109,0-1-109,25-24 16,-25 25-16,0-1 16,0-24-16,24 0 15,-24 24-15,0 1 16,50-50-1,-25 0 32,-25-50-31,25 1-16,-25 24 16,0 0-16,0-24 0,0-26 15,0 1-15,0 49 16,0 0-1,49 25 64</inkml:trace>
  <inkml:trace contextRef="#ctx0" brushRef="#br0" timeOffset="30212.6107">5308 9823 0,'0'-25'15,"0"50"95,0-1-110,0 26 15,0 24-15,0 1 16,0-1-16,0-24 16,0 24-16,0-24 15,0 24-15,0-24 16,0-25-16,0 0 16,0 24-16,0-24 15,0 0 1</inkml:trace>
  <inkml:trace contextRef="#ctx0" brushRef="#br0" timeOffset="31245.635">5135 10542 0,'0'25'109,"0"24"-93,0-24-1,0 0 1,24-25 46,-24-25-62,0 0 16,0-24 15,25 49-31,25 0 47,-50 49-31,0-24-1,0 25 17,0-75 14,0 0-30,0 0 0,25 25 15,-1 0-15,-24 25-1,0 0-15,0 25 16,0-1-1,0-24-15</inkml:trace>
  <inkml:trace contextRef="#ctx0" brushRef="#br0" timeOffset="31880.6283">5631 10244 0,'0'0'0,"24"0"47,26 0-32,-25 0-15,0 0 16,24 0-16,-24 0 15,0 0 1</inkml:trace>
  <inkml:trace contextRef="#ctx0" brushRef="#br0" timeOffset="32155.6317">5606 10443 0,'0'25'16,"49"-25"31,1 0-31,-25 0-16,0 0 15,24 0-15,-49-50 78</inkml:trace>
  <inkml:trace contextRef="#ctx0" brushRef="#br0" timeOffset="33620.0238">6226 10220 0,'0'0'0,"0"-25"31,0 0 0,25-25 0,24 26-15,-24 24 0,0 0 46,-25 24-62,0 26 16,0-25-1,0 24-15,0-24 16,0 0-16,0 25 16,50-26-16,-50 1 15,0 25-15,0-25 16,24-25-16,-24 49 16,25-49 30,-25-25-30,0-24 0,75-26-16,-75 26 15,24-26-15,-24 1 16,0-25-16,50-1 16,-50-24-16,0 25 15,50 50-15,-50 24 16,0 0-1,24 25 110,1 0-109,25-50 0,-1 50-16,-24 0 15,25-24-15,24 24 16,26 0-16,48 0 16,1 0-16,74-50 15,1 50-15,-1 0 0,25 0 16,-25 0-1,0 0-15,25 0 0,-49 0 16,-75 0-16,-50 0 16,-24 0-16,-25 0 15,-25-50 48</inkml:trace>
  <inkml:trace contextRef="#ctx0" brushRef="#br0" timeOffset="34465.0891">6995 9947 0,'0'-25'15,"0"50"17,0 24-17,0 1-15,0 24 16,0-24-16,-50 0 15,50-26-15,0 26 16,0 0 0,0-75 46,0-25-62,0 1 16,0-1-16,25 0 15,-25-24-15,25-1 0,-25 1 16,50 24-16,-50 26 16,49 24-1,-24 0 17,-25 24-17,0 26 1,50 0-16,-50-1 0,0 1 15,0 0-15,0 24 16,0-24-16,0-26 16,0 26-1,0-25 1,-25-25 15</inkml:trace>
  <inkml:trace contextRef="#ctx0" brushRef="#br0" timeOffset="34683.0881">6970 10170 0,'25'0'63,"25"0"-63,-26-25 15,1 25-15,25-49 16,-25 49-16</inkml:trace>
  <inkml:trace contextRef="#ctx0" brushRef="#br0" timeOffset="35169.0843">7466 9823 0,'0'-50'16,"50"50"31,-1 0-31,1 0-1,0 0 1,-50 25-1,0 0-15,0 24 16,-25-49 0,-25 50-16,25-50 15,25 49-15,-24-49 16,48 0 31,26 0-32,-50-24-15,25 24 16,24 0 0,-24 0-16,0 0 15,25 0 1</inkml:trace>
  <inkml:trace contextRef="#ctx0" brushRef="#br0" timeOffset="35536.087">8012 10120 0,'0'-49'0,"0"98"79,0 1-64,0-25-15,0 0 16,0 24-16,0-24 15,0 0 1,0 24 0,-25-49-16</inkml:trace>
  <inkml:trace contextRef="#ctx0" brushRef="#br0" timeOffset="35765.0885">7838 10220 0,'0'-50'15,"50"50"32,-1 0-47,26 0 16,-1 0-16,1 0 15,-26-25-15,1 25 0,0 0 16,-1-49-16</inkml:trace>
  <inkml:trace contextRef="#ctx0" brushRef="#br0" timeOffset="36505.0875">8533 10046 0,'0'-50'16,"-50"100"46,50-25-46,0 0-16,0 24 0,0-24 16,0 0-16,0 0 15,0 24-15,0-24 16,0-75 62,0 1-78,0-1 16,0 1-16,0-1 15,25 0-15,-25 1 16,25 49-16,-25-50 0,25 50 15,49 0 1,-24 0 0,-26 0-16,-24 25 15,50-25-15,-50 49 16,0 26 0,0-50-1,-25-25-15,-24 49 16,-1-49-1,50 25-15,50-25 47,-26 0-31,1 0 0,0 0-16,25 0 0,-26 0 15,1 0-15,25 0 16,-50 50-1,0-25 1,0 24 0,-25-49-1,25 25-15,-74-25 16,49 50-16,0-50 16,-25 0-16,26 0 15,24-25 1,-25 25-16,25-25 15,-25 25-15,25-74 0,0 49 16</inkml:trace>
  <inkml:trace contextRef="#ctx0" brushRef="#br0" timeOffset="36976.087">9103 9971 0,'25'-24'16,"25"24"0,24 0-1,-49 0 1,-25 49 31,-25 1-32,-24-25 1,24-25 0,25 49-16,25-49 46,-1 0-30,1 0-16,25 0 16,-25 0-16,-1 0 15,26 0 1</inkml:trace>
  <inkml:trace contextRef="#ctx0" brushRef="#br0" timeOffset="38502.3776">11212 9847 0,'0'0'0,"49"0"0,-49-24 16,-24 24 30,-1 0-30,-25 49 0,50 1-1,0-1-15,0-24 16,0 0-16,0 25 16,0-25-16,25-25 15,0 24-15,24-24 16,-24 0-16,0 0 15,0 0-15,24 0 16,-24-24-16,25-26 16,-50-25-1,0 51-15,0-1 0,0-25 16,-25 25-16,0 25 16,0-49-16,-24 49 15,49-25 1,-75 25-16,26 0 15</inkml:trace>
  <inkml:trace contextRef="#ctx0" brushRef="#br0" timeOffset="38832.3758">11237 9674 0,'0'-25'15,"0"0"1,0 50 31,24 49-31,-24 1-16,0-1 15,0 1-15,0 24 16,0 0-16,0 0 15,-24-24-15,24-26 16,0 1-16,0 24 16,0-49-16,0 25 15,24-50 17,1 0-17</inkml:trace>
  <inkml:trace contextRef="#ctx0" brushRef="#br0" timeOffset="39153.3732">11906 10021 0,'25'-25'93,"0"25"-93,0 0 16,49 0 0,-49 0-1</inkml:trace>
  <inkml:trace contextRef="#ctx0" brushRef="#br0" timeOffset="39432.3749">11757 10170 0,'0'50'16,"75"-50"31,-50 0-47,-1 0 15,26 0-15,-25 0 16,0 0-16,24 0 0,-24 0 15,-25-25 1,25 25-16,-25-25 47</inkml:trace>
  <inkml:trace contextRef="#ctx0" brushRef="#br0" timeOffset="40281.5489">12477 9773 0,'0'-50'16,"0"1"-1,0 74 48,0-1-63,0 1 15,0 25-15,0-1 16,0 1-16,0 0 16,0-1-16,0 1 15,0 0-15,0-1 16,0 1-16,0-1 16,25-49-1,-1 0 1,26 0-1,0 0 1,-26-24-16,1-1 16,-25 0-16,50-25 15</inkml:trace>
  <inkml:trace contextRef="#ctx0" brushRef="#br0" timeOffset="40499.5506">12402 10021 0,'50'0'47,"0"0"-31,-1 0-16,26-25 15,-1 25-15,25 0 0</inkml:trace>
  <inkml:trace contextRef="#ctx0" brushRef="#br0" timeOffset="41379.5668">13196 9996 0,'-50'0'15,"50"-25"-15,-24 25 16,-1 0 0,-25 0-1,1 0 1,-1 0 0,50 50-16,-25 0 15,25-25-15,0-1 16,0 1-1,50-25 17,-1 0-17,-49-25-15,50 25 16,-50-24-16,0-26 16,25 50 62,0 50-63,49-50 1,-24 0 0,-1 0-1,-24-25 1,-25 0-1,0 0 1,0 50 62,0 25-62,0-26-1,50-24 1,-50-24 47,25-1-48,-25-25-15,24 50 16,-24-50-16,50 50 0,-25-24 15,0 24 1,-1 0 0,-24 24-1,50-24-15,-50 50 16,0-25-16,0 25 16,0-26-1,0 1 16,-25-25-31</inkml:trace>
  <inkml:trace contextRef="#ctx0" brushRef="#br0" timeOffset="41614.569">13717 9699 0,'0'-25'16,"25"25"46,0 0-46,24 0-16,1 0 15</inkml:trace>
  <inkml:trace contextRef="#ctx0" brushRef="#br0" timeOffset="41869.5663">14114 9525 0,'0'-25'31,"0"50"16,0 0-47,0 0 15,0 24-15,0-24 16,0 0-16,0 0 16,0 49-1,0-49 1,0 0-1</inkml:trace>
  <inkml:trace contextRef="#ctx0" brushRef="#br0" timeOffset="43354.0748">14908 9401 0,'0'-25'15,"-25"25"32,-50 0-31,51 50-16,-26-1 15,25 26-15,25 49 16,-74-25-16,74 50 16,0-50-16,0 0 15,0-24-15,0-1 16,0-24-16,0-1 16,49 1-16,1-25 15,24 24-15,-24-49 16,24 0-16</inkml:trace>
  <inkml:trace contextRef="#ctx0" brushRef="#br0" timeOffset="44223.8616">15280 9649 0,'0'-25'0,"0"-24"15,-25 49-15,25-25 32,0 74 30,0 1-62,0 0 16,0-1-16,0-24 15,0 25 1,0-26 0,0-48 46,0-1-62,0-50 0,25 1 16,-25 0-16,0-1 15,49 26-15,-24 24 16,50 25 15,-51 0-31,1 0 16,25 25-1,-50 24 1,0 26 0,-25-51-16,-25 26 15,1-50-15,-1 50 16,25-50-16,50 0 94,0 0-94,25 0 15,-26 0-15,1 0 16,-25 24-16,50-24 16,-1 50-1,-24-50 1,-25 25-16,0 0 15,-25 24 1,1-49 0,-26 25-1,25-25-15,0 0 0,-24 0 16,24 0-16,-25 0 16,50-25-1</inkml:trace>
  <inkml:trace contextRef="#ctx0" brushRef="#br0" timeOffset="44541.8636">16049 9475 0,'0'-24'16,"0"-1"-1,0 50 48,-25 24-63,0 50 16,-25-24-16,1-1 15,24 1-15,-25 24 16,1-25-16,24 1 15,-25-1-15,26-24 16,-26-25-16,50 24 16,-25-49-16,25 25 0</inkml:trace>
  <inkml:trace contextRef="#ctx0" brushRef="#br0" timeOffset="45043.8629">16148 9897 0,'0'0'0,"0"25"63,-25 24-63,25-24 15,0 0-15,0 25 16,0-1-16,0-24 16,-25 0-16,25 25 15,0-100 48,0 25-63,0-24 15,0-26-15,25 1 0,-25-1 16,50 26-16,-50-1 16,24 50-1,26 25 17,-50 0-17,25-1-15,-25 26 16,0 0-16,49-1 15,-49 1-15,0 0 16,0-26-16,0 1 16,0 0-16,0 25 15,-24-50-15</inkml:trace>
  <inkml:trace contextRef="#ctx0" brushRef="#br0" timeOffset="45277.8858">16049 10046 0,'24'0'31,"26"0"-15,0 0-16,-1-25 15,26 25-15,49-25 16,-75 25-16,51-99 0,-76 74 16</inkml:trace>
  <inkml:trace contextRef="#ctx0" brushRef="#br0" timeOffset="45561.8802">16520 9252 0,'0'-74'16,"25"74"-16,24 0 16,-24 0-16,25 0 15,24 25-15,-24 24 16,-1 50-16,26 1 15,-1 48-15,-24 76 16,-50-76-16,0 26 16,-50 0-1,-49-1-15,-50 26 0,-49-50 16,-50-1-16,24-48 16</inkml:trace>
  <inkml:trace contextRef="#ctx0" brushRef="#br0" timeOffset="67448.9849">1786 4316 0,'25'0'140,"49"0"-124,-49 0-16,0 0 16,24 0-16,26 0 15,24 0-15,0 0 16,25 0-16,-25 0 16,1 0-16,-1 0 15,0 25-15,-24-25 16,-1 0-16,-49 0 15,0 0-15,-1 0 16,-73 0 47</inkml:trace>
  <inkml:trace contextRef="#ctx0" brushRef="#br0" timeOffset="68731.4412">2480 9624 0,'50'0'32,"-25"0"-32,0 0 15,24-25-15,26 25 16,24 0-16,25 0 15,-25 0-15,0 0 16,1-49-16,-26 49 16,0-25-16,-24 25 15,-25-50-15,0 50 32,-25 50-1,-50-25-16</inkml:trace>
  <inkml:trace contextRef="#ctx0" brushRef="#br0" timeOffset="94059.0991">23093 9872 0,'0'0'0,"0"25"62,0 0-46,0 49-16,0-24 16,0 0-16,50 24 15,-50-24-15,0-1 16,0 1-16,0-25 16,0-1-1,0-73 32,0-1-31,0-24-16,0-25 0,49-1 15,-49 26-15,0-1 16,0 26-16,0 24 16,0 0-1,25 25 32,-25 50-47,25-25 16,-25-1-16,0 51 15,50-26-15,-50 1 16,0 0-16,0-25 16,24 24-16,-24-24 15,50-25 1,-25-50 15,-25 26-15,0-51-16,49 1 15,-49-1-15,25 1 16,-25 24-16,0-24 16,25 74-16,-25-25 15,0 50 32,0 24-31,50-24-16,-50 0 15,0 25-15,0 24 0,0 0 16,0 1-16,0-1 16,0-24-16,0 0 15,0-1 1,0-24-16,0 0 0,0 24 15,0-24 1,0 0 15,0-75 1</inkml:trace>
  <inkml:trace contextRef="#ctx0" brushRef="#br0" timeOffset="94556.1007">23887 9996 0,'0'-25'0,"0"-24"16,0-1 0,0 25 30,-25 25-14,-25 25-17,50 50 1,-49-75-16,49 49 16,0 1-1,0 0 1,25-1-1,-1 1 1,51-1 0,-50-49-16,-25 25 15,49-25-15,-49 50 16,0-25 0,0-1-16,-24 26 15,-1-50 1,-25 0-1,25 25-15,0-25 0,-24 0 16,-1 0 0,50-50-1,0 1 1</inkml:trace>
  <inkml:trace contextRef="#ctx0" brushRef="#br0" timeOffset="95156.1004">23019 10765 0,'25'0'78,"24"0"-63,26 0-15,24 0 16,0-25-16,50 25 16,24 0-16,-49 0 15,1 0-15,23 0 16,-24 0-16,-24-49 15,-51 49-15,-74 0 32</inkml:trace>
  <inkml:trace contextRef="#ctx0" brushRef="#br0" timeOffset="95614.1001">23192 11013 0,'0'25'62,"50"-25"-46,0 0-16,24 0 16,25 0-16,25 0 15,25 0-15,0 0 16,0 0-16,-50 0 15,0 0-15,0 0 16,-24 0-16,-26 0 16,-24 0-16,-25-25 78,0-24-63</inkml:trace>
  <inkml:trace contextRef="#ctx0" brushRef="#br0" timeOffset="101139.6282">22696 11906 0,'-25'0'16,"25"25"31,0 25-32,0 24-15,0 0 16,0 1-16,0-25 16,0 24-16,0-49 15,0 24 1,0-24-1</inkml:trace>
  <inkml:trace contextRef="#ctx0" brushRef="#br0" timeOffset="101680.6669">22994 12129 0,'0'0'0,"-25"0"78,25 25-63,0 25 1,0-25-16,0 0 16,0-1-16,0 26 15,0 0 1,25-50-16,25 0 15,-26 0-15,1 0 16,0 0-16,25 0 16,-50-75-1,0 26-15,0 24 16,0 0-16,-25-25 16,25 25-16,-75-24 15,51 24 1,-1 25-1,-50 25 1,75 24 0,50-49 15</inkml:trace>
  <inkml:trace contextRef="#ctx0" brushRef="#br0" timeOffset="102120.6652">23416 12030 0,'0'-25'16,"-25"25"-1,0 0 16,0 50 1,25 0-32,0-26 15,0 1-15,0 25 16,0-25-16,0 24 16,50 1-1,-1-50-15,-24 0 16,0 0-16,-25-25 15,50 25-15,-50-49 16,0 24-16,0 0 16,0-25-16,0 25 15,-25 25-15,25-49 16,-50 49-16,25-50 16,-24 50-1,49 25 16</inkml:trace>
  <inkml:trace contextRef="#ctx0" brushRef="#br0" timeOffset="102881.7041">24333 11832 0,'0'-50'0,"0"75"78,0 25-62,0-1-16,-74 1 16,74 24-16,-50 25 15,50-24-15,-49-25 16,49-1-16,0 1 0,0-25 16,0 24-16,0-24 15,25-25 1,-25 25-1,24-25-15,26 0 16,-25 0 0,24 0-1,-24 0-15,0 0 0,0 0 16,49 0 0,-49 0 30</inkml:trace>
  <inkml:trace contextRef="#ctx0" brushRef="#br0" timeOffset="103584.7071">24656 12005 0,'-25'0'15,"25"-24"-15,0-26 47,25 50-31,24 0-16,-24 0 15,0 0-15,25 0 16,-1 25 0,-49 24-1,0-24 1,-25 25-16,25-25 15,-49-1-15,-1 51 16,1-75 0,98 0 62,-24 0-63,0 0 1,24 25 0,-24 24-1,-25 1 1,0 0 0,-74-26-1,49-24-15,0 0 16,25 50-1,-49-50-15,-26-25 16,26 0 0,24 25 15,25-49-31,0-1 31</inkml:trace>
  <inkml:trace contextRef="#ctx0" brushRef="#br0" timeOffset="104048.7236">25152 12030 0,'0'0'0,"-50"0"62,26 25-30,-26 49-17,50-49-15,0 25 16,0 24-16,0-49 15,0 0-15,0 0 16,50 49 0,-26-74-16,1 0 15,25 0 1,24-25 0,-74 1-16,25-26 15,-25 25-15,0 0 16,0 1-16,0-51 15,0 50 1,-50 25-16,50-25 16,-74 25-16,74-24 15,-25-26 1</inkml:trace>
  <inkml:trace contextRef="#ctx0" brushRef="#br0" timeOffset="104388.7222">25425 11832 0,'0'25'94,"25"-25"-78,-1 0-1,-24-25 17,0 0-17,-24 25 16,24-50-15,-50 50-16</inkml:trace>
  <inkml:trace contextRef="#ctx0" brushRef="#br0" timeOffset="123443.457">22076 13494 0,'0'-25'15,"0"50"63,0 0-78,0 24 16,0 26-16,0-26 16,0-24-16,0 0 15,0 24-15,0 1 16,0-75 31,0-24-32,50-1-15,-50-24 16,0-1-16,0 1 16,0-1-16,0 26 15,0 24-15,0-25 16,25 100 31,-25-25-47,0 0 15,49 24-15,-49 26 16,0-51-16,25 1 16,-25 25-16,0-25 15,50-25 1,-50-25 15,24-50-15,-24 26-16,0-1 15,50 1-15,-50-1 16,0 0-16,0 1 16,0 24-1,25 25 48,-25 50-63,0-26 15,0 26-15,0 0 16,0-1-16,25 26 16,-25-26-16,0 1 15,0-25-15,0-1 16,0 26-16,49-25 15,-49 0-15,0 24 16,0 1 31</inkml:trace>
  <inkml:trace contextRef="#ctx0" brushRef="#br0" timeOffset="123945.4559">22721 13643 0,'0'-25'31,"-50"50"32,50 24-48,-24 1 1,24-1-1,0-24 1,49-25 15,1 0-15,-25 0 0,-25-49-16,0-26 15,0 50 1,-25 1-1,-50-26 1,51 50 0</inkml:trace>
  <inkml:trace contextRef="#ctx0" brushRef="#br0" timeOffset="124884.4954">23044 13667 0,'0'-24'31,"0"-26"16,-50 50-47,0 0 16,26 0 0,24 25-1,-50-25-15,50 49 0,-50-24 16,50 25-16,0-25 15,0-1-15,0 26 16,25-50 0,0 0-1,25 0 1,-50-25 0,49 0-16,-49-24 15,75 24-15,-75 0 16,24-24-16,-24-1 15,0 0-15,0 1 16,0-1-16,0 25 16,0-24-16,-49 49 31,49 25 16,0-1-47,0 26 15,0-25-15,0 24 16,0 1-16,25 0 16,-25-26-16,0 1 15,24 50 1,26-26 0,-25-49-1,0 0 1,24-25-16,-24-24 15,-25 24 1,0 0-16,50-24 16,-50 24-16,0 0 15,-25 25 48,25 25-48,0 24 1,0-24 0,0 0-16,0 49 15,25-74-15,-25 25 16,24-25-16,-24 25 16,25-25-16,25 0 15,-50-74 32,0 49-47</inkml:trace>
  <inkml:trace contextRef="#ctx0" brushRef="#br0" timeOffset="125438.5039">23912 13593 0,'-50'0'0,"0"0"16,1 0 15,49 25-31,25-25 32,-1 0-17,1 0-15,25 0 16,0 0-16,-1 0 0,26 0 15,-1 0-15,25-25 16,-24 25-16,-26 0 16,1 0-16,-1 0 15,-24 0 1,-25-25 0</inkml:trace>
  <inkml:trace contextRef="#ctx0" brushRef="#br0" timeOffset="125738.4946">24408 13494 0,'0'0'0,"-25"0"32,99 0 30,-49 49-46,25-24-1,-50 25 1,25-50 0,-25 49-16,-25 1 15,-25-25 1,25-25-16,-24 0 15</inkml:trace>
  <inkml:trace contextRef="#ctx0" brushRef="#br0" timeOffset="126963.4993">25177 13320 0,'0'-49'16,"0"24"0,0 0-1,-75 25 32,26 50-31,24-1-16,25-24 15,-74 25-15,74-1 16,0 1-16,0 24 16,0-24-16,0-25 15,49 24 1,-24-49-16,0 0 16,49 50-16,-24-50 15,-1 0-15,-24 0 16,25-25-16,-1-25 15,-49 1 1,0-1 0,0 25-1,0 50 48,0 25-48,0-1 1,75-49 0,-50 25-16,24-25 15,-24 0-15,0 0 0,24 0 16,-49-25 0,0-49-1,0 49-15,0 0 16,-49 25-16,24-49 15,0 49-15,-24 0 16,24-25-16,0 25 16,-25 0-1,75 0 17</inkml:trace>
  <inkml:trace contextRef="#ctx0" brushRef="#br0" timeOffset="128010.4949">25698 13469 0,'0'25'78,"0"24"-63,0 1 1,0 0-16,0-26 16,24-24 46,-24-49-62,0 24 16,0-25-16,50 26 15,-50-26 1,25 50 0,-25-25-16,25 25 31,24 0-16,-49 50 1,25-1-16,-25-24 16,0 0-16,0 25 15,25-50 48,25-25-48,-50 0-15,24-25 16,-24 26-16,0-1 16,25 25-16,-25 49 78,50-49-63,-50 50-15,25-50 16,-25 50-16,24-50 16,26 0-1,0 0 1,-50-25-16,49 25 16,-49-25-16,0 0 15,0-24-15,0 24 0,0 0 16,0 0-16,0-24 15,0 73 79,0 26-94,0-25 16,0 0-16,0 24 15,0 26-15,0-26 16,0 1-16,0-1 16,0 1-16,25 24 15,-25 1-15,0-1 16,50 1-16,-50-51 0,0 1 16,0-74 30,0-1-30,0 0-16</inkml:trace>
  <inkml:trace contextRef="#ctx0" brushRef="#br0" timeOffset="128390.4937">26367 13419 0,'-24'0'15,"24"-24"-15,-50 24 16,50-25 31,25 25-16,49 0-15,-24 0-16,-1 0 15,1 0 1,-25 0 0,-25 49 15,0 1-15,-50-50-16,25 50 15,-24-50-15,24 49 16,25-98 31</inkml:trace>
  <inkml:trace contextRef="#ctx0" brushRef="#br0" timeOffset="128774.4924">26739 13022 0,'0'-24'16,"0"48"62,0 1-63,0 25-15,0 24 16,0-24-16,25 24 16,-25 1-16,0-26 0,0 1 15,0-25 1,50 24-16,-50 1 16,25-50-1,-1 0 32,-24-50-31,50 26-16</inkml:trace>
  <inkml:trace contextRef="#ctx0" brushRef="#br0" timeOffset="133917.4835">26987 13370 0,'0'-25'63,"0"50"-16,50 24-47,0-24 15,-50 0-15,49 25 16,1-1-1,0-49 1,-50 25-16,24-25 16</inkml:trace>
  <inkml:trace contextRef="#ctx0" brushRef="#br0" timeOffset="134271.4977">27236 13345 0,'-25'0'31,"0"50"31,25-26-62,0 1 16,-50 50-16,50-51 16,0 1-16,0 0 15,0 25-15,0-26 16,0 1 0,0 25-1</inkml:trace>
  <inkml:trace contextRef="#ctx0" brushRef="#br0" timeOffset="159158.2955">22126 15230 0,'0'0'0,"0"-50"0,0 75 79,0 25-64,0-25 1,0-1-16,0 26 15,0-25-15,0 25 16,0-1-16,0 1 16,0-1-16,0-24 15,0 0-15,0 0 16,0 24-16,0 1 16,0-25-1</inkml:trace>
  <inkml:trace contextRef="#ctx0" brushRef="#br0" timeOffset="160996.2959">22250 15205 0,'0'-25'31,"25"25"109,24 0-124,1 0 0,-1 0-16,-24 0 15,0 0-15,25 0 16,-26 0-16,1 0 16,0 0-16,25 0 0,-1 0 15,-24 0 1,0 0 15,25 0-15,-26 0-1,26 0 1,0 0 0,-26 0-16,26 0 15,-25 0-15,0 0 16,24 0-16,1 0 15,-1 0 1,1 0 0,-25 0-1,24 0 1,-24 0 0,-25 25 124,0 25-109,0-25 16,0-1-31,0 26 0,0 0-1,-25-25 1,25 24-1,0 1 1,-24-25-16,24-1 16,0 26-16,0-25 0,0 0 15,0-1-15,0 26 16,0-25-16,0 0 16,0 24-16,0-24 15,0 25 1,0-26-1,-25-24 79,-25 0-47,25 0-31,1 0-1,-26 0 1,0 0-16,26 0 16,-1 0-16,0 0 15,-25 0-15,26 0 16,-1 0-16,-25 0 15,25 0-15,1 0 0,-1 0 16,-25 0-16,25 0 16,0 0-1,-24 0-15,24-49 0,0 49 16,-24 0-16,24 0 16,0 0-16,-25 0 15,-24-25 1,49 25-1,0 0 1,-24-50 15,24 50-15,0 0 0,0 0 93,25 25-78,0 25-15,-49-50 15</inkml:trace>
  <inkml:trace contextRef="#ctx0" brushRef="#br0" timeOffset="162827.3173">22423 15354 0,'0'-25'16,"-24"25"77,-1 0-61,25 25-1,-50 25-31,50-1 16,0 1-1,0-25-15,0 0 16,0 24-16,0 1 15,0-25 1,25-25 15,0 24-15,24 26 0,-24-50-1</inkml:trace>
  <inkml:trace contextRef="#ctx0" brushRef="#br0" timeOffset="163428.3169">22622 15528 0,'0'0'0,"0"-25"63,49 25 15,1 0-62,-25 0-1,25 0 1</inkml:trace>
  <inkml:trace contextRef="#ctx0" brushRef="#br0" timeOffset="163898.3168">22969 15304 0,'0'-24'16,"25"24"93,25 74-93,-50-49-1,24 0-15,-24 24 16,50-24-16,-50 0 16,0 25-16,25-26 15,-25 1-15,0 25 0,0-1 16,0 1-1,-50-50 1,-24 50 0,49-50-16</inkml:trace>
  <inkml:trace contextRef="#ctx0" brushRef="#br0" timeOffset="167165.1806">22820 14560 0,'0'-49'31,"0"74"78,0-1-93,0 1 0,0 25-1,-49-50-15,49 74 16,-25-24 0,25-25-1,-25-25-15,25 24 16,-50 26-1,50-25 1,-24-25 0,24 25-1,-25-25 1,25 49-16,-50-24 31,50 0 63,0 24-32,25-49-46,0 0 0,0 0-16,24 0 31,1 0-31,24 0 16,-24 0-1,0 0 1,-1 0-1,1 0 1,-25 0 0,24 0 15</inkml:trace>
  <inkml:trace contextRef="#ctx0" brushRef="#br0" timeOffset="184356.2929">20191 14536 0,'0'-25'0,"-25"-25"32,-49 50-17,-1 0 1,51 25-16,-26-25 16,50 25-1,-25-25-15,25 25 16,-49-25-1,49 24-15,0 26 16,0-25 0,24-25-1,26 25-15,24-25 32,-49 49-32,25-24 15,-1 25 1,-49-26-1,0 1 1,0 50 0,-49-26-1,24-49-15,0 0 16,-24 0-16,24 0 16,-25 0-1,1-49 1,49 24-16,0 0 0</inkml:trace>
  <inkml:trace contextRef="#ctx0" brushRef="#br0" timeOffset="185155.2946">20315 14436 0,'0'0'0,"0"-24"0,0 98 93,0 25-93,0 0 16,0-24-16,0-1 16,0 1-16,0-1 15,0-24-15,0-26 16,0 51 0,50-75 15,-50-50-16,24 25-15,-24-24 16,25-1-16,-25 25 16,50 25-16,-50-24 15,25 24 1,-1 0 15,-24 24-31,50-24 16,-50 75-16,25-75 15,-25 49-15,25-24 16,24-25 31,-49-49-31,25-1-1,-25 25-15,0-24 16,0 73 62,25-24-62,-25 50-16,0-25 15,50 24 1,-50-24 15</inkml:trace>
  <inkml:trace contextRef="#ctx0" brushRef="#br0" timeOffset="185308.2924">20737 14684 0,'-25'0'0,"25"-49"16</inkml:trace>
  <inkml:trace contextRef="#ctx0" brushRef="#br0" timeOffset="185719.2078">20935 14635 0,'0'0'0,"-25"-75"16,25 51-1,-24-1 1,-1 25 46,25 49-46,0 1-16,0 24 16,0 1-16,0-1 15,0 1-15,0-1 16,0 25-16,0-24 15,74-1-15,-74 0 16,25 1-16,-25-1 16,0-49-16,50 0 15,-50 25 1,-75-50 15</inkml:trace>
  <inkml:trace contextRef="#ctx0" brushRef="#br0" timeOffset="186255.2131">20836 15230 0,'0'-50'31,"0"26"-16,50-26 1,-1 0-16,1 26 0,-1-26 16,26 25-16,-26-24 15,-24 24-15,0 25 16,-25-25-16,50 25 16,-50-74-16,0 24 15,0 25 1,0 0-1,0-24 1,-25 49 15,25 25 32,0-1-63,0 26 15,0 0-15,0 24 16,0-24-16,25 24 16,-25-49-16,0 0 15,24 24 1,26-49 31,-25 0-32,-25-25-15,25 25 16</inkml:trace>
  <inkml:trace contextRef="#ctx0" brushRef="#br0" timeOffset="186563.2063">21134 14908 0,'49'0'79,"-24"0"-79,0-25 15,24 25-15,1 0 16,-25-50-16,24 50 15,1 0 17</inkml:trace>
  <inkml:trace contextRef="#ctx0" brushRef="#br0" timeOffset="187134.2117">21977 14585 0,'0'-25'0,"0"75"93,0 0-93,0-1 0,0 26 16,0-1-16,0-24 16,0-26-16,0 26 15,0-25-15,0 0 16,0-50 62</inkml:trace>
  <inkml:trace contextRef="#ctx0" brushRef="#br0" timeOffset="187525.209">21779 14808 0,'49'-24'63,"1"24"-48,-1-50-15,26 50 0,24 0 16,0-25-16,-24 25 16,-26 0-16,-24 0 15,0 0 1,-25-49 46</inkml:trace>
  <inkml:trace contextRef="#ctx0" brushRef="#br0" timeOffset="194026.5905">26144 14734 0,'-25'0'16,"25"50"62,0-26-62,0 26-16,0 24 15,0 1-15,0-26 16,0 1-16,0 0 0,0 24 16,0-49-1,0 0-15,0 24 16</inkml:trace>
  <inkml:trace contextRef="#ctx0" brushRef="#br0" timeOffset="194595.5902">26417 14932 0,'0'-49'0,"0"24"16,0 0 30,-25 25 1,25 50-31,-25-1-16,25 1 16,0 0-16,0-1 15,0-24-15,0 25 0,0-1 16,50-49-1,-50 25-15,50-25 16,-1 0-16,-24 0 16,25 0-1,-50-25-15,49 0 16,-49-24-16,0 24 16,0 0-16,0-24 15,0 24-15,0-25 16,-25 25-16,-24-49 15,-1 74 1,1 0 0,24 0 15,50 25 16</inkml:trace>
  <inkml:trace contextRef="#ctx0" brushRef="#br0" timeOffset="195118.5908">26839 14833 0,'-50'25'110,"50"0"-110,0 49 15,0-24-15,0-1 16,0-24-16,0 0 15,25 25-15,24-1 16,1-49 0,0 0-1,-1 0 1,-49-25 0,0-49-16,0 49 15,0-24-15,0 24 16,0 0-16,-25-25 15,25 26-15,-24 24 16,24-25-16,-25 25 16,-25 0 15,25 0-15,1 0 15</inkml:trace>
  <inkml:trace contextRef="#ctx0" brushRef="#br0" timeOffset="196380.5903">27409 14684 0,'50'0'16,"-75"0"77,25 50-77,0 0-16,-25-50 0,25 74 16,-25-49-1,25 0-15,-49 24 0,49 1 16,-25-25-16,25-1 16,0 26-16,-25-50 15,25 50-15,0-26 16,0 1 15,0 25-15,0-25-1,0-1 1,50-24-16,-1 0 16,1 50-1,-25-50-15,0 0 16,-1 0-16,26 0 0,-25 0 15,0-25-15,24 25 16,-24 0-16,0 0 16,24-25-16,-24 25 15,0 0 17</inkml:trace>
  <inkml:trace contextRef="#ctx0" brushRef="#br0" timeOffset="203937.8345">27880 14808 0,'0'-24'15,"0"-1"64,0 0-64,0-25 16,50 50-31,0 0 16,-26 0 0,-24 25 15,0 0-15,0 0-16,0 24 15,-24-24 1,-26-25 15,75 0 32,0 0-48,-1 0 1,1 25-1,25 25 1,-50-26 0,0 1-1,0 25 1,-25-50-16,-25 25 16,1-25-1,24 0 1,-25 0-1,26 0 17</inkml:trace>
  <inkml:trace contextRef="#ctx0" brushRef="#br0" timeOffset="204403.8329">28352 14808 0,'0'0'0,"-25"0"63,-25 50-32,50-25-15,0 49-16,0-24 15,50-1 1,0-49-1,-26 0 1,1 0-16,25 0 16,-50-24-16,25 24 15,-25-25-15,0-25 16,0 1 0,0-1-1,-50 50 1,25-50-1</inkml:trace>
  <inkml:trace contextRef="#ctx0" brushRef="#br0" timeOffset="261317.1458">25797 16098 0,'0'0'0,"0"75"93,0-1-77,0 25-16,0-24 16,0 24-16,0-25 15,0 1-15,0-26 16,0-24-16,0 0 15,0 25 1,0-75 31,0-25-31</inkml:trace>
  <inkml:trace contextRef="#ctx0" brushRef="#br0" timeOffset="261701.1408">25524 16619 0,'50'-49'63,"-26"49"-48,26-25-15,0 25 16,-26 0-16,1-50 16,25 50-16,-25 0 15,-1 0-15,1 0 16,25 0-16,-25 0 15,0 0 1</inkml:trace>
  <inkml:trace contextRef="#ctx0" brushRef="#br0" timeOffset="262253.1393">26591 16371 0,'0'-50'15,"-25"50"17,25-24-32,-25 24 15,-25 24 1,26-24-16,24 25 16,-75-25-16,75 50 15,-25-50-15,25 25 16,0 24-1,0-24 1,0 0 0,75-25-16,-26 0 15,1 0 1,0 0 0,-50 25-1,49-25-15,1 74 16,-50-49-1,0 0 1,-25 24 0,0-49-1,-24 25-15,-1-25 16,0 0-16,1 0 16,24 25-16,-25-25 0,1 0 15,49-25 1,0-24-1,0 24-15,0-25 16</inkml:trace>
  <inkml:trace contextRef="#ctx0" brushRef="#br0" timeOffset="263154.1491">27012 16123 0,'0'0'0,"0"-25"16,0 75 78,0-1-94,0 26 15,0-1-15,0 1 0,0-1 16,0-24 0,0-1-16,0-24 0,0 25 15,0-1 1,50-123 46,-50 24-62,25 1 16,-25 24-16,49-25 16,1 26-1,-25 24 1,0 0 15,-25 24-31,49 1 16,-49 25-16,0-25 15,0-1-15,0 26 16,50-25-16,-1 24 16,-24-49-1,-25 50 1,25-50-16,0 0 15,24-50 1,-49 26 0,50-26-16,-50 0 15,50 26-15,-50-1 16,0-25-16,0 75 62,0 25-46,0-26 0,0 1-16,0 25 15,0-25-15,0 24 16,24 1 0,1-50 15,25 0 0,-50-50-15,0 1-16,0 24 0</inkml:trace>
  <inkml:trace contextRef="#ctx0" brushRef="#br0" timeOffset="263341.1418">27583 16421 0,'-50'0'0,"1"0"16,73 0 47,26-25-48</inkml:trace>
  <inkml:trace contextRef="#ctx0" brushRef="#br0" timeOffset="263752.1385">27905 16297 0,'0'-25'0,"0"0"16,0-25-1,0 26 17,-25 24-1,25 49 16,0 26-32,0-1-15,0 1 16,0-1-16,0 50 16,0-25-16,0 0 15,0-24-15,0-1 16,0 1-16,0-1 0,0-24 16,50-1-16,-50-24 15,0-75 16,-25 1-15</inkml:trace>
  <inkml:trace contextRef="#ctx0" brushRef="#br0" timeOffset="264323.1407">27657 16818 0,'0'-50'32,"50"50"-17,-1-74-15,1 49 16,24-25-16,-24 25 16,0-24-16,-1 24 15,26-25-15,-26 26 16,1-26-16,0 25 15,-26-25-15,-24 26 16,0-1-16,0-25 16,0 25-1,-49 25 17,49-24-32,-25 24 15,25 24 32,0 1-31,0 25-16,0-25 15,0 24-15,0 1 16,0 0-16,25-1 16,-25 26-16,25-26 15,-25 1-15,49-1 16,-49-24-16,0 25 15,25-25 1,25-25 31,-50-75-47,0 50 16,0-24-16</inkml:trace>
  <inkml:trace contextRef="#ctx0" brushRef="#br0" timeOffset="264623.616">28129 16570 0,'24'0'46,"26"0"-30,0 0-16,-1-50 16,1 50-16,-1 0 15,-24 0 1,-50 0 46,-24 0-62</inkml:trace>
  <inkml:trace contextRef="#ctx0" brushRef="#br0" timeOffset="275967.1047">25995 17859 0,'0'-49'31,"-24"49"0,24 49 1,0-24-32,0 25 15,0 24-15,0 1 16,0-1-16,0 0 15,0-49-15,0 25 16,0-25-16,0-1 16,0 1-1,24-25 17,-24-49-1</inkml:trace>
  <inkml:trace contextRef="#ctx0" brushRef="#br0" timeOffset="277192.1032">26020 17810 0,'0'-25'15,"-25"25"1,75 0 78,-25 0-79,24 0-15,1 0 16,0 0-16,-1 0 16,1 0-16,24 0 15,1 0-15,24 0 16,-25 0-16,1 0 0,-26 0 15,-24 0-15,25 0 16,-26 0 0,-24 25 140,0 0-140,0 49-16,50-24 15,-50-1-15,0 1 0,0-1 16,0 1-16,0 24 15,0-24-15,0 0 16,0-1-16,25-24 16,-25 25-16,0-26 15,0 1 1,-50-25 93,1 0-93,-26 0 0,50 0-1,1 0-15,-26 0 16,25 0-16,-24 0 15,-1 0-15,0 0 16,1 0-16,-26 0 16,51-49-16,-1 49 15,-25 0-15,1 0 16,-1 0 0,0 0-1,1 0 1,24-25-1</inkml:trace>
  <inkml:trace contextRef="#ctx0" brushRef="#br0" timeOffset="278514.1181">26293 18157 0,'0'0'0,"50"0"141,-1 0-126,1 0 1,-1 0-16,-24 0 15,25 0 17,-75 0 93,0 0-110,0 0 1,1 0 0,-26 0-1,25 0 1,0 0 31,50 0 109,25 0-140,24 0-1,-24 0 1,-25 0-1,-1 0 17,-24 25 77,-49-25-109</inkml:trace>
  <inkml:trace contextRef="#ctx0" brushRef="#br0" timeOffset="280748.1482">26045 17388 0,'0'0'0,"0"-25"15,-50 25 1,50-25-16,-24 25 16,-26 0 15,25 0-16,-25 0 17,50 25-17,-24 0-15,24 0 16,0 24-16,0-24 16,0 0-16,0 25 15,49-50 1,-24 0-1,0 0 1,-25-25-16,50 25 16,-50-75-16,24 51 15,-24-1-15,0-25 16,0 1 0,0 73 62,25-24-78,-25 75 15,0-50-15,0-1 0,50 26 16,-50 0 0,0-25-1,25-1 1,-1-24-1</inkml:trace>
  <inkml:trace contextRef="#ctx0" brushRef="#br0" timeOffset="281042.1393">26343 17363 0,'0'0'0,"0"25"94,0 0-94,24 24 16,-24-24-16,0 0 15,0 25 1,0-25 0</inkml:trace>
  <inkml:trace contextRef="#ctx0" brushRef="#br0" timeOffset="281270.142">26219 17512 0,'24'-25'47,"1"25"-32,0-49 1,25 49-16,-26-50 0,26 50 15,24-50-15,-24 50 16,-25-24-16</inkml:trace>
  <inkml:trace contextRef="#ctx0" brushRef="#br0" timeOffset="281855.1412">26665 17190 0,'-25'-50'0,"0"50"62,25 50-46,0-26 0,0 1-16,0 0 15,0 25-15,0-26 16,0 1-16,25 25 15,-25-25-15,0-1 16,25-24 62,-25-24-62,25-26-1,24 50 17,-24 0-17,0 0 1,0 0 0,-25 74 15,0-49-31,0 25 15,0-25 1,-50 24 0,1-49-1,-1 0 1,0 0 0</inkml:trace>
  <inkml:trace contextRef="#ctx0" brushRef="#br0" timeOffset="282219.1369">26987 17388 0,'0'25'93,"0"49"-77,0-24 0,0 0-1,0-26-15,25-24 47</inkml:trace>
  <inkml:trace contextRef="#ctx0" brushRef="#br0" timeOffset="282461.1431">26938 17264 0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04T04:43:05.96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27335 1141 0,'-50'0'0,"75"0"187,49 0-171,-49 0-16,25 0 15,-25 0-15,-1 0 16,26 0 0,0 0-1,24 0 1,-49 0-16,0 0 15,-1 0-15,51 0 16,-50 0-16,24 0 16,1 0-16,-1 0 15,1 0-15,0 0 0,-25 0 16,-1 0-16,1 0 16,50 0-16,-26 0 15,1 0-15,-1 0 16,1 0-16,0 0 15,-1 0-15,26 0 16,-26 0-16,1 50 16,-1-50-16,1 0 15,0 0-15,-1 0 16,26 0-16,-26 0 16,1 0-16,0 0 15,-1 0-15,1 0 0,-1 0 16,26 0-16,-26 0 15,26 0 1,-1 0-16,-24 0 0,-1 0 16,1 0-16,0 0 15,-1 0-15,1 0 16,24 0-16,1 0 16,-1 0-16,0 0 15,-24 0-15,25 0 16,-1 0-16,25 0 0,0 0 15,1 0-15,-26 0 16,25 0-16,0 24 16,50-24-16,-25 0 15,25 0 1,-50 0-16,1 0 0,-26 0 16,-24 0-16,-1 0 15,1 0-15,-1 0 16,-24 0-1,0 0 1,0 0 0,49 0-1,-24 0-15,-1 0 16,-24 0 0,25 0-16,24 0 0,-24 0 15,0 0-15,24 0 16,0-49-16,-24 49 15,-25 0-15,24 0 16,-24 0-16,25 0 16,-25 0-16,24 0 15,-24 0 17</inkml:trace>
  <inkml:trace contextRef="#ctx0" brushRef="#br0" timeOffset="1314.6867">32866 1141 0,'-49'-25'0,"49"-24"47,0 98 16,0-24-48,0 0-15,0 24 16,0 1-16,-25 24 16,25-24-16,0 24 15,0 1-15,0-1 16,0 1-16,0-26 16,0 1-16,0 0 15,0-26-15,0 26 16,0-25-16,0 0 15,0 24-15,0 1 16,0-1 0,0 26-1,0-50 1,0 24-16,0-24 0,0 0 16,0 24-16,0 1 15,0-25-15,0 24 16,0-24-1,0 25 48,25-125 15</inkml:trace>
  <inkml:trace contextRef="#ctx0" brushRef="#br0" timeOffset="3362.7201">32717 2654 0,'0'-50'15,"-24"50"1,24-24 62,49 24-62,-24 0-1,25 0-15,-1 0 16,1 0-1,-1 0-15,26 0 0,-50 0 16,-1 0-16,-24 49 47,-49-49-47,-1 25 16,1-25-16,24 50 15,-25-50-15,25 0 16,1 25-16,-26-25 0,25 24 15,0-24 1,25 50-16,-49-50 0,49 25 16,25-25 15,24 0-15,-24 0-1,25 0-15,-1 0 16,1 0-16,24 0 15,-49 0-15,-25 25 16,25-25-16,-25 49 16,-75 1-1,26-50 1,-1 49-16,1-49 16,-1 50-16,0-50 15,1 25-15,24-25 16,-25 25-1,100-25 17,-25 0-17,24 0-15,1 49 16,-25-49-16,49 0 16,-49 0-16,0 0 15,-25 25-15,25-25 0,-25 50 31,-25-1-15,-25-49 0,25 50-16,-24-50 15,-1 25-15,25-25 16,1 0 0,48 0 30,26 0-30,-25 0 0,24 49 15,-49-24-15,0 25-1,0-1 1,0 1-16,0-25 15,0-1-15,0 26 16,25-25-16,-25 0 16,0 24-16,0-24 15,0 0-15,0 0 16,0 24-16,0-24 16,0 0-16,0 0 15,0 49-15,0-49 16,0 0-16,0 49 31,0-49-31,0 25 0,0-1 16,0-24-16,0 0 15,0 49 1,0-49 0,75-75 77,-75-24-77</inkml:trace>
  <inkml:trace contextRef="#ctx0" brushRef="#br0" timeOffset="4620.729">31204 1339 0,'0'-24'0,"0"-26"31,0 75 79,0 0-95,0 24-15,0 1 16,0-1-16,0 26 16,0-1-16,0 1 15,0-26-15,0 1 16,0 24-16,0-24 15,0 24-15,0 1 16,0-1-16,0 1 0,0-1 16,0 25-1,0-49-15,0 24 0,0-24 16,0-1-16,50 26 16,-50-25-16,0-26 15,0 1 1,0-50 78</inkml:trace>
  <inkml:trace contextRef="#ctx0" brushRef="#br0" timeOffset="6031.9833">31130 2729 0,'0'-25'0,"-75"25"0,26 0 15,24 0 1,50 0 62,24 0-78,1 0 16,24 0-16,-24 0 15,-25 0-15,0 0 16,24 0 0,-49 25 15,-49-25-16,-1 49-15,0 1 16,1-50-16,-26 49 16,51-49-16,-1 50 15,-50-25 1,75 0 15,50-25-15,0 49-1,-1-49-15,1 0 16,-25 0-16,24 0 0,1 0 16,-25 0-16,0 0 15,24 0 1,-49 50 15,-49-25-31,-1 24 16,0-24-16,1 25 15,-1-50-15,0 49 16,26-49-16,24 25 16,-25-25-16,50 0 62,24 0-46,1 50-16,-1-50 0,1 24 15,0-24 1,-50 50 31,-25-50-16,-25 0-31,50 25 16,-25-25-16,25 25 94,0 24-79,0 1 1,0-25-1,0-1-15,50 76 16,-50-51-16,0 1 16,0 0-16,50-1 15,-50-24-15,0 25 16,0-1 0,0 1-16,0-25 15,0 24-15,0-24 16,0 0-16,0 0 15,0 24-15,0-24 16,0 0 0,0 24-16,0-24 31,0 0-15,25-50 124,-25-24-124</inkml:trace>
  <inkml:trace contextRef="#ctx0" brushRef="#br0" timeOffset="7376.1267">29592 1290 0,'0'0'0,"0"-25"31,-50 25-31,50-25 109,0 50-46,25 49-63,-25-24 15,0 24-15,0-24 16,0 0-16,50 24 16,-50 1-16,0-1 15,0 0-15,0-24 16,0 0-16,0-1 15,0 26-15,0-51 16,0 1-16,0 0 16,0 25-16,0-26 15,0 26-15,0-25 32,0 24-17</inkml:trace>
  <inkml:trace contextRef="#ctx0" brushRef="#br0" timeOffset="9539.1302">29642 2431 0,'0'0'0,"-25"0"47,50 0 46,-1 0-77,1 0 0,25 0-16,-25 0 0,-1 0 15,26 0-15,-25 0 16,-25 49 31,-25-49-32,-49 50-15,24-50 16,0 50-16,1-50 0,-1 49 16,25-49-16,25 25 15,-49-25-15,74 0 78,-1 0-62,-24 25-16,75-25 16,-26 0-16,1 0 15,0 0-15,-1 50 16,-24-50-16,25 0 15,-26 0-15,-24 24 16,-24 26 0,-26-50-1,-24 50-15,24-50 16,0 24-16,1-24 16,-1 75-16,1-75 15,24 49-15,0-49 16,-25 25-16,125-25 62,-26 0-62,26 0 16,-1 0-16,1 0 16,-26 0-16,1 0 0,-25 50 15,24-50 1,-49 25-1,-25 24 1,1-49-16,-26 50 16,-24-50-16,24 49 15,0-49-15,1 50 16,-1-50-16,50 25 16,-25-25-16,75 0 62,-25 0-62,24 0 0,-24 0 16,25 0-16,-25 0 15,-1 0 1,-24 25 0,0-1 62,0 51-47,-24-50-31,24-1 0,0 26 16,0 24-16,0-24 15,0 0-15,0-1 16,0-24-16,0 25 15,0 24-15,0-49 16,49 0-16,-49 24 16,0 1-1,0-25-15,0 49 16,0-49 0,0 25-1,0-26 1,0 1-16,0 0 15,0 49 17,0-24-32,0-25 31,25-25 141</inkml:trace>
  <inkml:trace contextRef="#ctx0" brushRef="#br0" timeOffset="12702.3174">27260 1141 0,'0'0'0,"0"74"141,0-24-141,0-25 15,0 0-15,0-1 16,0 51-16,0-26 15,0 1-15,0 0 16,0-1-16,0 26 16,-49-1-16,49-24 0,0 24 15,0 1 1,0-26-16,25 26 16,-25-26-16,0 1 0,0-1 15,0 1-15,0 24 16,0-24-16,0 0 15,0-1-15,0-24 16,0 25 0,49-50 93</inkml:trace>
  <inkml:trace contextRef="#ctx0" brushRef="#br0" timeOffset="14517.315">27335 2604 0,'-25'-49'31,"0"24"1,0 25-1,-24 0-16,-1 0-15,25 0 16,1 0 0,-26 0 15,25 0-15,0 0-1,-24 50 1,24-1-1,-25 1 1,50 24 0,-25-24-1,25-25-15,0 24 16,0 1 0,0 0-1,0-1 1,0 26-1,0-26-15,0-24 16,0 0-16,50 24 16,-50-24-16,25-25 15,-25 50-15,25-50 16,-25 25-16,49-25 16,-24 49-1,0-49 1,49 25-16,-24-25 31,0 0-31,-1 0 16,1 0-1,-1 0 1,1 0 0,24-25-1,-49 25 1,-25-74-1,25 74-15,-25-25 16,25 25-16,-25-50 16,49 26-1,-49-26 1,0 25 0,0 0-16,0-24 15,0-1 1,0 25-16,0-49 15,0 49 1,0 0-16,-24-24 16,24 24-16,0 0 15,-50 25-15,50-74 16,-50 74-16,1 0 16,49-25-1,-50 25-15,25 0 16,25-25 31,-49 25 0</inkml:trace>
  <inkml:trace contextRef="#ctx0" brushRef="#br0" timeOffset="16014.3647">27384 3423 0,'0'-25'15,"-24"25"48,24 50-32,0-25-31,0-1 0,0 26 16,-25-25-16,25 0 15,0 24 1,0 26-16,0-26 0,0 1 16,0 24-16,0 1 15,0-26-15,0 1 16,0-25-16,0 24 15,0-24-15,0 0 16,0 0-16,0 49 16,0-24-16,0-25 15,0-1-15,0 26 16,0-25-16,0 0 16,0 24-16,0 1 31,0-100 78</inkml:trace>
  <inkml:trace contextRef="#ctx0" brushRef="#br0" timeOffset="18322.1487">27360 4514 0,'0'0'0,"24"0"94,26 0-79,0 0 1,-26 0-16,1 0 16,0 0-16,25 0 0,-26 0 15,1 0-15,25 0 16,-25 0-16,-1 0 16,1 0-16,25 0 15,-1 0 1,-24 0-16,0 0 15,25 0-15,-26 0 16,1 0-16,25 0 16,0 0-16,-26 0 15,1 0-15,25 0 16,-25 0 15,24 0-15,-24 0-1,0 0-15,24 0 16,1 0-16,0 0 0,-1 0 16,1 0-16,-1 0 15,26 0-15,-26 0 16,1 0 0,0 0-16,24 0 0,0 0 15,-24 0-15,0 0 16,-1 0-16,26 0 15,-26 0-15,1 0 16,0 0-16,-1 0 16,1 0-16,-1 0 15,26 0-15,-26 0 0,-24 0 16,0 0-16,25 0 16,-26 0-16,26 0 15,-25 0 1,24 0-16,-24 0 15,25 0-15,-1 0 16,1 0-16,0 0 16,-1 0-16,26 0 15,-26 0-15,-24 0 16,25 0-16,-25 0 16,49 0-16,-24 0 15,-1 0-15,-24 0 16,0 0-16,24 0 0,1 0 15,0 0-15,24 0 16,0 0-16,-24 0 16,0 0-16,-26 0 15,26 0-15,-25 0 16,24 0-16,1 0 16,0 0-16,-1 0 15,-24 0-15,0 0 16,49 0-1,-49 0 32,0 0-15,0 0-17,24 0 1,1 0-1,-25 0 1,0 0-16,24 0 16,-24 0-16,0 0 15,0 0-15,24 0 16,1 0-16,-1 0 16,1 0-16,0 0 15,24 0-15,-49 0 16,0 50-16,24-50 15,1 0 1,-25 0 0,0 0 15,49 0-15,-49 0-16,24 0 15,-24 0-15,0 0 16,25 0-16,24 0 15,-24 0-15,-26 0 16,1 0-16,25 0 16,-1 0-16,-24 0 15,0 0-15,25 0 0,-26 0 16,1 0 62,0 0-47,25 0 63</inkml:trace>
  <inkml:trace contextRef="#ctx0" brushRef="#br0" timeOffset="20221.1617">29468 1637 0,'0'0'0,"0"-50"32,-25 50-17,25-24 1,25 24 62,-25 24-62,0 26-1,25-25-15,-25 0 0,49 24 16,-49-24-16,25 0 15,-25 25-15,25-26 16,-25 26 0,50-50-16,-1 0 62,-49-50-62,50 26 16,-50-26-16,49-24 0,-49 24 15,0 25 1,50 25-16,-50-50 0,0 26 16,0-26 15,0 75 47,25 24-62,-25 1-1</inkml:trace>
  <inkml:trace contextRef="#ctx0" brushRef="#br0" timeOffset="20731.735">30014 1786 0,'0'0'0,"0"-50"16,0 26 15,0 48 47,0 26-78,0-25 16,0 24-16,0-24 15,0 25-15,0 24 16,0-49-16,0 25 16,24-50 30,26 0-30,0 0 0,-1-50-1,-49 25 1</inkml:trace>
  <inkml:trace contextRef="#ctx0" brushRef="#br0" timeOffset="21311.7362">30113 1439 0,'0'-50'16,"-25"75"109,-25-25-109,50 25-1,-24-25 1,24-50 46,74 50-30,-49 0-1,-25 25 0</inkml:trace>
  <inkml:trace contextRef="#ctx0" brushRef="#br0" timeOffset="21915.9949">30386 1960 0,'0'0'0,"0"24"93,0 1-77,0 0-16,0 0 16,0 24-16,0-24 15,0 0 1,25-25 31,-1-50-32</inkml:trace>
  <inkml:trace contextRef="#ctx0" brushRef="#br0" timeOffset="23954.9936">31105 1587 0,'0'-24'16,"0"-1"31,50 25 62,-50 25-109,24-25 16,-24 74-1,25-24-15,-25-25 0,50 24 16,-50-24 15,25-25-15,24-25 46,-49 0-46,50 1-16,-50-26 16,25 25-16,-25 0 15,0-24-15,25 49 16,-25-50-16,0 25 31,49 75 94,-49-25-109</inkml:trace>
  <inkml:trace contextRef="#ctx0" brushRef="#br0" timeOffset="24590.9927">31700 1910 0,'0'-25'0,"0"100"109,0-26-109,0-24 16,0 25 0,0-1-16,0-24 15,0 25 32,25-50-16,25-25-15,-25 25 0,-25-25-16</inkml:trace>
  <inkml:trace contextRef="#ctx0" brushRef="#br0" timeOffset="25205.0373">31750 1712 0,'-50'-50'0,"75"50"78,-25 25-31,-25-25 0,25-25-16,0 0-15,25 25 46,0 0-46,0 0 0</inkml:trace>
  <inkml:trace contextRef="#ctx0" brushRef="#br0" timeOffset="26126.0808">31973 2232 0,'-25'0'15,"50"0"48,25 0-47,-1 0-1,-24 0 1,25 0-1,-50 50 1,-50-25 0,25 24-1,1-49 1,24 25 0,-50-25-16,25 0 31,50 0 31,25 0-62,-26 0 16,1 0 0,0 0-16,25 0 0,-26 0 15,26 0 1</inkml:trace>
  <inkml:trace contextRef="#ctx0" brushRef="#br0" timeOffset="28461.1144">32643 1687 0,'-25'0'0,"25"25"172,50-25-157,-50 74-15,25-74 16,-25 50-16,24-26 16,26 1 15,-50 25 31,25-50-30,-25-25-17,25 25-15,-25-50 16,49 1-16,-49 24 16,25-25-16,-25 26 15,50-1-15,-50-25 16,0 25 46,49 25 48</inkml:trace>
  <inkml:trace contextRef="#ctx0" brushRef="#br0" timeOffset="29106.2451">33164 1836 0,'0'0'0,"0"-25"16,0 50 93,0 24-109,0-24 16,0 0-16,0 24 16,0-24-16,0 50 31,0-51-31,25-24 78,24 0-62,-24 0-1,-25-49 1</inkml:trace>
  <inkml:trace contextRef="#ctx0" brushRef="#br0" timeOffset="29698.2763">33189 1587 0,'0'-24'32,"0"73"77,-25-49-93,25-25 46,0 1-46</inkml:trace>
  <inkml:trace contextRef="#ctx0" brushRef="#br0" timeOffset="30695.443">33362 2133 0,'0'0'0,"-25"0"31,25-25-31,0-24 47,50 49-31,-25 0-1,0 0 1,-25 25-16,0 24 16,0-24-1,0 0 1,0 24 0,-50-49-1,75 0 95,25 0-95,-26 0 1,-24 25-1,25 0 1,-25 25 0,0-26-1,0 1 1,-49-25-16,-1 0 16,0 0-1,-24 0 1,49 0-1</inkml:trace>
  <inkml:trace contextRef="#ctx0" brushRef="#br0" timeOffset="34331.6745">446 2108 0,'-24'0'16,"24"50"93,49-50-78,26 0-15,-26-50-1,1 26 1,24-26-16,-24 25 0,0 25 16,-26-49-16,51-1 15,-50 25 1,-1 25 15</inkml:trace>
  <inkml:trace contextRef="#ctx0" brushRef="#br0" timeOffset="35155.6755">496 2877 0,'-50'0'32,"75"0"14,-25 25-30,0 25 0,25-25-1,0-25 17,74 0-17,-74 0-15,0-75 16,24 50-16,-24 1 15,25-26-15,-25 50 16,-25-50-16,24 50 16</inkml:trace>
  <inkml:trace contextRef="#ctx0" brushRef="#br0" timeOffset="36042.6985">446 3646 0,'-24'-49'16,"24"73"62,0 26-62,0 0-1,0-25 1,24-25 31,26 0-47,-25 0 16,0-25-16,49 0 15,-24-25-15,-1 25 16,-24 25-16,-25-74 15,75 74-15,-51-25 16,1 25 15,-25-25 1</inkml:trace>
  <inkml:trace contextRef="#ctx0" brushRef="#br0" timeOffset="42636.1493">27905 1017 0,'0'-50'0,"0"26"31,50 24 109,-50 74-124,49-74-16,-49 50 16,50-26-16,0 51 15,-1-50 1,-49-1 62,-24-24-47,-26 50-15,0-25 0,1 24-1,-1-24 1,50 0 15</inkml:trace>
  <inkml:trace contextRef="#ctx0" brushRef="#br0" timeOffset="43222.1529">28501 347 0,'0'50'63,"0"-25"-48,0 24-15,0-24 16,0 0-16,0 0 16,-25-25-16,25 74 15,0-49 1,0 0 31</inkml:trace>
  <inkml:trace contextRef="#ctx0" brushRef="#br0" timeOffset="43617.1735">28253 397 0,'0'-25'16,"0"-25"-1,24 26 17,1 24-17,0 0-15,25-50 16,-1 50-16,-24 0 15,0 0-15,0 0 0,24 0 16,-24 0 0,0 0-16,24 0 15,1 0-15,-50 25 16</inkml:trace>
  <inkml:trace contextRef="#ctx0" brushRef="#br0" timeOffset="44015.1743">28228 744 0,'25'0'78,"49"0"-62,0 0-16,1-25 15,-1 25-15,1 0 16,-1-49-16,-49 49 0</inkml:trace>
  <inkml:trace contextRef="#ctx0" brushRef="#br0" timeOffset="52072.1672">27112 3274 0,'-25'-25'62,"25"1"-31,-25 24-31,25-25 16,0 0 0,0-25-1,-25 50 1,25-49-16,0-1 15,0 1 1,0-1 0,0 25-1,25 25 1,-25-49-16,50 49 16,-1 0-1,1 0 1,-1 49-1,-49-24-15,50 0 16,-50 24-16,0-24 16,25-25-16,-25 50 15,0-25-15,25-25 16,-25 49-16,0-24 16,24-25-1,-24 25-15,50-25 31,-25 0 1,-25-50-17,0-24 1,0 24 0,0 25-1</inkml:trace>
  <inkml:trace contextRef="#ctx0" brushRef="#br0" timeOffset="58755.0325">28997 1860 0,'0'0'0,"0"-24"32,-25-26 30,25 25-31,0 0 1,25 25-17,24 0 1,-24 0 15,-25 50-31,0 0 16,0-26-1,0 1-15,0 25 16,0-25-16,0-1 0,0 26 16,0 0-1,25-75 110,25-25-109,-1 1-16,-24 49 16,0-50-16,49 0 15,-49 1 1,-25 74 78</inkml:trace>
  <inkml:trace contextRef="#ctx0" brushRef="#br0" timeOffset="60712.2096">30783 1860 0,'-25'0'31,"25"-24"47,0-26-62,0-24-1,0 49 1,49 25-1,-24 0 1,-25 25 0,25-25-16,-25 49 15,0 1-15,0-25 16,0 24 0,0-24-1,0-50 110,50 25-125,-26 0 31,-24 25 1,0 25-17,0-1 1,0-24 0,-49-25-16,24 0 15,0 25 1,-24-25-1,24 0 17</inkml:trace>
  <inkml:trace contextRef="#ctx0" brushRef="#br0" timeOffset="62813.2283">32296 1687 0,'0'0'0,"0"-25"78,0-25-62,25 25-16,-25 1 15,49-26-15,1 25 16</inkml:trace>
  <inkml:trace contextRef="#ctx0" brushRef="#br0" timeOffset="63276.1524">32321 1687 0,'-25'0'16,"25"25"-1,0-1 1,0 1 0,0 25-1,0-25 16,49-25 16,-24 0-31,0 0 0,25 0-1,-26 0 1,-24 74 31,0-49-32,0 24 1,-74-49 0,49 0-1,0 50-15,-24-50 16</inkml:trace>
  <inkml:trace contextRef="#ctx0" brushRef="#br0" timeOffset="112545.3954">1116 7020 0,'0'-25'15,"0"75"79,0-26-78,0 26-16,0 0 15,0-1-15,50 1 16,-50-25-16,0-1 16,0 26-16,0-25 0,0 49 15,0-49 1,25-25 31</inkml:trace>
  <inkml:trace contextRef="#ctx0" brushRef="#br0" timeOffset="112950.5269">843 7144 0,'-24'0'16,"24"-25"-1,-25 25 1,25-25 15,0-24-15,25 49-16,24-50 15,-24 50-15,49-74 16,-24 74-16,0-50 16,-1 50-16,1-50 15,-1 50-15,1 0 16,-25 0 15,-25 25-31</inkml:trace>
  <inkml:trace contextRef="#ctx0" brushRef="#br0" timeOffset="113350.5296">918 7665 0,'-25'0'16,"25"-25"-1,25 25 17,0 0-32,24 0 15,26-25-15,-26 25 16,1-50-16,-1 50 16,1-24-16,24 24 15,-49 0-15,-25-25 16,25 25-16</inkml:trace>
  <inkml:trace contextRef="#ctx0" brushRef="#br0" timeOffset="113722.008">1612 7417 0,'0'-25'31,"0"74"47,0-24-78,0 25 16,0 24 0,0-24-1,0-25 1,25-25 46</inkml:trace>
  <inkml:trace contextRef="#ctx0" brushRef="#br0" timeOffset="114256.2766">1761 7243 0,'0'0'0,"0"-25"47,50-24-31,-1 49-1,-24 0 1,25 0 0,-1 0-1,1 0 1</inkml:trace>
  <inkml:trace contextRef="#ctx0" brushRef="#br0" timeOffset="114630.2788">1860 7342 0,'50'0'94,"-25"0"-79,0 0 1,49 0-16,-24 0 15,-26 0 64</inkml:trace>
  <inkml:trace contextRef="#ctx0" brushRef="#br0" timeOffset="115742.3008">2803 7020 0,'-25'0'16,"25"-25"-1,0 0 17,25 25-17,25 0 1,-1 0-16,-24 0 15,0 0-15,24 0 16,-49 50 0,0-25-1,0 24-15,-49-24 16,24 25-16,0-26 16,-24 26-16,24-25 15,-25 0-15,1 24 16,24-49-1,50 0 64,-1-25-79,26 25 15,-25 0-15,0 0 16,-1 0-16,26 0 15,-25 0-15,0 0 16,24 0 0,1 0-1,-1 0 1,-49-24-16</inkml:trace>
  <inkml:trace contextRef="#ctx0" brushRef="#br0" timeOffset="116223.2967">3373 7020 0,'0'0'0,"0"-50"16,-24 50-1,24-25 1,-50 25-1,25 0 17,-24 0-32,49 75 15,-25-50-15,25-1 16,0 26-16,0-25 16,0 0-16,0-1 15,0 51 1,49-75-1,-24 0-15,25 0 16,-25 0-16,-1 0 16,51-50-1,-75 1 1,0 24-16,0 0 16,0-25-16,0 26 0,-25 24 15,25-25-15,-25 25 16,-24 0-1,-1 0 1,25 0 0</inkml:trace>
  <inkml:trace contextRef="#ctx0" brushRef="#br0" timeOffset="117194.2988">4068 6970 0,'0'-25'16,"-50"25"15,1 0-15,-26 0-1,1 25 1,49-25 0,25 50-16,-49-50 0,49 25 15,0-1 1,0 26 15,24-50-31,51 0 16,-1 25-1,-24-25 1,-1 49 0,-24-49-1,-25 25 1,0 0 15,0 25-31,-25-50 16,1 24-16,-1-24 15,-25 0-15,25 50 16,1-50-16,-26 0 16,25-25-1,25 0 1,0 1-1,50 24-15,-50-50 16,49 50-16</inkml:trace>
  <inkml:trace contextRef="#ctx0" brushRef="#br0" timeOffset="117561.2967">4316 7045 0,'0'24'94,"0"26"-78,0 0-16,0-26 0,0 1 15,25 50 1,-25-125 46,0 0-62,0 26 16</inkml:trace>
  <inkml:trace contextRef="#ctx0" brushRef="#br0" timeOffset="117754.2985">4291 6796 0,'0'0'0,"0"-49"15,0 24 17,25 25-1,0 25-31,-25 24 16</inkml:trace>
  <inkml:trace contextRef="#ctx0" brushRef="#br0" timeOffset="118421.2957">4614 7169 0,'-25'-25'0,"-25"25"32,50-25-1,0 50 47,0 24-62,25 1-16,-25-25 15,0 0-15,0 49 16,25-74 0,-25-25 30,0 0-30,0 1-16,0-26 16,25 25-16,-25 0 15,49-24-15,-24-1 16,25 50 0,-1 25-1,-24 25 1,-25-26-1,0 1-15,50 25 16,-50-25-16,0 24 16,0 1-1,0-75 48,0 0-63,0 0 15</inkml:trace>
  <inkml:trace contextRef="#ctx0" brushRef="#br0" timeOffset="119623.301">5308 7045 0,'0'0'0,"-25"0"16,25-50 15,0 25 0,25 25-31,25 0 16,-25-25-16,24 25 15,1 0-15,-1 0 16,-24 0-16,0 25 16,-25 25-1,0-1 1,0-24-16,0 0 15,-50-25-15,1 74 16,24-74-16,50-24 78,24 24-62,1 0-1,0 24 1,-50 26 0,24-50-1,-24 50-15,0-1 16,0-24 0,-49-25-1,-1 50-15,1-50 16,-1 0-16,25 0 15,-24-25-15,24 25 16,25-50 0,0 25 15,0-24-15</inkml:trace>
  <inkml:trace contextRef="#ctx0" brushRef="#br0" timeOffset="120405.3066">5879 7020 0,'0'-25'16,"0"50"109,0 0-125,0 24 0,0-24 16,0 0-1,0 24-15,0-24 0,0 0 16,0 0-16,0 24 15,0-73 79,49 24-94,-49-50 16</inkml:trace>
  <inkml:trace contextRef="#ctx0" brushRef="#br0" timeOffset="120907.3073">6548 6970 0,'0'-49'32,"-24"49"-32,-26-25 31,50 74 78,0-24-109,0 0 16,0 0-16,0 24 15,0 1-15,0-25 16,0 0-16,25 24 0,-25-24 16,0-50 62</inkml:trace>
  <inkml:trace contextRef="#ctx0" brushRef="#br0" timeOffset="121503.2991">6474 6871 0,'0'-25'15,"-25"25"32,0 0-15,-49 50-17,49-50-15,-24 74 16,24-49-16,-25 0 15,50 24 1,-25-49-16,50 0 125,0 0-125,0 0 16,49 0-16,1 0 15,-1 0-15,0 0 16,-24 0-16,0 0 16,-26 0-16</inkml:trace>
  <inkml:trace contextRef="#ctx0" brushRef="#br0" timeOffset="122442.7527">7020 6970 0,'0'-49'16,"0"24"0,0-25-16,0 25 15,0 50 48,0 25-48,0-25 1,0 24-16,0 1 16,0 24-16,0-24 15,0-1-15,0-24 16,0 0-16,0 25 15,25-50 17,24 24-1,1-24-15,-25 0-16,-1 0 15,26 0-15,-25-49 16,-25 24 15</inkml:trace>
  <inkml:trace contextRef="#ctx0" brushRef="#br0" timeOffset="122817.7498">6871 7144 0,'0'0'0,"50"-25"47,-26 25-32,1 0 1,25 0-16,-25-25 0,-1 25 16,26 0-16,-25 0 15,0 0-15,24 0 16,-24 0 15,-25-25-31</inkml:trace>
  <inkml:trace contextRef="#ctx0" brushRef="#br0" timeOffset="124726.864">1017 8632 0,'0'-50'16,"0"1"-1,0-1 1,0 1 0,-25 49 15,25 24-16,0 26 1,0 0-16,0-1 16,0 1-16,0-1 15,0 26-15,0-26 16,0-24-16,0 0 16,0 25-16,0-1 15,0-24 1,0-50 31,0-24-32,0 24-15</inkml:trace>
  <inkml:trace contextRef="#ctx0" brushRef="#br0" timeOffset="125064.8641">819 8558 0,'0'-25'0,"-25"25"15,25-50 1,0 1-1,0-1 1,49 50 0,1-50-16,-25 50 15,0-49-15,24 49 16,1-25-16,-1 25 16,-24 0-16,25 0 15,-50 50 16,0-26-31,0 1 16</inkml:trace>
  <inkml:trace contextRef="#ctx0" brushRef="#br0" timeOffset="125432.8624">670 9277 0,'25'-25'47,"24"25"-31,-24-25-1,25 25-15,-1 0 16,-24 0-16,0 0 16,24 0-16,-24-24 15,0 24-15,25 0 16,-26 0 0</inkml:trace>
  <inkml:trace contextRef="#ctx0" brushRef="#br0" timeOffset="125986.8621">1240 9227 0,'0'0'0,"0"-24"47,50 24-16,-25 0-15,-25 24 15,0 26-15,-25-50-1,25 50-15,-50-50 16,50 49-16,-49-49 16,49 25-1,24-25 48,1 0-63,25 0 15,-1 0-15,1 0 16,0-50-16,-26 50 16,26 0-16,-50-24 109</inkml:trace>
  <inkml:trace contextRef="#ctx0" brushRef="#br0" timeOffset="126492.867">1761 8632 0,'0'0'0,"50"0"63,-25 0-48,-1 0-15,51 0 16,-50 0-16,24 0 16,-24 0-1,-25 25 1</inkml:trace>
  <inkml:trace contextRef="#ctx0" brushRef="#br0" timeOffset="126760.8667">1786 8880 0,'0'25'47,"25"-25"-31,0 0-16,24 0 15,1 0-15,-1 0 16,-24 0-16,0 0 0,0 0 16,24 0 15,-49-25-15</inkml:trace>
  <inkml:trace contextRef="#ctx0" brushRef="#br0" timeOffset="127928.3313">3026 8558 0,'0'0'0,"-25"0"0,25-25 31,0 0-15,0 0 0,0-24-1,50 49 1,24 0-1,-24 0 1,0 0 0,-50 49-16,0-24 15,0 0-15,-25 24 16,25-24-16,-75 0 16,75 25-16,-49-50 15,49 24-15,-25-24 16,50 0 31,24 0-32,-24 0 1,0 0 0,-25 25-1,50-25-15,-50 50 16,0-1-1,0 1 1,-25-25 0,-50-25-16,51 0 15,-1 0 1,-25 0-16,25 0 0,1 0 16,-1 0-16,-25 0 15,50-25 16,25-25-31</inkml:trace>
  <inkml:trace contextRef="#ctx0" brushRef="#br0" timeOffset="128395.3388">3572 8582 0,'0'0'0,"0"-49"16,-25 49 0,25-25-1,-25 25 17,0 74-1,25-49-31,0 0 15,0 0-15,0 24 16,0-24-16,0 25 16,50-50-1,0 0-15,-26 0 16,1 0-16,0 0 16,25 0-1,-50-50-15,0 25 16,0-49-16,0 49 15,-25 0-15,0-24 16,0 49-16,-24-25 16,24 25-16,-25 0 15,1 0-15,-1 0 16,75 0 15</inkml:trace>
  <inkml:trace contextRef="#ctx0" brushRef="#br0" timeOffset="129226.1593">4490 8533 0,'0'-50'47,"0"25"-15,-75 25-1,26 0-31,-1 0 15,50 50 1,-25-50-16,25 25 16,0 0-1,0 24 1,75-24 15,-26-25-31,-24 0 16,0 0-16,24 50 15,-24-50-15,0 24 16,-25 1 15,0 25 1,-25-50-32,-24 0 15,-26 0-15,26 0 16,-1 0-16,25 0 0,-24 0 15</inkml:trace>
  <inkml:trace contextRef="#ctx0" brushRef="#br0" timeOffset="129548.1575">4812 8508 0,'0'-25'16,"25"100"62,-25-26-78,0 1 15,0-25 1,0-1 0,25-24 30</inkml:trace>
  <inkml:trace contextRef="#ctx0" brushRef="#br0" timeOffset="129735.1623">4787 8384 0,'0'-50'16,"25"75"46</inkml:trace>
  <inkml:trace contextRef="#ctx0" brushRef="#br0" timeOffset="130289.159">5085 8607 0,'0'-25'32,"0"50"46,0 0-78,0 0 15,0 49 1,0-99 46,0-24-46,0-1-16,25 1 16,-25-1-16,49 0 15,-24 26-15,0 24 16,25 0 0,-26 0-1,26 74 1,-50-49-16,50 0 15,-50 24-15,0-24 16,0 0-16,0 0 16,0 24-1,0-98 48</inkml:trace>
  <inkml:trace contextRef="#ctx0" brushRef="#br0" timeOffset="131197.1626">5804 8210 0,'0'-24'16,"-25"24"-16,-24-50 15,24 50 16,0 74-15,25-49 0,-49 25-16,49-1 15,0 26-15,0-1 16,0 1-16,0-1 16,0 0-16,0-24 15,24 24-15,26-24 16,-25-50-16,24 50 15,-24-50-15,50 0 16,-1 0-16,-49-25 16</inkml:trace>
  <inkml:trace contextRef="#ctx0" brushRef="#br0" timeOffset="131882.1807">6226 8434 0,'-25'0'16,"25"-25"-16,0 0 31,0-25-15,50 50-16,-25-24 16,-1 24-16,26 0 15,0 0 1,-26 24-1,-24 26 1,0-25-16,0 24 16,0-24-16,-49 25 0,-26-1 15,51-49 1,48 0 46,26 0-46,24 0 0,-49 25-1,-25 25 1,0-25 0,-25 24-1,-24 1 1,24-50-1,0 0-15,-24 0 0,24 0 16,0 0-16,0 0 16,-24-25-16,24 0 15,50-49 17</inkml:trace>
  <inkml:trace contextRef="#ctx0" brushRef="#br0" timeOffset="132316.1761">6796 8334 0,'0'-24'0,"0"48"125,0 26-125,0 0 16,0 24-16,0-24 16,0-1-1,0-24-15,0 0 0,0 24 16,0 1 0,0-75 46</inkml:trace>
  <inkml:trace contextRef="#ctx0" brushRef="#br0" timeOffset="132675.1775">7293 8384 0,'0'-25'15,"0"-24"32,0 73 0,0 26-47,0 0 16,0-1-16,0 1 15,0-1-15,0 26 16,0-26-16,0-24 16,0 0-1</inkml:trace>
  <inkml:trace contextRef="#ctx0" brushRef="#br0" timeOffset="133156.1797">7268 8310 0,'0'-25'15,"-25"25"17,-25 25-17,50 24 1,-74-24-16,49 25 16,25-26-16,-25 1 15,-49 50 1,74-51-16,-50-24 0,50 50 15,-24-50 1,48 0 31,26 0-31,-25 0-16,0 0 15,49-50-15,0 50 16,1 0-16,-26-24 15,-24 24-15,0 0 94</inkml:trace>
  <inkml:trace contextRef="#ctx0" brushRef="#br0" timeOffset="133592.1767">7813 8235 0,'0'0'0,"0"-49"15,0 73 64,0 1-64,0 25 1,0-1-16,0 1 0,0 0 15,0 24-15,0-24 16,0-26-16,0 1 16,0 25-1,0-1-15,50-49 32,0 0-17,-26 0 1,1-24-16,25 24 15,-25-25 1,0 25 0,-25-50-16</inkml:trace>
  <inkml:trace contextRef="#ctx0" brushRef="#br0" timeOffset="133935.1775">7714 8508 0,'0'0'0,"25"0"78,25 0-78,24 0 16,-24 0-16,-1-50 0,1 50 15,0 0-15</inkml:trace>
  <inkml:trace contextRef="#ctx0" brushRef="#br0" timeOffset="134805.0937">8409 8483 0,'0'0'0,"25"0"93,24 0-93,1 0 16,-1 0-16,-24 0 16,25 0-16,-1 0 15</inkml:trace>
  <inkml:trace contextRef="#ctx0" brushRef="#br0" timeOffset="135188.0955">9153 8136 0,'0'-25'16,"0"50"62,0 25-62,0-1-16,0 1 15,0-1-15,-50 1 16,50-25-16,0 0 16,0 24 15,25-49-16</inkml:trace>
  <inkml:trace contextRef="#ctx0" brushRef="#br0" timeOffset="135473.092">9401 8161 0,'0'-25'16,"0"75"31,0-1-31,0 1-16,0-1 15,0-24-15,0 25 16,0-25-16,0 24 15,-25-49 1,25 25 0,25-25-1</inkml:trace>
  <inkml:trace contextRef="#ctx0" brushRef="#br0" timeOffset="136046.1185">8905 8186 0,'0'-25'16,"25"-25"0,-1 50-16,51-25 15,-25 25-15,24 0 16,0 0-16,1 0 15,-1 0-15,1 0 16,-1 0-16,-24 0 16,-1-49-16,-24 49 15,25 0-15,-50-25 32,0 0 14,-25 25 17,25 50-47,0-25-16,0 24 15,0 26-15,-50-1 16,50 0-16,-25 1 0,25-1 15,-49 25-15,49-49 16,-50 0-16,50-1 16,0-24-16,-25 25 15,25-1 1,0-98 31,0 24-32</inkml:trace>
  <inkml:trace contextRef="#ctx0" brushRef="#br0" timeOffset="136404.1194">9947 8483 0,'0'-49'16,"0"24"0,0 74 77,0-24-93,0 25 0,0-25 16,0 24-16,0-24 16,0 0-16,0 0 15,0 24 1,24-49 15</inkml:trace>
  <inkml:trace contextRef="#ctx0" brushRef="#br0" timeOffset="136814.1266">9971 8409 0,'0'0'0,"-24"0"0,-26 0 62,25 49-46,0-24-1,-49 25 1,49 24 0,25-49-1,-49-25 1,98 0 15,26 0-15,-26 0-16,-24-25 15,25 25-15,-1 0 16,-24 0-16,0 0 16,0 0-16,49 0 15,-49 0 16</inkml:trace>
  <inkml:trace contextRef="#ctx0" brushRef="#br0" timeOffset="137251.1185">10096 7913 0,'-50'0'16,"75"0"46,0 0-62,-1 49 16,26 1-16,-25 24 16,24 1-16,1 49 15,-50-25-15,74-25 16,-74 1-16,0-1 15,0 1-15,0-1 16,-49 0-16,24-24 16,-25 0-16,26-1 15,-26-24-15,25-25 16</inkml:trace>
  <inkml:trace contextRef="#ctx0" brushRef="#br0" timeOffset="138512.1373">1091 10294 0,'0'-50'16,"0"26"-1,-49-1 17,49 50 15,0 24-47,0 1 15,0-1-15,0 1 16,0 0-16,0-1 15,0-24-15,0 0 16,0 24 0,0-73 31,0-1-32</inkml:trace>
  <inkml:trace contextRef="#ctx0" brushRef="#br0" timeOffset="138827.1354">843 10195 0,'-49'-25'16,"49"0"15,25 25-15,24-49-1,1 49-15,-1 0 0,1-25 16,24 25-16,-24 0 16,0 0-16,-26 0 15,1 0-15,50 0 16,-51 0 15,-24 25-31,-49 24 16</inkml:trace>
  <inkml:trace contextRef="#ctx0" brushRef="#br0" timeOffset="139174.1354">819 10765 0,'-50'0'16,"75"0"31,0 0-47,-1 0 15,51-25-15,-26 25 16,1 0-16,24 0 16,-24-49-16,0 49 0,-1 0 15</inkml:trace>
  <inkml:trace contextRef="#ctx0" brushRef="#br0" timeOffset="139826.1364">1414 10691 0,'-25'0'31,"50"0"31,24 0-46,-24 0 0,-25 49 15,0-24-15,-25 25-1,-49-50 1,74 25-16,25-50 62,0 25-46,24 0 0,1 0-1,-50 25 1,49-25-16,-49 24 15,0 1 1,0 25 0,0-1-1,-24-49 1,-26 50-16,25-50 16,0 0-16,-49 0 15,24 0-15,26 0 16,-26 0-1,50-50 1</inkml:trace>
  <inkml:trace contextRef="#ctx0" brushRef="#br0" timeOffset="140491.1549">1910 10393 0,'-25'0'16,"50"0"46,25 0-62,24 0 16,-24 0-16,-1 0 16,-24 0-16,0 0 15,24 0-15</inkml:trace>
  <inkml:trace contextRef="#ctx0" brushRef="#br0" timeOffset="140784.1586">1935 10542 0,'74'0'62,"-49"0"-62,25 0 16,-1 0-16,1-25 16,-25 25-16,-1 0 15</inkml:trace>
  <inkml:trace contextRef="#ctx0" brushRef="#br0" timeOffset="141511.1539">2977 10071 0,'0'-50'16,"0"0"0,0 125 46,0-25-62,0 24 16,0 0-16,0 1 15,0-1-15,0 1 16,0-26-16,0-24 16,0 0-16,0 0 15,0-50 32</inkml:trace>
  <inkml:trace contextRef="#ctx0" brushRef="#br0" timeOffset="141886.1533">2977 10145 0,'0'-49'16,"-50"73"62,25 1-63,-24 25-15,24-25 0,-25 24 16,25-24-16,1 0 16,48-25 46,1 0-62,50 0 16,-26 0-16,26 0 15,-1-50-15,0 50 16,1 0-16,24-25 16,-49 25-16,-1-49 15</inkml:trace>
  <inkml:trace contextRef="#ctx0" brushRef="#br0" timeOffset="142262.1552">3423 10170 0,'-25'0'16,"-24"0"0,24 0 15,25 25-31,-25 0 15,25 24-15,0-24 16,0 0-16,0 0 16,0 24-16,0-24 0,0 0 15,25-25 1,24 0-16,-24 0 16,0 0-16,25 0 15,-26-75 1,-24 51-16,0-26 15,0 0-15,0 26 16,0-1-16,0-25 16,-49 50-1,-1 0 1,1 0 0,24 25-1</inkml:trace>
  <inkml:trace contextRef="#ctx0" brushRef="#br0" timeOffset="143139.9563">4341 10071 0,'0'-25'0,"49"25"16,-49-25-16,0-25 31,-24 50-16,24-24-15,-25 24 32,0 0-32,-25 0 0,-24 24 15,0-24-15,24 75 16,25-75-16,25 25 16,0 0-1,0 24 1,0-24-1,25-25-15,25 0 16,-26 25-16,1-25 16,25 0-16,-25 49 15,-1-49-15,26 25 16,-50 25 15,0-1-31,-25-24 31,-24-25-31,24 0 0,-25 0 16,1 0-16,-1 0 16,-24 0-16,49 0 15,25-49-15,-25 49 16,25-25 0,25 25-16,-25-25 15</inkml:trace>
  <inkml:trace contextRef="#ctx0" brushRef="#br0" timeOffset="143461.9499">4638 10120 0,'0'-24'16,"0"48"46,0 1-46,0 50 0,0-26-1,0-24 1,0 25-1,50-50 17,-50-25-32</inkml:trace>
  <inkml:trace contextRef="#ctx0" brushRef="#br0" timeOffset="143669.9498">4638 9996 0,'0'-25'0,"25"25"94,-25 50-78</inkml:trace>
  <inkml:trace contextRef="#ctx0" brushRef="#br0" timeOffset="144224.9693">4787 10145 0,'0'50'110,"0"-1"-95,0-24-15,0 0 16,0 25-1,0-75 48,50 0-63,-50-25 16,25-24-16,-25 49 15,49 25-15,-49-25 16,50 25-1,0 0 1,-1 0 0,-24 0-1,-25 75 1,0-50-16,50 24 16,-50-24-16,0 0 15,0 24-15,0 1 16,24-75 46,-24 0-62</inkml:trace>
  <inkml:trace contextRef="#ctx0" brushRef="#br0" timeOffset="145051.9689">5829 9699 0,'0'0'0,"0"-25"16,-25 25 31,25 25-32,-49 24-15,49 1 16,-50 24-16,0 1 16,50 24-16,-74 0 15,74-24-15,0-26 16,0 1-16,0-25 16,25 24-16,0-49 15,24 50-15,-24-50 16,25 0-16,24 0 15,-24 0-15</inkml:trace>
  <inkml:trace contextRef="#ctx0" brushRef="#br0" timeOffset="145710.0097">6102 9971 0,'-25'-24'16,"25"-1"31,50 25-32,24-50 1,-24 50 0,-25 0-16,24 25 15,-49 25 1,0-1 0,0-24-1,-25-25-15,-24 50 16,-1-1-1,100-49 64,-1 0-64,-24 0 1,-25 25-1,25-25-15,-25 25 16,0 25 0,0-1-1,0-24 1,-74-25-16,49 0 16,0 0-16,-25 0 15,26 0-15,-1 0 0,-25 0 16,50-25-16,-25 25 15,25-25-15,0-24 16,0 24 0</inkml:trace>
  <inkml:trace contextRef="#ctx0" brushRef="#br0" timeOffset="146117.0112">6623 9971 0,'0'-49'0,"0"24"31,0 75 47,0-1-62,0-24 0,0 25-16,0-1 0,0 1 15,0-25-15,0 0 16,0 24-16,0 1 15,0-75 48,0 0-63</inkml:trace>
  <inkml:trace contextRef="#ctx0" brushRef="#br0" timeOffset="146565.9263">6945 9996 0,'0'-25'16,"0"1"15,0-26-15,0 75 62,0 24-62,0 1-1,0 25-15,0-1 0,25-24 16,-25-1-16,0-24 16,0 25-16,0-26 15,50-24 32,-50-24-47</inkml:trace>
  <inkml:trace contextRef="#ctx0" brushRef="#br0" timeOffset="147045.9257">6970 9922 0,'-25'0'47,"-24"0"-31,-26 25-1,50 24-15,-24-24 16,24 25-16,25-25 15,-50-1-15,1 51 16,74-75 47,24 0-63,-24 0 15,25 0-15,24-25 16,-24 25-16,-1 0 15,26-25-15,-26 25 16,-24 0-16,25 0 16,-1 0 15,1 0 16</inkml:trace>
  <inkml:trace contextRef="#ctx0" brushRef="#br0" timeOffset="147945.9486">7491 9971 0,'0'0'0,"0"-49"16,0 24-16,25 25 15,-25-50-15,0 26 16,0 73 47,0 1-48,0 24-15,0-24 16,0 0-16,0-1 15,0 1-15,0-25 16,0 24-16,0-24 16,0 0-1,25-25 1,24 0 15,-24 0-31,0 0 0,24-50 16,-24 50-16,-25-25 15,50 25-15,-50-49 16</inkml:trace>
  <inkml:trace contextRef="#ctx0" brushRef="#br0" timeOffset="148275.9826">7342 10071 0,'25'0'47,"49"0"-47,1 0 15,-1-50-15,-24 50 16,24 0-16,-49 0 16,25 0-1</inkml:trace>
  <inkml:trace contextRef="#ctx0" brushRef="#br0" timeOffset="149063.9823">8235 10071 0,'0'0'0,"-25"0"15,75 0 63,24 0-78,1 0 16,-1 0-16,-24 0 16,-1 0-16,1-50 15,0 50-15,-26 0 31</inkml:trace>
  <inkml:trace contextRef="#ctx0" brushRef="#br0" timeOffset="149408.9833">8508 9922 0,'0'-25'0,"0"75"79,0-1-79,0 1 15,0 0-15,0-1 16,0 1-16,0 24 15,0-49-15,0 0 16,0 0 0,0-50 46,25 25-46,0-50-16</inkml:trace>
  <inkml:trace contextRef="#ctx0" brushRef="#br0" timeOffset="150061.9809">9227 9897 0,'-24'0'16,"24"-25"0,0 0 31,49 25-32,1 0-15,-1 0 16,1 0-1,-25 50-15,-25 0 16,0-1 0,-25 1-16,-25 0 0,26-1 15,-26-24-15,25-25 16,0 50-16,-24-50 16,74 0 62,-1 0-78,1 0 15,25 0-15,-25 0 0,-1 0 16,26-25-16,-25 25 16,0 0-16,24 0 15,26 0 1,-26 0-1,-24 0-15</inkml:trace>
  <inkml:trace contextRef="#ctx0" brushRef="#br0" timeOffset="150389.9809">9872 9897 0,'-49'-25'16,"49"-24"15,0 73 32,0 1-63,0 0 15,-25 25-15,25-26 16,0 1-16,0 0 16,0 25-16,0-25 15,0-1 1,25-24 0,24 0-16</inkml:trace>
  <inkml:trace contextRef="#ctx0" brushRef="#br0" timeOffset="150685.9889">10046 9847 0,'0'-49'16,"0"24"0,25 25 30,-25 50-46,0-1 16,0 1-16,0-1 16,0 1-16,0 25 15,0-26-15,0-24 16,0 0 0,25-25 30,-25-25-46,0 0 16</inkml:trace>
  <inkml:trace contextRef="#ctx0" brushRef="#br0" timeOffset="151202.8559">9748 9872 0,'0'-25'15,"25"-24"1,0 49 0,24 0-16,26 0 15,-1-25-15,1 25 16,24 0-16,0-50 16,-49 50-16,49-49 15,0 49-15,0 0 0,-49-25 16,-25 25-16,-25-25 31,0-24-15,-25 49 15,-25 49 16,50 1-32,0-1-15,-24 26 16,24-1-16,0 1 16,-50-1-16,50-24 0,0-1 15,-25 26-15,25-26 16,0-24-16,-74-25 16,74 25-16</inkml:trace>
  <inkml:trace contextRef="#ctx0" brushRef="#br0" timeOffset="151754.8579">10740 10120 0,'0'-49'16,"0"-1"-1,0 25 17,75 25-17,-50-49-15,-1 49 16,26 0-1,-50 24 1,0 1 15,-50 0-31,26-25 16,24 50-16,-50-50 16,50 25-1,50-25 48,-1 0-63,-24 0 15,0 0-15,0 0 16,-25 24-16,49-24 16,-49 50-1,0-25-15,-25 24 16,-49 1-1,49-50 1,-24 0-16,-1 0 16,25 0-16,0-50 15,50 1 1,-25 24 0</inkml:trace>
  <inkml:trace contextRef="#ctx0" brushRef="#br0" timeOffset="152119.8529">11112 9451 0,'0'-50'0,"0"75"47,25 0-31,-25-1-16,75 51 0,-50-26 15,24 26-15,-24-1 16,25 50-1,-50-25-15,49 26 0,-49-26 16,0 0-16,0-49 16,-25-1-16,-49 26 15,0-26-15,-1 1 16,-74-50-16</inkml:trace>
  <inkml:trace contextRef="#ctx0" brushRef="#br0" timeOffset="159173.0686">1240 12204 0,'0'0'0,"0"-50"15,0 100 48,0 0-48,0 24 1,0-24-16,0-1 0,0 26 16,0-26-16,0 1 15,0-25-15,0 24 16,0-74 46</inkml:trace>
  <inkml:trace contextRef="#ctx0" brushRef="#br0" timeOffset="159881.0763">1017 12179 0,'-50'0'0,"50"-25"344,50 25-344,0 0 16,49-49-1,-25 49-15,1 0 16,-26 0-16,1 0 0,-1-25 15,-24 25 1</inkml:trace>
  <inkml:trace contextRef="#ctx0" brushRef="#br0" timeOffset="160411.0701">1091 12700 0,'-24'0'15,"-26"0"1,25 0 15,75 0 32,-1 0-48,1 0-15,0 0 16,-1 0-16,1 0 0,24-50 16,-49 50-16,0 0 15</inkml:trace>
  <inkml:trace contextRef="#ctx0" brushRef="#br0" timeOffset="160758.0893">1761 12353 0,'-25'0'0,"75"0"94,24-25-78,-49 25-16,0 0 0,25 0 15,-26 0 1</inkml:trace>
  <inkml:trace contextRef="#ctx0" brushRef="#br0" timeOffset="161030.0902">1736 12551 0,'25'0'47,"0"0"-32,25 0-15,-26 0 16,1-25-16,25 25 16,-25 0-1</inkml:trace>
  <inkml:trace contextRef="#ctx0" brushRef="#br0" timeOffset="161960.1131">2704 12105 0,'0'24'93,"0"1"-93,0 25 16,0 0-16,0-1 16,0 1-16,0-1 15,0 1-15,0 0 16,0-26 15</inkml:trace>
  <inkml:trace contextRef="#ctx0" brushRef="#br0" timeOffset="162368.1123">2431 12154 0,'0'-25'0,"-25"25"16,25-49 46,25 24-62,24 25 16,1-50 0,24 50-16,-24-49 0,25 49 15,-1-25-15,-24 25 16,-1 0-16,-24-50 15,25 50 1,-50 25 15,-25 50-15</inkml:trace>
  <inkml:trace contextRef="#ctx0" brushRef="#br0" timeOffset="162906.1164">2555 12551 0,'-25'0'16,"0"0"-1,-24 0 17,98 0 61,26-25-93,-1 25 16,1-49-16,-1 49 16,0 0-16,-24-25 15,-25 25-15</inkml:trace>
  <inkml:trace contextRef="#ctx0" brushRef="#br0" timeOffset="163798.1359">3175 12353 0,'0'-50'0,"-25"50"16,25 25 62,0 25-63,0 24-15,0-49 16,0 0-16,0 24 16,0-74 62,0 1-63,0-1-15,0-25 16,0 1-16,0 24 16,0 0-1,25 25-15,0 0 32,0 0-17,24 0 1,-49 25-16,25-25 15,-25 74-15,0-49 16,0 0-16,0 24 16,0 1-1,0-75 48,0-24-48,0 24-15,25 0 16,-25-25-16,49 50 16,-49-49-16,25 49 0,-25-25 15,25 25 1,0 0-16,24 0 16,-24 0-1,0 25 1,25 49-1,-50-24 1,0-25 0,0-1-1,0-48 63</inkml:trace>
  <inkml:trace contextRef="#ctx0" brushRef="#br0" timeOffset="164693.1463">4118 11981 0,'0'-25'16,"-75"25"46,50 0-46,-24 0-16,49 25 16,-25-25-16,25 49 15,0-24 1,0 0-1,0 24 1,0-24 0,74-25-1,-49 25-15,0-25 0,25 50 32,-1-50-32,-49 25 15,0-1 1,0 26-1,0-25 1,-25-25 0,1 25-16,-1-25 15,-25 0-15,1 0 16,-1 0-16,25 0 16,-24 0-1,24 0 1,25-25-1,25 25-15,-25-50 16</inkml:trace>
  <inkml:trace contextRef="#ctx0" brushRef="#br0" timeOffset="165027.1424">4390 12105 0,'0'0'0,"0"-50"16,0 75 62,0 0-78,0-1 15,0 1 1,0 25-16,0-25 0,0 0 16,0-1 15,25-24-15</inkml:trace>
  <inkml:trace contextRef="#ctx0" brushRef="#br0" timeOffset="165221.14">4366 11906 0,'0'-49'15</inkml:trace>
  <inkml:trace contextRef="#ctx0" brushRef="#br0" timeOffset="165816.9937">4614 12105 0,'-50'0'15,"50"24"63,0 26-62,0-25 0,0 25-16,0-26 0,0 1 15,0 0-15,0-50 63,0-24-48,0-1 1,0 25 0,25 25-16,-25-25 15,25 25-15,24 0 16,-24 0-1,49 0 1,-49 0 0,0 25-16,25 50 15,-50-51 1,0 1-16,0 25 16,0-1 15</inkml:trace>
  <inkml:trace contextRef="#ctx0" brushRef="#br0" timeOffset="166665.9913">5383 11956 0,'0'-25'0,"0"0"31,-50 25 32,0 50-48,50-25-15,-49-1 16,49 51-16,-25-26 15,25 1-15,0 0 16,0-25-16,0 24 0,0 1 16,0-25-16,0-1 15,50 76 1,-26-76 0,51-24-1,-50 0-15</inkml:trace>
  <inkml:trace contextRef="#ctx0" brushRef="#br0" timeOffset="167318.9957">5680 12154 0,'0'0'0,"0"-25"31,-49 25-15,49 25 46,0 25-62,0-25 16,0 0-16,0 24 16,0-24-16,24-25 15,26 0 1,-25 0 0,24-50-1,-49 26 1,0-1-16,25 25 15,-25-50-15,25 75 94,25 25-94,-25-50 16,-25 24-1,24-24-15,26 0 16,-25 0 0,-25-49-1,0-26 1,0 50-16,0 1 16,0-1-16,-25-25 15,-25 1 1,26 49-1,24-25 1</inkml:trace>
  <inkml:trace contextRef="#ctx0" brushRef="#br0" timeOffset="167764.9913">6350 11881 0,'0'0'0,"-25"0"0,25-24 16,0 98 78,0-24-79,0 24-15,0-24 16,0-1-16,0 1 16,0 0-16,25-26 15,-25 1-15,25-25 16,24 0-1,1 0 17,0 0-32,-50-25 15,49 25-15,-49-49 16,25-1 0,-25 0-1</inkml:trace>
  <inkml:trace contextRef="#ctx0" brushRef="#br0" timeOffset="168104.9952">6152 12030 0,'24'0'31,"1"0"-15,25 0-16,-1 0 16,1 0-16,0 0 15,24 0-15,-49 0 16,24 0-1,-49-25 1</inkml:trace>
  <inkml:trace contextRef="#ctx0" brushRef="#br0" timeOffset="169417.7602">6945 12154 0,'-24'0'16,"-26"0"30,75 0 17,24-25-47,1 25-1,-25 0 1,24 0-16,-24-24 15,0 24-15,25 0 16,-26-50-16,26 50 16</inkml:trace>
  <inkml:trace contextRef="#ctx0" brushRef="#br0" timeOffset="169944.7608">7119 11906 0,'0'0'0,"-50"0"15,26 0 63,24 25-46,0 0-32,0 0 15,0 24-15,0 1 16,0-25-16,0-1 15,0 26-15,0-25 16,49-25 93</inkml:trace>
  <inkml:trace contextRef="#ctx0" brushRef="#br0" timeOffset="170482.7571">6896 12402 0,'-25'0'15,"50"0"63,0 0-78,49 0 16,-24 0-16,-1 0 16,1 0-16,-25 0 15,24 0-15,-24 0 16,0-24-1,-25-1 48</inkml:trace>
  <inkml:trace contextRef="#ctx0" brushRef="#br0" timeOffset="171148.7578">7615 11931 0,'0'-50'0,"-25"50"15,0 0 17,-24 0-1,24 0-15,25 25-1,-25-25-15,25 75 16,0-51-16,-49 1 15,49 50-15,0-51 16,0 1-16,24 0 16,-24 25-16,75-50 0,-50 25 15,24-25-15,-24 0 16,0 0-16,0 0 16,24-25-16,-49 0 15,25-25-15,-25 1 16,0-1-16,0 25 15,0-24-15,-25-1 16,-24 25 0,-1 25-1,25 0-15,0 0 16,1 0-16,-26 0 16</inkml:trace>
  <inkml:trace contextRef="#ctx0" brushRef="#br0" timeOffset="171591.7581">7590 11733 0,'0'-25'16,"0"74"62,0 1-62,0 24-16,0 1 15,-25-1-15,25 1 16,0-1-16,0 1 15,0-26-15,0 1 16,0-1-16,0 1 16,0 0-16,0-26 15,0 1-15,0 0 16,0-75 62,0 26-62,25-1-16,-25-25 15</inkml:trace>
  <inkml:trace contextRef="#ctx0" brushRef="#br0" timeOffset="172019.4643">7838 11311 0,'0'0'0,"-25"0"47,50 0-16,0 0-31,25 50 16,-26-26-16,1 1 15,25 50-15,-25-26 16,24 1-16,-24-1 15,25 51-15,-1-51 16,-49 1-16,25-1 16,-25 26-16,0-1 15,0-24-15,-25 24 16,-24-24-16,24-25 16,0-25-16,25 49 15,-74-49-15</inkml:trace>
  <inkml:trace contextRef="#ctx0" brushRef="#br0" timeOffset="183830.3372">9947 11881 0,'0'0'0,"-50"-49"31,50 74 47,0-1-62,0 1-16,0 0 15,0 49-15,0-49 16,0 0-16,0 0 16,0 24-16,25 1 15,0-50 1,24 0-1,-49-25 1,75 25-16,-75-49 16,25 49-16,-25-50 15,0 25 17,0 75 61,24-1-77,26-24 0,0-25-1,-26 0 1,26 0-1,-50-25 1,0-24-16,25 49 16,-25-50-16,0 1 15,0 24 1,-25-25-16,25 25 16,-25 1-16,25-26 15,-25 50-15,-24 0 47</inkml:trace>
  <inkml:trace contextRef="#ctx0" brushRef="#br0" timeOffset="190221.1943">10592 11906 0,'0'0'0,"24"0"78,1 0-62,25 0-1,-25 0-15,-1 0 16,26 0-16,-25-25 0,0 25 16,24 0-16</inkml:trace>
  <inkml:trace contextRef="#ctx0" brushRef="#br0" timeOffset="190550.1939">10567 12129 0,'0'0'0,"25"0"78,-1 0-62,1 0-16,0 0 0,25 0 15,-26 0 1,1 0-16,25 0 0,-1 0 16,-24 0-1,0-49 16</inkml:trace>
  <inkml:trace contextRef="#ctx0" brushRef="#br0" timeOffset="191827.2084">11261 11782 0,'0'0'0,"-24"-25"31,24-24-15,0 24 15,24 25-16,26 0 1,0 0 0,-50 50-1,0-26-15,0 1 16,0 0-16,0 25 16,0-1-1,-25-49-15,25 25 16,-25-25-1,75 0 64,-1 0-64,-24 0-15,25 0 16,-50 25-16,24-25 15,-24 49-15,0-24 32,-49-25-32,24 0 15,-25 25-15,26-25 16,-1 0-16,0 0 16,-25 0-16,26 0 0,-1 0 15,-25 0 1,50-25-1</inkml:trace>
  <inkml:trace contextRef="#ctx0" brushRef="#br0" timeOffset="192490.2092">11832 11708 0,'-50'0'0,"50"-25"31,-25 25 16,25 50 15,0-26-62,0 26 16,0 24-16,0-49 16,0 0-16,0 49 15,0-49 1,0 25-1,50-50 48</inkml:trace>
  <inkml:trace contextRef="#ctx0" brushRef="#br0" timeOffset="192945.998">12303 11708 0,'0'-25'16,"-49"0"15,49 75 47,0-1-62,0-24-16,0 0 16,0 25-16,0-26 15,0 1-15,0 25 16,0-1 0,0-24 46</inkml:trace>
  <inkml:trace contextRef="#ctx0" brushRef="#br0" timeOffset="193493.9939">12229 11633 0,'0'-24'32,"-25"24"30,-25 49-46,25 1-1,-24 24 1,24 1 0,25-51-1,25-24 126,24 0-141,1 0 16,0 0-16,-1 0 15,1 0-15,0 0 16,-1-24-16,-24 24 31,-50 0 16</inkml:trace>
  <inkml:trace contextRef="#ctx0" brushRef="#br0" timeOffset="194598.0106">12750 11881 0,'0'0'0,"0"-24"16,-25 24-16,50 0 109,-1 0-109,26 0 16,-25 0-16,24 0 16,1 0-16,0 0 15</inkml:trace>
  <inkml:trace contextRef="#ctx0" brushRef="#br0" timeOffset="194971.0042">12774 12005 0,'-49'0'16,"74"0"46,24 0-62,-24 0 16,0 0-16,24 0 16,-24 25-16,25-25 15,-25 0 1</inkml:trace>
  <inkml:trace contextRef="#ctx0" brushRef="#br0" timeOffset="196067.8159">13370 11757 0,'-50'0'31,"50"-49"-31,0 24 63,50 0-32,-25 25-31,-1 0 16,1 0-16,50 0 15,-51 50 1,-24-25-1,0 24 1,-24-49 0,24 75-16,-75-26 15,26-24-15,24 0 16,-25 24 0,50-24 46,25-25-46,0 0-1,24 0-15,-24 0 16,0 0-16,25 0 16,-26 0-16,1 0 15,25 0 1,-1 0-1,-24-49 1</inkml:trace>
  <inkml:trace contextRef="#ctx0" brushRef="#br0" timeOffset="196486.8143">13841 11708 0,'0'-50'16,"0"100"93,0-25-109,0-1 16,0 1-16,0 25 15,0-25-15,0-1 16,0 26-16,0 0 15,0-26 17,25-24-17,-25-24 1</inkml:trace>
  <inkml:trace contextRef="#ctx0" brushRef="#br0" timeOffset="196826.8138">14039 11609 0,'0'49'78,"0"-24"-78,0 25 16,25-1-16,-25-24 16,0 0-16,0 0 15,50 24-15,-50-24 16,0 0-16,0 49 16,0-99 30,0 1-30,0-1 0</inkml:trace>
  <inkml:trace contextRef="#ctx0" brushRef="#br0" timeOffset="197131.8472">13742 11658 0,'25'-49'47,"49"24"-32,-49 25 1,24-50-16,-24 50 15,0 0-15,25 0 0,-26-25 16,1 25-16,25 0 16,-25 0-16,-1 0 15,1 0-15,25 0 16</inkml:trace>
  <inkml:trace contextRef="#ctx0" brushRef="#br0" timeOffset="197612.8443">14560 11534 0,'0'0'0,"-24"-25"15,24 1 17,-25 24-32,25-50 15,-25 50 1,-25 0 0,26 0-1,24 25 16,0 0-15,-50 24-16,50 1 16,0-1-16,0 26 15,0-1-15,25 25 16,-25-24-16,49-1 16,-49 1-16,25-1 15,-25 1-15,0-26 16,0 1-16,0-25 15,0 24-15,0-74 47</inkml:trace>
  <inkml:trace contextRef="#ctx0" brushRef="#br0" timeOffset="197900.8467">14213 11931 0,'50'0'46,"-1"0"-30,26-50 0,-26 50-16,-24 0 0,0 0 15,25 0-15,-50-74 47</inkml:trace>
  <inkml:trace contextRef="#ctx0" brushRef="#br0" timeOffset="214367.1593">8830 7045 0,'25'0'156,"0"0"-156,25 0 16,24 0-16,-24 0 16,-1 0-16,-24 0 15,-25 49 1,25-49-16</inkml:trace>
  <inkml:trace contextRef="#ctx0" brushRef="#br0" timeOffset="214851.2477">8880 7243 0,'25'0'94,"0"0"-78,-1 0-16,1 0 15,50 0-15,-26 0 16,26 0-16,-26 0 16,-24 0-16,0 0 15,-50 0 48</inkml:trace>
  <inkml:trace contextRef="#ctx0" brushRef="#br0" timeOffset="226799.3443">9996 6921 0,'0'-25'31,"0"-25"0,0 25 0,50 0 1,24 25-32,-24 0 15,-25 0 1,0 25 15,-25 0-15,0 25-1,0-1 1,0 1 0,-25-50-16,25 50 15,-25-50-15,25 24 16,-50-24-16,50 25 15,-74-25-15,74 50 16,-50-50-16,25 25 16,1-25-1,24 24 1,-50-24-16,75 0 109,49 0-93,-49 0-16,0 0 16,25 0-16,-1 0 15,26 0-15,-51 0 16,1 0-16,0 0 15</inkml:trace>
  <inkml:trace contextRef="#ctx0" brushRef="#br0" timeOffset="227512.3454">10641 6995 0,'0'-25'0,"0"-24"31,0 24 0,0 0 0,-49 25-15,24 0 46,25 25-46,-25-25-16,25 49 0,0 1 16,0 0-1,0-1 1,0-24 0,0 0-16,0 24 15,50 1 1,-26-50-1,26 0 1,24-25 0,-49-24-1,-25-26 1,25 75-16,-25-49 0,0-1 16,0 0-1,-50 1 1,26 24-1,-1 25 17,-25 0 15</inkml:trace>
  <inkml:trace contextRef="#ctx0" brushRef="#br0" timeOffset="228659.347">11509 6747 0,'25'0'15,"-25"-50"1,-25 50 62,25 25-78,-49 25 16,-1-1-16,25 1 15,25 24-15,-74-24 0,74 0 16,-50-1 0,50 1-16,-24-1 15,24-24-15,0 25 16,-50-50-16,50 49 16,0-24-1,25-25 32,24 0-31,-24 0-1,0 0-15,49 0 0,1 0 16,24 0-16,-25 0 16,1 0-16,-26 0 15,1 0-15,-25 0 16,0 0-1</inkml:trace>
  <inkml:trace contextRef="#ctx0" brushRef="#br0" timeOffset="229396.2392">11857 6871 0,'0'0'0,"0"-25"46,-25 25 1,0 0-31,-25 0 15,50 50 0,-24-1-15,24 1 0,0-25-16,0 24 0,0-24 15,0 0-15,24-25 16,-24 50-16,50-50 16,-25 0-1,24 0 1,1-25-1,24-25 1,-49-24 0,-25 24-1,0 25-15,0-24 16,0 24 0,-49 25-1,24-50 1,0 50-1,-25 0 48,50 25-32</inkml:trace>
  <inkml:trace contextRef="#ctx0" brushRef="#br0" timeOffset="229954.2388">12080 6648 0,'0'0'0,"0"-25"15,0 50 95,0-1-95,0 1 1,25-25 0,-1 0-1,26 0 16,-50-25-15,0-24 0,-25 49-1,25-25 1,-25 25 62</inkml:trace>
  <inkml:trace contextRef="#ctx0" brushRef="#br0" timeOffset="237976.2851">5308 6772 0,'-25'-50'15,"1"50"48,-26 0-48,25 0 1,0 0 15,-24 74 0,49-49-31,0 0 16,-25 25-16,25-25 16,0-1-16,0 1 15,0 25-15,0-25 16,0-1-16,0 26 16,0 24-16,0-24 15,0 0-15,0-1 16,50 1-16,-50-25 15,24-1-15,-24 1 16,50 25-16,-50-1 16,0-24-16,25 50 0</inkml:trace>
  <inkml:trace contextRef="#ctx0" brushRef="#br0" timeOffset="239653.2852">7665 6945 0,'0'-74'15,"0"49"1,0 100 46,0-51-46,0 1-16,0 0 16,0 25-16,0-26 15,0 26 1,0-25 0</inkml:trace>
  <inkml:trace contextRef="#ctx0" brushRef="#br0" timeOffset="239915.2886">7491 7020 0,'0'-50'63,"25"50"-63,24 0 15,1-25-15,0 25 16,-26 0-16,26 0 16,-25 0-16,24 0 15,-24 0 1</inkml:trace>
  <inkml:trace contextRef="#ctx0" brushRef="#br0" timeOffset="240411.2885">8136 6896 0,'0'-25'16,"0"0"0,-25 25-1,0 0 1,1 0 15,-1 0-15,25 50-1,0-1-15,0 1 16,0 24-16,0-49 16,0 0-16,0 25 15,49-50 1,26 0 0,-50 0-16,24 0 15,-24 0-15,-25-25 16,50-25-16,-50 25 15,0 1-15,0-51 16,0 26-16,-25 24 16,0 25-16,25-50 15,-50 50-15,1 0 16,24 0 15</inkml:trace>
  <inkml:trace contextRef="#ctx0" brushRef="#br0" timeOffset="241846.2884">8458 6623 0,'25'0'453,"-25"25"-437,25-25-16,-25 74 15,50-24-15,-50-1 16,0 1-16,24 0 16,-24-1-16,0-24 15,0 0-15,0 0 16,0 49-16,0-49 0,0 24 16,-24 1-1,24 0-15,-50 24 0,50-49 16,-25 24-1,-24-49 17,24 0-17</inkml:trace>
  <inkml:trace contextRef="#ctx0" brushRef="#br0" timeOffset="255034.4763">13097 6921 0,'49'0'32,"26"0"-17,-50 0 1,0 0-16,24 0 0,-24-25 16,0 25-1,24 0 1</inkml:trace>
  <inkml:trace contextRef="#ctx0" brushRef="#br0" timeOffset="255310.476">13171 7045 0,'25'0'47,"25"0"-47,-25 0 15,-1 0-15,26 0 16,-25 0-16,0 0 16,24 0-1,-49-50 1</inkml:trace>
  <inkml:trace contextRef="#ctx0" brushRef="#br0" timeOffset="255945.4777">14163 6573 0,'0'0'0,"0"-25"16,0 50 46,0 25-46,25-1-16,-25 1 15,25 24-15,-25-24 16,50-25-16,-50 25 16,24-50-16,-24 24 15,25-24-15,25 0 16,0-24-1,-50-26 1,24 0-16,-24 1 16,0-51-16,50 26 15,-50 0-15,0-1 16,0 26 0,0 73 46</inkml:trace>
  <inkml:trace contextRef="#ctx0" brushRef="#br0" timeOffset="256714.1482">14660 6846 0,'0'0'0,"0"-50"15,0 75 63,0 25-62,0 0 0,24-26-1,-24-73 32,25 24-47,-25 0 16,50-25-16,-50 1 15,25 49 1,-25-25-16,49 25 16,1 0-1,-1 25 1,-49 0-1,0 24-15,0-24 16,0 25 0,0-75 31,0 0-32,50-25-15,-50 26 16,25-1-1,0 25 1,49 0 0,-49 0-1,24 49 1,-49 1 0,0 0-1,-49-50 32</inkml:trace>
  <inkml:trace contextRef="#ctx0" brushRef="#br0" timeOffset="257334.1526">15602 6499 0,'0'-25'15,"0"-25"17,0 75 14,0 0-46,0 25 0,0-1 16,-49 26-16,49-26 16,-25 1-16,25-1 15,0 1-15,-50 0 16,50-25-16,0-1 16,0 1-1,25-25 1,-25 50-1,25-50-15,0 0 16,24 0-16,1 0 16,24 25-16,1-25 15,24 0-15,0 0 16,0-25-16,-49 25 0,-50-25 47,-50 25-16,50-25-15</inkml:trace>
  <inkml:trace contextRef="#ctx0" brushRef="#br0" timeOffset="257801.198">16123 6548 0,'0'-24'15,"0"-1"1,-25 25 31,0 0-32,-24 49 17,49-24-32,-50 50 15,50-26-15,0 1 16,0-1-16,0-24 16,25 25-16,0-50 0,0 25 15,24-25-15,-24 0 16,0 0-16,24 0 15,-24-50-15,-25 25 16,25 0-16,-25-24 16,0-26-16,0 51 15,0-1-15,-50-50 16,1 75 0,24 0-16,0 0 15,-24 0 1,-1 0-1</inkml:trace>
  <inkml:trace contextRef="#ctx0" brushRef="#br0" timeOffset="258153.2027">16123 6300 0,'0'-49'16,"0"24"-1,0 50 48,0 49-63,0 1 16,-25 24-16,25 25 15,0-25-15,0 0 16,0-24-16,0-1 15,0-24-15,0-1 16,0-24-16,0 25 16,0-25-1,-25-25 32,25-50-31</inkml:trace>
  <inkml:trace contextRef="#ctx0" brushRef="#br0" timeOffset="259256.6012">14114 6548 0,'0'-49'16,"49"49"-16,-49-50 15,25 25 1,-25 75 78,0 0-79,0-1-15,25 1 16,-25 24-16,0 1 0,0-1 16,0-24-16,0 24 15,0-49-15,0 0 16,0 0-1,0-50 48,0-74-47</inkml:trace>
  <inkml:trace contextRef="#ctx0" brushRef="#br0" timeOffset="259594.6023">13940 6548 0,'0'-49'15,"0"24"1,0 0 15,25 25-31,49-49 16,1 49-16,-26-25 15,1 25-15,0 0 16,-1-50-16,1 50 0,-25 0 16,0 0-16,24 0 15,-24 0-15,0 0 16,0 0-1,-25 25 1,-25 25 0</inkml:trace>
  <inkml:trace contextRef="#ctx0" brushRef="#br0" timeOffset="260059.6016">13866 7119 0,'49'0'79,"-24"0"-79,25 0 0,-1 0 15,1 0-15,24-50 16,-24 50-16,-25 0 15,0 0-15,24-24 16,-24 24-16,0 0 16,25 0-1,-50-25-15,-25 25 78</inkml:trace>
  <inkml:trace contextRef="#ctx0" brushRef="#br0" timeOffset="265177.9925">0 8954 0,'50'0'78,"-26"-49"-78,26 49 15,24-25-15,-24 25 16,-25 0-16,0 0 16,24-50-16,-24 50 15,0 0-15,24 0 16</inkml:trace>
  <inkml:trace contextRef="#ctx0" brushRef="#br0" timeOffset="265568.9921">0 9029 0,'50'0'78,"-1"0"-78,1 0 16,-1-25-16,1 25 0,24-50 15,-49 50-15,0 0 16,0 0-16,-25-24 16,49 24-16</inkml:trace>
  <inkml:trace contextRef="#ctx0" brushRef="#br0" timeOffset="266031.0058">273 8632 0,'25'0'93,"24"0"-77,1 25-16,-25 0 16,24-1-1,-24 26 17,-25-25 30,0 0-46,0 49-1,0-24 1,0-26 0,-50 26-16,26 25 0,-26 24 15,25-50-15</inkml:trace>
  <inkml:trace contextRef="#ctx0" brushRef="#br0" timeOffset="272370.2866">11361 8458 0,'-50'0'16,"50"-49"-1,25 49 95,24 0-110,-24 0 15,0 0-15,25 0 16,-26 0-16,1 0 15,0 0 1,-50 0 31,25 25-47,-25-25 16</inkml:trace>
  <inkml:trace contextRef="#ctx0" brushRef="#br0" timeOffset="272796.3">11286 8558 0,'50'0'94,"-25"0"-78,24 0-16,-24 0 15,0 0-15,0 0 16,49 0-1,0 0 1,-49 0-16,0 0 16,0 0-1,-50 0 48</inkml:trace>
  <inkml:trace contextRef="#ctx0" brushRef="#br0" timeOffset="277770.3166">12254 8310 0,'-50'0'47,"50"-25"31,25 25-62,24 0-1,1 0 1,0 0 0,-26 0-1,-24 74 1,0-49 0,0 0-16,-49-25 15,49 74-15,-50-74 16,50 25-16,-49-25 15,24 25 1,74-25 62,26 0-62,-26 0-1,-24 0-15,25 0 16,-1 74 0,-49-24-1,0-25 1,0-1 0,-24-24-1,-51 50-15,50-50 16,1 0-16,-1 0 15,-25 0-15,25 0 16,1 0-16,-26 0 16,25 0-1,25-74 1,-25 74 15</inkml:trace>
  <inkml:trace contextRef="#ctx0" brushRef="#br0" timeOffset="278356.9486">12824 8434 0,'0'-50'15,"-25"50"63,0 0-46,25 25-32,0 24 15,0-24-15,0 0 16,0 25 0,0 24-1,25-74-15,25 25 16,-25-25-16,-1 0 15,1 0-15,25 0 16,-1-25 0,-49-49-1,25 24-15,-25 25 0,0 0 16,0-24 0,-25 49-16,25-50 0,-49 50 15,49-25-15,-50 25 16,1 0-1,24 0 1,-25 0 15</inkml:trace>
  <inkml:trace contextRef="#ctx0" brushRef="#br0" timeOffset="279659.4798">13717 8111 0,'25'-49'16,"-25"98"77,0-24-93,-50 0 16,50 24-16,-49 1 16,24-25-16,25 24 15,-75-24-15,75 25 16,-24-50-1,24 49-15,-25 1 16,25 0 0,-50-50-16,50 24 0,0 1 31,0 25 31,25-25-30,49-25-17,-49 0-15,25 0 16,-1 49-16,26-49 16,-1 0-16,1 0 15,-26 0-15,26 0 16,-26-25-16,-24 25 0,0 0 15,-25-49 95</inkml:trace>
  <inkml:trace contextRef="#ctx0" brushRef="#br0" timeOffset="298800.0324">22175 1736 0,'0'50'62,"0"-25"-46,0 0-16,0-1 15,0 26-15,0 0 16,0-1-16,0 1 16,0-1-16,0 1 15,0 0-15,0-26 16,25-24 0,-25-49 30</inkml:trace>
  <inkml:trace contextRef="#ctx0" brushRef="#br0" timeOffset="299556.1432">22671 1885 0,'0'-25'31,"0"1"16,-24 24-16,-26 0-15,0 0-16,26 0 16,-26 0-1,50 49-15,-25-49 16,25 75-16,0-51 15,0 1 17,75-25-32,-51 0 15,1 50-15,25-50 16,-25 25-16,-1-25 16,26 0-16,-25 24 15,25-24 1,-50 50-16,0-25 15,0 0 1,0-1 0,-25-24-16,0 0 15,0 0-15,-49 0 16,24 0 0,50-24-1,-25-1 1,25 0-16,0-25 15,0 26-15,0-1 16,0-25 0,50-24-1,-25 49 1,24 0 0</inkml:trace>
  <inkml:trace contextRef="#ctx0" brushRef="#br0" timeOffset="300101.1521">22994 1885 0,'-50'50'109,"50"-25"-109,0-1 16,0 26-16,0-25 15,0 24 1,25 1 0,0-50-1,0 0-15,24 0 16,26-50-1,-75 26 1,25-1 0,-25-25-16,0 25 0,0 1 15,0-26-15,0 25 16,-50-24 0,0 49-1,1 0 1,24 0-1,-25 0 17,50-25-17</inkml:trace>
  <inkml:trace contextRef="#ctx0" brushRef="#br0" timeOffset="300448.1412">23217 1538 0,'0'0'0,"0"49"78,0-73-15,0-1-16,-49 25-32,-1 0 1</inkml:trace>
  <inkml:trace contextRef="#ctx0" brushRef="#br0" timeOffset="301280.2334">22200 2480 0,'-25'0'32,"50"0"46,25 0-63,24 0 1,1 0-16,-1 0 0,25-24 16,25 24-16,25 0 15,-25 0-15,25-50 16,-25 50-16,0 0 15,-50-50-15,-24 50 0,-25 0 32,-25-24 30</inkml:trace>
  <inkml:trace contextRef="#ctx0" brushRef="#br0" timeOffset="302241.2723">22895 2803 0,'0'74'94,"0"-24"-78,0 0-16,49-1 15,-49 1-15,0-1 16,0-24-16,0 0 16</inkml:trace>
  <inkml:trace contextRef="#ctx0" brushRef="#br0" timeOffset="302625.261">22895 2778 0,'-50'25'78,"50"25"-78,-49-1 16,49-24-16,-50 0 16,50 24-16,-50-49 15,50 25-15,-25 0 32,75-25 14,25-25-30,-1 25-16,0-49 16,1 49-16,-1 0 15,-24-25-15,-25 25 16,24 0-16</inkml:trace>
  <inkml:trace contextRef="#ctx0" brushRef="#br0" timeOffset="303193.2607">23887 2208 0,'25'0'79,"24"0"-64,-24 0-15,0-25 16,25 25-16,-26 0 15</inkml:trace>
  <inkml:trace contextRef="#ctx0" brushRef="#br0" timeOffset="303486.2622">23862 2381 0,'25'0'62,"49"0"-62,-24 0 16,-25 0-16,0 0 15,49-49-15,-99 49 63</inkml:trace>
  <inkml:trace contextRef="#ctx0" brushRef="#br0" timeOffset="304398.2675">24780 1960 0,'0'24'62,"0"26"-46,0 24-16,0 1 15,0-1-15,0 1 16,0-26-16,0-24 16,0 0-16,0 24 15,0-73 17,0-1-17,0 0-15</inkml:trace>
  <inkml:trace contextRef="#ctx0" brushRef="#br0" timeOffset="304813.0676">24755 1984 0,'-50'0'15,"26"50"48,24-25-48,-50 0-15,50 24 16,-74-24-16,49 25 16,25-1-1,-50-49 1,75 0 46,0 0-46,0 0-16,24 0 16,26-49-16,-26 49 0,-24-25 15,25 25 1,-1 0-16,-24 0 31</inkml:trace>
  <inkml:trace contextRef="#ctx0" brushRef="#br0" timeOffset="305090.0626">25053 2034 0,'0'-50'31,"49"50"-15,-49-24-16,75 24 15,-26-25-15,-24 25 16,0-50-1</inkml:trace>
  <inkml:trace contextRef="#ctx0" brushRef="#br0" timeOffset="305473.0649">25078 1960 0,'-25'0'15,"25"49"-15,-25-24 16,25 25 0,0-1-1,0 1 1,0-25 0,0-1-1,50 26 1,-26-50-1,51 0 1,-26 0-16,1 25 16,-25-25-1,-25 25-15,49 24 16,-49-24 15,-49 25-15,24-50-16,0 0 15,-24 0-15,-1 0 16,0 0-16,26 0 16,-26-50-16,50 0 15,0-24-15</inkml:trace>
  <inkml:trace contextRef="#ctx0" brushRef="#br0" timeOffset="305789.089">25549 1662 0,'25'0'62,"-25"25"-46,24-25-1,1 0 17,-25-25-32,0 0 15,-25 25 17,25-25-32,-49 25 15,-26 0 1</inkml:trace>
  <inkml:trace contextRef="#ctx0" brushRef="#br0" timeOffset="316357.1742">14387 8210 0,'0'25'110,"0"50"-95,0-51-15,0 26 16,0 0-16,0-1 0,0 1 16,0-25-16,0 24 15,0-24 1,0-50 62</inkml:trace>
  <inkml:trace contextRef="#ctx0" brushRef="#br0" timeOffset="316873.1656">14362 8186 0,'0'0'0,"-50"0"62,1 0-30,49 49-32,-25-49 15,25 50-15,-50-25 0,1-25 16,49 74-16,-25-74 16,25 50-16,0-1 15,-25-49 1,50 0 62,24 0-78,1 0 16,0-25-16,-1 25 15,1 0-15,0 0 16,24-24-16,-24 24 15,-26 0-15,1 0 16,-25-50 31,0 25-31</inkml:trace>
  <inkml:trace contextRef="#ctx0" brushRef="#br0" timeOffset="317160.1566">14759 8210 0,'-25'0'0,"75"-49"78,-26 49-78,26 0 16,-50-25 0,25 25-16,24 0 15,-49-50-15,50 50 16</inkml:trace>
  <inkml:trace contextRef="#ctx0" brushRef="#br0" timeOffset="317632.1566">14734 8186 0,'-25'0'16,"25"49"-16,-49-24 15,49 0 1,0 24 0,0-24-1,0 0 1,24-25 0,-24 25-16,25 24 15,0-49 16,49 0-15,-24 0 0,-25 0-1,0 0 1,-25 25 0,49-25-1,-49 50-15,0-1 16,0 1-1,-25-50-15,1 25 16,-26-25 0,0 0-16,26 0 15,-1 0-15,-25 0 16,1 0 0,49-50-16</inkml:trace>
  <inkml:trace contextRef="#ctx0" brushRef="#br0" timeOffset="318087.1521">15280 7913 0,'0'-25'0,"-25"25"31,0 0-15,25 49 46,0 1-46,25-50 0,24 0-1,-49-25 1,0 0 0,-24 1-1,-1 24 1,0 0-1</inkml:trace>
  <inkml:trace contextRef="#ctx0" brushRef="#br0" timeOffset="325203.2466">13816 8458 0,'-25'0'156,"-24"0"-125,24 0 1,0 0 30,50 0 94,25 0-140,-1 0 0,-24 0-1,0 0 1,24 0 15,-24 0 0,0 0 48,-50 0 108,-24 0-171,24 0-1,0 0 1,0 0 15,-24 0 16,24 0-16</inkml:trace>
  <inkml:trace contextRef="#ctx0" brushRef="#br0" timeOffset="335640.077">12229 9922 0,'-25'0'15,"-25"0"32,75 0 47,25 25-78,-25-25-1,-1 0-15,26 0 16,-25 0-16,0 0 15,24 0-15,-24 0 16,0 0-16,24 0 31</inkml:trace>
  <inkml:trace contextRef="#ctx0" brushRef="#br0" timeOffset="336164.8555">12229 10195 0,'0'0'0,"-25"0"0,50 0 93,0 0-77,24 0-16,1 0 16,-25 0-16,-1 0 15,26-25-15,-25 25 16,0 0-16,49 0 16,-49-25 15</inkml:trace>
  <inkml:trace contextRef="#ctx0" brushRef="#br0" timeOffset="347236.638">13419 9748 0,'-24'0'16,"24"-25"15,-50 25 0,50 25 1,0 25-17,0 24-15,0-24 16,0 24-16,0 1 16,0-1-16,0-24 15,0-1-15,0-24 16,0 25-1,0-75 32,0-25-31</inkml:trace>
  <inkml:trace contextRef="#ctx0" brushRef="#br0" timeOffset="347704.6386">13370 9748 0,'-50'0'15,"25"0"32,1 0-31,24 50-16,-25-50 15,25 74-15,-75-24 16,50-25-16,1-25 16,24 49-16,-75-49 15,75 75-15,-49-75 16,49 25-16,24-25 62,1 0-62,0 0 16,0 0 0,24 0-16,1-25 0,0 25 15,24 0-15,-24 0 16,-1 0-1,1 0-15,0 0 16,-26 0 0</inkml:trace>
  <inkml:trace contextRef="#ctx0" brushRef="#br0" timeOffset="348204.6399">13841 9947 0,'-25'-50'15,"0"50"1,25-25 0,-24 25 15,-26 0-16,25 0 1,25 50-16,0-1 16,0-24-1,0 0-15,0 25 16,0-25-16,0-1 0,0 26 16,50-50-1,49 50 1,-74-50-16,0 0 15,24-25-15,1-50 16,-50 51 0,0-1-16,0-50 15,0 26-15,0 24 16,-50-25 0,25 50-16,-24 0 15,24 0-15,-25 0 16,75 0 31</inkml:trace>
  <inkml:trace contextRef="#ctx0" brushRef="#br0" timeOffset="349283.7642">14610 9550 0,'0'-25'15,"-25"25"48,0 25-47,25 24-1,-49-24-15,49 0 16,-50 49-16,50 1 0,-25-26 15,25 1-15,0-25 16,-49 24-16,49-24 16,0 0-16,0 25 15,-25-25-15,25-1 16,0 1 0,0 25-1,0-25 16,25-25-15,-25 24-16,49-24 16,1 0-16,0 0 0,-1 0 15,26 0-15,-1 0 16,-24 0-16,-1 0 16,1 0-16,-25 0 15,24 0-15,-24 0 16,25 0-1,-1 0 1,1 0 0,-25 0 46</inkml:trace>
  <inkml:trace contextRef="#ctx0" brushRef="#br0" timeOffset="357928.1148">14833 9674 0,'0'-50'16,"0"25"15,0 50 32,0 25-63,0-25 15,0-1-15,0 26 16,0-25-16,0 24 15,0-24-15,0 0 0,50-25 16,-50 50 0,0-1-1,0-24 48,25-25-63,-1 0 15</inkml:trace>
  <inkml:trace contextRef="#ctx0" brushRef="#br0" timeOffset="358544.1284">15329 9823 0,'-49'-50'0,"24"25"31,-25 0 16,50-24-16,25 49-15,49 0-1,-24 0 1,0 25 0,-50 24-1,0 1 1,0-25-16,-25-25 15,-25 74-15,25-49 16,-24 24 0,-1-49-1,75 0 79,-25 25-78,50-25-16,-26 0 15,1 0-15,25 0 16,-25 0-16,24 0 16,1 0-1,-25 0 1,24 0-1</inkml:trace>
  <inkml:trace contextRef="#ctx0" brushRef="#br0" timeOffset="359015.1156">15751 9723 0,'0'0'0,"0"-24"15,0-1 1,0-25 15,-25 50 1,25 25-17,-25-25-15,25 74 16,0-49-16,0 0 15,0 25-15,0-26 16,0 1 0,0 25-16,50-50 15,-25 0 1,24 0-16,1 0 16,-50-50-1,25 25-15,-25 1 16,0-26-16,0 0 15,0 1-15,0 24 16,-50-25-16,1 26 16,-1 24-1</inkml:trace>
  <inkml:trace contextRef="#ctx0" brushRef="#br0" timeOffset="359377.1156">16098 9376 0,'0'-49'0,"0"24"31,0 74 31,50-49-15,-25 0-31,-25-24-1,0-1 17</inkml:trace>
  <inkml:trace contextRef="#ctx0" brushRef="#br0" timeOffset="383419.4692">28004 5482 0,'25'0'0,"-25"49"140,0-24-140,0 25 16,0-1-16,0-24 16,0 25 15,0-25-15,0 49-1,0-24 1,0-1-1,0-24 1,0 0 0,0 25-1,0-1 1,0 1 0,0-1-1,0 1 1,0 0-1,0-26 1,0 1 0,0 0-1,0 25 1,0 24 0,25-24-1,-25 24 1,0-49-16,0 24 15,0 1 1,25-50 0,-25 50-16,0-26 15,0 1-15,0 50 16,0-26 0,25-24-1,-25 0-15,0 49 16,0-24-1,49-50-15,-49 50 16,0 24 0,0-24-16,0-1 15,0-24 1,0 0 0,0 49-1,0-24 1,0-25-1,-24-25-15,24 24 32,0 26-17,0-25 1,0 0 0,0-1-1,-25-24 1,25 75-16,0-50 15,0-1-15,0 1 16,0 25-16,0-1 16,0 1-1,0 0 1,0-25-16,0 24 16,0 1-16,0-25 15,0-1-15,0 26 16,0-25-16,0 24 15,0 1 1,0-25 0,0 24-16,0-24 15,0 0-15,0 25 16,0-26-16,0 26 16,0 0-1,0 24 1,0-49-16,0 24 15,0-24-15,0 0 16,0 0-16,0 24 16,0 1-1,0 0 1,0-25-16,0 24 16,0-24-16,0 25 15,0-26-15,0 26 16,0-25-16,0 49 15,25-24 1,-25 24 0,0-49-1,0 25-15,0-26 16,0 1-16,0 0 0,0 25 16,0-1-1,0 1 1,0-25-16,0 24 15,24 1-15,-24-1 16,0 1-16,0-25 16,0 49-16,0-49 15,0 0-15,0 25 16,0-1 0,0 26-1,0-26-15,0-24 16,0 0-16,0 0 15,0 49 1,0-49 0,0 24-1,0-24-15,25 25 16,-25-1-16,0-24 16,0 0-16,0 25 15,0-26-15,0 51 16,0-50-16,50 24 15,-50 1-15,0-1 16,0-24-16,0 25 0,0 0 16,0 24-16,0-49 15,0 0-15,0-1 16,0 26 0,0 24-1,0-49 1,0 0-16,0 25 15,0 74 1,0-100 0,0 26-1,0 0 1,0-26-16,0 26 16,0 0-1,0-1 1,-25-24-1,25 49 1,0-24 0,0 25-1,0-26 1,0 50 0,0-49-1,0-25 1,0 24-16,0-24 15,-25-25-15,25 25 16,0 0 0,0 49 15,0-49-15,0-50 15,0-24-16</inkml:trace>
  <inkml:trace contextRef="#ctx0" brushRef="#br0" timeOffset="387409.1494">23837 8756 0,'0'0'0,"25"0"141,25 0-110,-1 0-15,1 0-16,-25 0 15,24 0-15,-24 0 16,0 0-16,0 0 16,24 0-16,-24 0 15,0 0-15,25 0 16,-26 0-16,1 0 16,0 0-16,25 0 15,-26 0-15,1 0 16,25 0-16,-25-25 15,24 25 1,-24 0-16,25 0 16,-26 0-16,26 0 0,0 0 15,-1 0-15,1 0 16,24 0-16,-24 0 16,-25 0-16,0 0 15,24 0-15,-24 0 16,0 0-16,0 0 15,24 0-15,-24 0 16,0 0-16,24 0 16,-24 0-16,0 0 15,0 0-15,24 0 16,-24 0-16,0 0 16,0 0-16,24 0 15,-24 0-15,0 0 0,25 0 16,-26 0-16,26 0 15,0 0-15,-26 0 16,26 0-16,-25 0 16,0 0-16,24 0 15,-24 0-15,0 0 16,0 0-16,24 0 16,1 0-16,0 0 15,-1 0-15,1 0 16,-1 0-16,26 0 15,-50 0-15,-1 0 16,1 0-16,50 0 16,-26 0-16,1 0 15,-1 0-15,1 0 16,0-25-16,-1 25 16,26 0-16,-51 0 15,1 0-15,25 0 16,0 0-1,24 0 1,-49 0 0,0 0-16,-1 0 15,26 0-15,-25 0 16,0 0-16,-1 0 16,26 0-16,-25 0 15,24 0-15,1 0 16,0 0-16,24 0 0,0 0 15,1 0-15,-1 0 16,1 0-16,-1 0 16,-24 0-16,-1 0 15,1 0-15,-25 0 16,24 0-16,1 0 16,24 0-16,-24 0 15,0 0-15,-1 0 16,-24 0-16,25 0 15,-1 0-15,1 0 0,-1 0 16,1 0 0,0 0-16,24 0 0,-24 0 15,-1 0-15,1 0 16,0 0-16,-1 0 16,1 0-16,-1 0 15,-24 0-15,0 0 16,0 0-16,24 0 15,1 0-15,0 0 16,-26-49-16,51 49 16,-50 0-16,-1 0 15,1 0-15,25 0 16,-25 25-16,-1-25 16,26 0-16,0 0 15,24 0-15,0 0 0,1 0 16,-26 0-16,-24 0 15,25 0-15,0 0 16,-26 0-16,1 0 16,0 0-16,49 0 15,-49 0 1,0 0-16,0 0 16,24 0-16,-24 0 15,0 0-15,25 0 16,-26 0-16,26 0 15,0 0 1,-26 0 0,26 0-16,-25 0 0,0 0 15,-1 0-15,26 0 16,-25 24-16,24-24 16,1 0-1,24 0 1,-24 0-1,0 0 1,-1 0 0,-24 0-1,25 25 1,-1-25 0,1 0-1,0 0 1,-1 0-1,1 0-15,-1 0 16,-24 0 0,0 0-16,0 0 15,24 0-15,-24 0 16,0 0-16,25 0 16,-1 0-16,-24 0 15,0 0-15,24 0 16,1 0-1,-25 0 17,-25 50-32,25-50 15,24 0 17,-24 0-1,0 0-16,0 0-15,24 0 16,-24 0-16,0 0 16,25 0-16,-26 0 15,26 0-15,0 0 16,-1 25-16,1-25 16,-1 0-16,-24 0 15,0 0-15,25 0 16,-26 0 93,1 0-78,0 0 32,25 0-32,-50 24 79,0 26-79</inkml:trace>
  <inkml:trace contextRef="#ctx0" brushRef="#br1" timeOffset="407776.0093">28153 8706 0,'0'50'62,"0"-25"126,25-25-173,0 0 17,0 0-17,0 0 1,24 0 0,-24 0 15,0 0-16,24 0 17,-24 0-17,0 0 17,0 0-1,24 0-16,-24 0 17,0 0-1,25 0 0,-26 0-31,1 0 16,0 0 15,25 0 16,-26 0-31,1 0-1,0 0 16,25 0-15,-26 0 0,1 0-1,25 0 1,-25 0 0,-1 0 15,1 0 0,50 0-15,-50 0-1,-1 0 1,1 0 0,25 0-1,-25 0 16,24-25-15,-24 25 0,25 0-1,-26 0 17,1 0-1,25 0-16,-25 0 1,-1 0 0,1 0-1,25 0 17,-25 0-17,-1 0 16,26 0 16,-25 0-31,24 0 0,-24 0-16,25 0 46,-25 0-14,-1 0 46,1 0-47,50 0 16,-51 0-47,1 0 16,0 0-1,25 0 1,-50-25-1,24 25 17,26 0-17,0 0 1,-25 0 0,-25-25 234</inkml:trace>
  <inkml:trace contextRef="#ctx0" brushRef="#br1" timeOffset="409051.0119">30138 8533 0,'-25'0'62,"-25"0"-15,75 0 78,-25 25-109,25-25-16,-25 49 0,25-49 15,-25 25 1,49-25-16,-49 25 16,25-25-16,-25 25 0,25-25 15,-25 49-15,25-49 16,-25 25 15,49-25 16,-73 0 31,-1 0-47,25 25-15,-25-25 0,25 49-1,-25-49-15,-25 25 31,26 0-15,-26-25 0,50 50-1,-25-50-15,25 24 63,-25-24-63,25-24 125</inkml:trace>
  <inkml:trace contextRef="#ctx0" brushRef="#br1" timeOffset="410611.029">29121 8434 0,'0'-25'31,"0"74"63,0 26-78,0-26-1,0-24 1,0 0-1,0-50 48</inkml:trace>
  <inkml:trace contextRef="#ctx0" brushRef="#br1" timeOffset="410965.0295">28947 8434 0,'-25'0'15,"25"-50"48,25 50-48,25-25 1,-26 25 0,1 0-16,0 0 0,25 0 15,-1 0 1,-24 0-1</inkml:trace>
  <inkml:trace contextRef="#ctx0" brushRef="#br1" timeOffset="411450.029">28848 8657 0,'0'25'31,"25"-25"16,24 0-31,-24 0-16,0 0 16,24-25-16,-24 25 15,25 0 1,-25 0-1,24 0 1,-24 0 62,-25-25-31</inkml:trace>
  <inkml:trace contextRef="#ctx0" brushRef="#br1" timeOffset="411947.0476">29369 8582 0,'0'-49'0,"0"74"187,0-1-171,0 1 0,0 0-1,0 25 17,0-75 30</inkml:trace>
  <inkml:trace contextRef="#ctx0" brushRef="#br1" timeOffset="424062.9378">33313 9203 0,'0'24'157,"0"51"-142,0-50-15,0 24 0,-50 26 16,50-26-16,-25 1 16,25-25-16,-49 24 15,49-24-15,-50 0 16,0 24-16,26-24 15,-1 25-15,-25-25 16,1 24 0,24-49 15,25 50-31,-50-50 16,75 0 30,0 0-30</inkml:trace>
  <inkml:trace contextRef="#ctx0" brushRef="#br1" timeOffset="424713.9632">33015 9674 0,'-25'0'94,"0"0"-63,1 49-15,24 1-16,-50-25 16,50 0-16,-25 24 0,25-24 15,-49 0 1,49 24-1,-25-49 17,25 25-32,0 0 109,25-25-93,-1 0-16,26 0 15,-25 0-15,0 0 0,-1 0 16,26 0 0</inkml:trace>
  <inkml:trace contextRef="#ctx0" brushRef="#br1" timeOffset="442390.5798">28253 8830 0,'0'-24'78,"24"48"219,-24 26-266,50-50 1,-50 25-1,25-25-15,-25 25-1,0-1 16,25-24-31,-25 50 16,49-50 0,-49 25-1,25-25 1,-25 25 0,25-25 15,-25 49-31,25-49 31,-25 25-31,49-25 31,-49 25-31,0 0 16,25-25 0,-25 49 15,25-49-31,-25 25 31,49-25-15,-49 25 15,25-25-31,-25 50 31,25-50-15,-25 24-1,25-24-15,24 25 32,-24-25-1,-25 50-15,25-50 15,-25 25-31,50-25 47,-50 24-16,24-24-15,1 0-1,-25 25 1,25-25-1,25 0 32,-50 50-31,24-50-16,1 0 31,-25 25 0,50-25-31,-25 0 32,-25 24-32,25-24 15,-25 25 1,24-25 0,26 50 30,-25-50-14,-25 25-32,25-25 15,-25 24 1,49-24 0,-49 50-1,25-50-15,-25 25 16,25-25-1,-25 25 1,49-25-16,-49 49 31,25-49-15,-25 25 0,25-25-1,-25 25 1,25-25-1,-25 25-15,49 24 16,-24-24 15,25 25 16,-50-25-16,25-25-15,-25 24 0,24-24-1,-24 50 1,25-50 0,-25 25-16,50-25 15,-50 25-15,25-25 31,-25 24-15,24-24-16,-24 50 16,50-50-1,-50 25-15,25-25 16,-25 25 0,25-25-1,-25 24 1,49 26-1,-24-25 1,-25 24 15,25-49-31,-25 25 32,49-25-1,-49 25-16,25-25 17,-25 25-17,25-25 1,-25 49 15,25-49-31,24 0 47,-49 25-47,25-25 31,-25 25-15,25-25 15,-25 50-15,25-50 31,-25 24-16,50-24-15,-50 25 30,24-25 1,-24 25 47,25-25-63</inkml:trace>
  <inkml:trace contextRef="#ctx0" brushRef="#br1" timeOffset="443870.4216">30386 10666 0,'0'-25'31,"-25"25"-31,25-25 31,-25 25-15,25-49 31,0 74 62,0 24-93,0 1-1,0-1 1,25-49-1,-25 50-15,50 0 16,-50-26 0,0 1-1,-25-25 95,0 0-79,0 0-31,25 25 16,-74-25-16,49 0 15,-50 0 1,51 0-1,24 50 1,24-75 156</inkml:trace>
  <inkml:trace contextRef="#ctx0" brushRef="#br1" timeOffset="445628.4429">28674 8781 0,'0'49'156,"0"1"-140,0 0 0,0-26-1,0 1 1,-49 25 0,49-25-1,-25-25 1,25 25-1,-25-25 1,-25 49 0,26-49-1,-1 25 1</inkml:trace>
  <inkml:trace contextRef="#ctx0" brushRef="#br1" timeOffset="446348.4449">29170 9079 0,'0'-25'31,"0"50"79,0 24-95,0-24-15,0 0 16,0 24-16,-24-24 16,24 25-1,0-25 1,0-50 46</inkml:trace>
  <inkml:trace contextRef="#ctx0" brushRef="#br1" timeOffset="446900.9002">29146 9004 0,'0'-25'16,"-50"25"30,0 0-30,50 25 0,-25-25-16,25 50 15,-24-50 1,24 25 0,0-1 46,49-24-46,1 0-1,-25 0 1,0 0-16,-1 0 16,26 0-16,0 0 15,-26 0 1,1 0 46,25 0-46,-25 0 15</inkml:trace>
  <inkml:trace contextRef="#ctx0" brushRef="#br1" timeOffset="447268.8975">29468 9103 0,'0'0'0,"0"-24"46,50 24-30,-26 0 0,1 0-16,0 0 15,49 0 1,-49 0 0</inkml:trace>
  <inkml:trace contextRef="#ctx0" brushRef="#br1" timeOffset="447815.909">29493 9079 0,'0'0'0,"-25"0"31,0 0-15,25 24 0,0 26 15,0-25 0,0 0 0,25-25 1,-25 24-17,50-24 1,-50 50-16,24-50 16,-24 25-1,25-25-15,-25 25 31,0-1-15,0 26 15,-49-50-31,-26 25 16,26-25 0,24 0-1</inkml:trace>
  <inkml:trace contextRef="#ctx0" brushRef="#br1" timeOffset="448640.8073">29716 9103 0,'0'-49'0,"25"49"188,-25 25-173,49-25 1,-49-25 31,0 0-16,-24 25 0,-1 0 16,25 50 0,0-26-31,49-24-1,-24 0 1,-25-24 15,0-1 0,-49 25-15</inkml:trace>
  <inkml:trace contextRef="#ctx0" brushRef="#br1" timeOffset="454046.1984">29890 9996 0,'0'-25'31,"0"-24"16,0 24-31,0 0-1,24 25 16,-24-49-31,50 49 16,-25 0 0,-25 24-16,0 1 15,0 25 1,0-25 0,-25-25-16,25 74 0,-50-74 15,50 25 1,-49-25-16,74 0 62,-1 0-46,1 0 0,0 0-1,25 25 16,-50 24-15,0-24 0,-25 0-1,0-25-15,-25 0 16,1 0 0,24 0 15</inkml:trace>
  <inkml:trace contextRef="#ctx0" brushRef="#br1" timeOffset="454476.1986">30162 9996 0,'0'-49'15,"0"24"1,0 74 62,0 1-62,0 0-1,0-1 1,50-49 0,0 0-16,-25 0 31,-25-24-31,0-26 16,0 0-1,0 1 1,-50-1-1,25 50 1,-25 0 15</inkml:trace>
  <inkml:trace contextRef="#ctx0" brushRef="#br1" timeOffset="455196.6">29294 10220 0,'0'-25'0,"0"-25"31,-24 50-15,24 25 46,0 0-62,0 0 16,0 24-16,0 1 15,0 24-15,0-49 16,0 0-16,0 0 0,0 24 16,24-49 30</inkml:trace>
  <inkml:trace contextRef="#ctx0" brushRef="#br1" timeOffset="455576.6006">29071 10294 0,'0'0'0,"-50"0"15,75-50 63,0 50-78,0 0 0,25-24 16,-1 24-16,-24 0 16,25-25-16,-26 25 15,1 0-15,25 0 16,-1 0 15</inkml:trace>
  <inkml:trace contextRef="#ctx0" brushRef="#br1" timeOffset="456077.5995">29046 10691 0,'-25'0'15,"75"0"32,0 0-31,-25-50-16,-1 50 15,26 0-15,-25-25 16,0 25-16,24 0 16,-24 0-16,0-49 15,24 49 1,-24 0 78</inkml:trace>
  <inkml:trace contextRef="#ctx0" brushRef="#br1" timeOffset="456708.1492">29567 10616 0,'-25'0'0,"25"-49"125,75 49-125,-50 0 16,-1 0 15,-24 25-31,0-1 15,0 26 1,0-25 0,-49 24-1,24-24-15,0-25 16,25 50 15,25-50 32,0-25-63,0 25 15,24 0-15,1 0 16,-25 0 0,-1 0 15</inkml:trace>
  <inkml:trace contextRef="#ctx0" brushRef="#br1" timeOffset="475624.9661">26318 5730 0,'-25'0'16,"25"-50"62</inkml:trace>
  <inkml:trace contextRef="#ctx0" brushRef="#br1" timeOffset="475852.0075">26318 5705 0,'0'25'62,"25"-25"-46,-25 25-1,0-1 1,49 26 0,-49 0-1</inkml:trace>
  <inkml:trace contextRef="#ctx0" brushRef="#br1" timeOffset="476143.8175">26516 6102 0,'0'25'62,"50"-25"-62,-25 25 47</inkml:trace>
  <inkml:trace contextRef="#ctx0" brushRef="#br1" timeOffset="476692.8241">26615 6251 0,'25'0'47,"-25"25"-47,0 24 47,50-49-47,-50 25 31,25-25-15,-25 25-16,0 24 31,24-49-16,-24 50-15,0-25 32,50-25-17,-50 25 1,25-25 0,-25 24-16,25 26 31,-25-25 0,0 0-15,49-25-1,-49 49 1,25-49 0,-25 25-1,25-25-15,-25 25 16,0 24-1,25-49-15,-25 25 16</inkml:trace>
  <inkml:trace contextRef="#ctx0" brushRef="#br1" timeOffset="476975.8192">27112 7020 0,'0'0'0,"0"25"31,24-1-15,-24 26 15</inkml:trace>
  <inkml:trace contextRef="#ctx0" brushRef="#br1" timeOffset="477057.8183">27161 7144 0,'50'25'16,"-25"24"-1</inkml:trace>
  <inkml:trace contextRef="#ctx0" brushRef="#br1" timeOffset="477141.819">27310 7268 0,'0'49'0,"25"-49"16,-25 25-1</inkml:trace>
  <inkml:trace contextRef="#ctx0" brushRef="#br1" timeOffset="477314.8217">27360 7367 0,'0'25'16,"49"24"0,-49-24 15,0 0-15,25-25-16,-25 50 0,0-26 15,0 1 1,0 25-1,25-50-15,-25 25 16</inkml:trace>
  <inkml:trace contextRef="#ctx0" brushRef="#br1" timeOffset="478166.8936">28079 8607 0</inkml:trace>
  <inkml:trace contextRef="#ctx0" brushRef="#br1" timeOffset="478280.8937">28079 8607 0,'0'-25'63,"0"-24"-32</inkml:trace>
  <inkml:trace contextRef="#ctx0" brushRef="#br1" timeOffset="478561.8956">27955 8310 0,'-25'0'15,"25"-25"1,0 0 15,0-25 0,-25 50-31</inkml:trace>
  <inkml:trace contextRef="#ctx0" brushRef="#br1" timeOffset="478767.8951">27732 8111 0,'-25'0'15,"25"-25"-15,-25 25 16,25-24 0,0-26 31</inkml:trace>
  <inkml:trace contextRef="#ctx0" brushRef="#br1" timeOffset="479074.8938">27583 7962 0,'0'-49'0,"-25"49"15,25-25 1,0 0 0,0 0 15,0-24 0,-25 49-15,25-25-1,0 0 17,0 0-1</inkml:trace>
  <inkml:trace contextRef="#ctx0" brushRef="#br1" timeOffset="484062.9455">26739 6375 0,'0'0'0,"-24"0"62,24-25-15,-25 25 0,25 50 78,0-26-110,49 1 1,-49 25 0,0-25-1,25-25-15,-25 24 16,0 26 0,25-25-1,-25 0 1,50-25-1,-50 49 1,0-24 0,24-25-1,-24 25-15,25 0 32,-25 24-1,50-49-16,-50 25-15,25-25 16,-25 25 0,24-25-16,-24 50 31,50-50-15,-50 24-1,25-24-15,-25 25 16,25-25-1,-25 25 1,25-25-16,-25 74 16,49-49-1,-49 0 1,25-25 0,-25 50-1,50-26 1,-50 1-1,24 25 1,-24-25 15,25-25-31,-25 24 16,0 26 0,50-25-1,-50 0 1,0 24-1,25-24 1,-25 0 0,0 24-1,24-49 1,-24 25-16,0 0 31,50-25-31,-50 25 16,25 49-1,-25-49 1,25-25 0,-25 25-16,49 24 15,-49-24 1,0 0 0,25 25-1,-25-1 1,50-49-1,-50 25 1,0 0 0,24-25-1,-24 50-15,0-1 32,25-49-17,-25 25 16,0 0 16,25-25-47,-25 49 32,50-49-17,-50 25 1,24 0 15,26 25-15,-25-26-1,-25 1 1,25-25 0,-25 50 15,24-50-16,-24 25 1,50-1 0,-50 26 15,25-50-15,-25 25-1,0 0 1,25-25 15,-25 24-31,0-48 109,0-1-93</inkml:trace>
  <inkml:trace contextRef="#ctx0" brushRef="#br1" timeOffset="485786.9626">26640 6176 0,'-25'0'32,"1"0"30,-26 0-15,50 25-31,0 0-1,-25-25 1,25 74-16,0-24 16,0 0-1,0-26 1,0 26-1,0 0-15,0-100 110,0 25-95,0 0-15,0 1 16,0-26-16,0 25 16,0 0-16,0-24 15,0 24 1,0 0 0,25-24-1,-25 24 16,25 25 32,0 0-16,-1 0-16,26 0 0,-25 0-15,0 0 15,24 0-15,-49 49-16,25-49 15,-25 25 1,25-25-16,-25 25 16,25-25-1,-25 50-15,49-50 32,-49 24-32,0 1 140,25-25-140</inkml:trace>
  <inkml:trace contextRef="#ctx0" brushRef="#br1" timeOffset="487734.5499">27707 8111 0,'25'0'125,"-25"-49"-110,24 49-15,1 0 32,0 0-17,25 0 16,-26 0-15,1 0 15,25 0-15,-25 0 0,-25 24-1,24-24 1,26 0 15,0 25-15,-25-25-1,-25 25-15,24-25 16,-24 50 0,50-50-1,-50 24-15,50-24 16,-26 25-1,26 25 1,-25-25 15,0-25-15,-25 24 0,49-24-1,-49 50-15,25-25 31,-25 0-15,25 24 15,-25-24-31,0 0 16,0 24 15,0-24 0,0 0-15,0 25 0,0-26-1,0-73 126</inkml:trace>
  <inkml:trace contextRef="#ctx0" brushRef="#br1" timeOffset="488370.5485">28426 7764 0,'0'-25'16,"0"50"31,0 24-32,0 1 1,0 0-16,0-26 15,0 51 1,50-75-16,-50 50 16,25-50 15</inkml:trace>
  <inkml:trace contextRef="#ctx0" brushRef="#br1" timeOffset="488888.5492">28649 7888 0,'0'-25'16,"-49"-25"-1,49 26 1,0-1 15,25-25-15,-1 50-1,26 0 1,24 50 0,-74-25-1,25-25-15,-25 49 16,0-24-1,0 25 1,-25-1-16,-24-24 16,24 25-16,-25-25 15,26 24 1,24-74 15,74 1-31,-24 24 16,-26 0-1,1-50-15,50 50 16,-26 0-16,-24-25 16,0 25-16,24 0 15</inkml:trace>
  <inkml:trace contextRef="#ctx0" brushRef="#br1" timeOffset="489316.5493">29121 7689 0,'0'-24'15,"-25"24"1,0 0 15,-25 0 0,50 74-15,0 0-16,0-49 0,0 0 16,0 0-1,50 49 1,25-74-16,-51 0 15,1 0-15,0 0 16,25 0-16,-1-49 16,-49 24-1,0 0-15,0 0 16,0-24-16,0 24 16,-49-25-16,24 50 15,-25 0-15,25-25 16,1 25-16,24-49 31</inkml:trace>
  <inkml:trace contextRef="#ctx0" brushRef="#br1" timeOffset="489695.546">29294 7392 0,'0'0'0,"50"25"109,-25-25-78,-25-50-15,0 25 15</inkml:trace>
  <inkml:trace contextRef="#ctx0" brushRef="#br1" timeOffset="491428.7387">26541 7317 0,'0'-49'0,"-25"49"16,25-50-16,0 25 31,0 75 16,0 0-31,0-1-16,0 1 15,0-1-15,0 1 16,25 24-16,-25-49 0,0 25 16,25-50-1</inkml:trace>
  <inkml:trace contextRef="#ctx0" brushRef="#br1" timeOffset="491765.7377">26268 7317 0,'0'0'0,"-25"0"32,25-24-17,0-51 32,25 75-47,25-25 16,24 25-16,1-49 15,-1 49-15,0-50 16,-24 50-16,0 0 0,-26 0 16,1 0-1,-25 25 1,0 25 0</inkml:trace>
  <inkml:trace contextRef="#ctx0" brushRef="#br1" timeOffset="492080.1268">26442 7689 0,'49'-49'62,"-24"49"-46,25-50-16,-25 50 16,24-49-16,-24 49 15,25 0 1,-26 0 15</inkml:trace>
  <inkml:trace contextRef="#ctx0" brushRef="#br1" timeOffset="492589.1254">26913 7541 0,'0'0'0,"-25"-50"16,25 25 31,25 25-32,25 0 1,-50 75 31,0-51-32,-25-24-15,50 0 78,-1 0-62,1 0 0,-25 25-1,25-25-15,-25 50 32,0-1-17,0-24 1,-50-25-1,26 0-15,-26 0 16,0-49 0</inkml:trace>
  <inkml:trace contextRef="#ctx0" brushRef="#br1" timeOffset="493430.1401">27434 6821 0,'0'-25'15,"-25"25"-15,25-49 16,-25 24 0,25 50 30,0 0-30,0-1-16,0 26 16,0-25-16,0 0 15,50 24-15,-50-24 16,0 0-16,0 25 16,25-50 15</inkml:trace>
  <inkml:trace contextRef="#ctx0" brushRef="#br1" timeOffset="493810.1401">27335 6772 0,'0'-50'16,"-50"75"31,50 0-32,0-1-15,-25 26 16,25-25-16,0 0 16,50-25 77,-25 0-77,0-25-16,24 25 16,1-50-16,-25 50 31,24 0-31</inkml:trace>
  <inkml:trace contextRef="#ctx0" brushRef="#br1" timeOffset="494188.1446">27657 6697 0,'0'0'0,"-25"0"31,1 0 16,24 25-31,0 25-1,0-26 1,0 1-16,0 0 0,0 50 15,49-75 1,-24 0-16,25 0 16,-26 0-16,1-25 15,-25 0-15,50-25 16,-50 25-16,0 1 16,0-26-16,-50 0 15,25 50-15,1-24 16,-26 24-16,25 0 0,0 0 31</inkml:trace>
  <inkml:trace contextRef="#ctx0" brushRef="#br1" timeOffset="507289.618">10716 4738 0,'49'0'156,"-24"0"-125,0 0-15,0 0 0,24 0-16,-24 0 15,0 0 1,24 0 0,26 0-1,-50 0 1,-1 0-16,1 0 15,25 0-15,-25 0 16,-25-25 0,25 25-1,24 0 32,1 0-31</inkml:trace>
  <inkml:trace contextRef="#ctx0" brushRef="#br0" timeOffset="539386.1919">670 14362 0,'0'-25'16,"0"-25"15,49 100 1,-49-25-17,50 0-15,-25 49 16,24-24-16,-24-1 15,50 1-15,-26 24 16,1-49-16,-1 25 16,-24-25-16,0-25 15,-25 49-15</inkml:trace>
  <inkml:trace contextRef="#ctx0" brushRef="#br0" timeOffset="539813.2078">1116 14263 0,'0'0'0,"0"-50"16,-74 124 62,74-49-78,-50 25 16,50 0-16,-49 24 15,-1-24-15,25-1 16,25 1-16,-74-1 15,74 1-15,-25-25 16,25 24-16,-50 1 16,50-25 15</inkml:trace>
  <inkml:trace contextRef="#ctx0" brushRef="#br0" timeOffset="540736.2089">1662 14585 0,'0'-25'0,"0"1"31,0-1-15,-25 25 0,25-50-16,-25 50 15,0 0 1,-24 0 0,-1 0-16,50 25 15,-49-25-15,49 50 16,-25-26-16,25 1 15,0 25-15,0-25 16,0-1-16,0 26 16,49-50-1,-49 50-15,50-50 16,-25 0 0,-25-25-16,49 25 15,-49-75-15,50 51 0,-50-1 16,50-25-16,-50 1 15,0 24 1,0 50 62,0 24-78,0-24 16,0 0-16,0 24 15,25-49 1,-25 50-16,24-50 47</inkml:trace>
  <inkml:trace contextRef="#ctx0" brushRef="#br0" timeOffset="541777.4735">1860 14585 0,'0'0'0,"0"-49"32,0 24-32,0 0 31,50-25-31,-25 50 15,0 0 1,24 0 0,-24 25-1,-25 0 1,0 0-16,0 24 16,0 1-16,0-25 15,0 0-15,0 24 16,-50-49-16,50 25 15,0-50 17,50-24-32,-50-1 15,74 0-15,-49 1 16,25-1-16,-25 25 16,-25 75 46,0-25-46,0 24-16,0 1 15,0-25-15,0 24 16,49-49-16,-49 50 16,50-50-16,-25 0 15,24 0 1,-49-25-1,50-24-15,-50 24 0,49 0 16,-49-25-16,0 1 16,0 24 15,0 99 31,0-49-62,25 25 16,-25-25-16,0-1 0,50 26 16,-1-25-1,-24-25-15,25 0 16,0 0-16,-1 0 16,-24-50-16,-25 25 15,0 1-15,0-26 16,0 25-16,0-49 15,0 49 17,25 75 30,24-26-46,-24 26-1,25 0 1,-50-26-16,0 26 16,0-25-1,-25-25 17,-25 0-17,1 0-15,-1-50 16</inkml:trace>
  <inkml:trace contextRef="#ctx0" brushRef="#br0" timeOffset="541994.4715">2332 14263 0,'24'-25'0</inkml:trace>
  <inkml:trace contextRef="#ctx0" brushRef="#br0" timeOffset="542701.492">3448 14486 0,'49'0'63,"51"0"-48,-26-25-15,-24 25 16,-25 0-16,24 0 15,-49 25 17</inkml:trace>
  <inkml:trace contextRef="#ctx0" brushRef="#br0" timeOffset="542941.4909">3497 14660 0,'0'49'16,"25"-49"0,25 0-1,24 0-15,26 0 16,24 0-16,0-25 16,-75 25-16,-24 0 15,-50 0 32</inkml:trace>
  <inkml:trace contextRef="#ctx0" brushRef="#br0" timeOffset="554731.1738">4762 14362 0,'0'-25'16,"0"0"46,0-24-30,50 49-17,25 0 1,-26 0-16,-24 0 16,0 0-16,24 0 15,-49 24 1,0 26-16,0-25 15,-24 25-15,-1-26 16,-25 26-16,25 0 16,1-50-16,-26 49 15,0 1 1,-49-1 0,74-49-1,25 25-15,50-25 78,-25 0-78,-1 0 16,26 0-16,-25 0 16,25-49-16,-1 49 15,26 0-15,-26-25 16,1 25-16,-25 0 15,24 0 1,-49-50 0</inkml:trace>
  <inkml:trace contextRef="#ctx0" brushRef="#br0" timeOffset="555225.1796">5383 14362 0,'0'0'0,"24"0"0,-24-25 15,0 0 1,-49 25 31,24 0-32,25 25 1,0 25-16,0-1 16,0-24-16,0 0 15,0 25-15,25-1 16,24-49-1,-24 0-15,0 0 16,0 0-16,24 0 16,-24 0-16,25-49 15,-50 24 1,0-25-16,0 1 16,0-1-16,0 0 0,0 25 15,-50-24 1,-24 49-1,24 0 1,1 25 0,24 24-1</inkml:trace>
  <inkml:trace contextRef="#ctx0" brushRef="#br0" timeOffset="556327.1945">6176 14287 0,'50'-49'0,"-50"-1"16,0 1-1,-25 49 32,0 0-31,25 24-16,-24 1 15,24 0-15,-50 25 16,50-26-16,0 1 16,0 25-16,0-25 0,25 0 15,24-25 1,1 74-16,0-74 0,-1 0 15,1 0-15,24 0 16,-24-25-16,-25 25 16,24-74-16,-24 49 15,-25-25-15,50 25 16,-50 1 0,0-26 15,0 75 0,0 24-15,0 26-1,0-50-15,24-25 16,-24 49-16,75-49 16,-50 0-16,49 0 15,-49 0 1,0 0-1,-25-49 1,0-1-16,0 25 16,0 0-1,-25-24-15,-25-1 16,1 50 0,-1 0-16,25 0 15,25 50 32</inkml:trace>
  <inkml:trace contextRef="#ctx0" brushRef="#br0" timeOffset="556802.1964">7094 14213 0,'0'-25'16,"0"0"15,-25 25 16,-24 0-31,49 25-1,-25-25 1,25 50 0,74-50 15,-24 25-31,-25-25 16,49 0-16,-24 49 15,-25-49 1,-25 25-16,24-25 0,-24 25 15,0 0 1,0 24 15,-24-49-15,-26 0 0,25 0-16,0 0 15,-24 0-15,24 0 16,0 0-16,-24 0 15</inkml:trace>
  <inkml:trace contextRef="#ctx0" brushRef="#br0" timeOffset="557934.196">7937 14139 0,'0'0'0,"0"-25"16,-24 25 15,-1 0-15,0 0-1,-25 0 1,50 49-1,-49-49-15,49 75 16,0-50-16,0 24 16,0-24-16,0 0 15,0 25-15,25-50 16,49 49-16,-24-49 16,-1 0-16,1 0 15,-25 0-15,24 0 0,-24-25 16,-25 1-16,50-1 15,-50-25-15,0-24 16,0 24-16,0 0 16,-50 26-16,-24-26 15,49 50 1,0 0-16,-49 0 16,24 0-1,25 25 16</inkml:trace>
  <inkml:trace contextRef="#ctx0" brushRef="#br0" timeOffset="558391.1976">8235 13841 0,'0'-25'32,"-49"25"30,49 25-15,24-25-47,1 0 16,0 0-1,25-50 16,-50 26-15,-25 24 0,25-50-16,-25 50 15,0 25 1,25 0 0,-74 24-1</inkml:trace>
  <inkml:trace contextRef="#ctx0" brushRef="#br0" timeOffset="567294.0212">8855 14114 0,'0'0'0,"25"-25"31,-25 50 78,0 0-93,0 24-16,0-24 16,50 0-16,-50 24 0,0-24 15,0 0-15,0 25 16,0-25-1,0-1-15,0 1 32,-25-74 61</inkml:trace>
  <inkml:trace contextRef="#ctx0" brushRef="#br0" timeOffset="567795.0208">8706 14263 0,'-24'0'32,"48"0"61,51 0-93,-26 0 16,26 0-16,-1 0 16,-24 0-16,0 0 15,-1 0-15,1 0 16,-1 0-16,-24 0 15</inkml:trace>
  <inkml:trace contextRef="#ctx0" brushRef="#br0" timeOffset="579393.8164">9947 14114 0,'-25'0'32,"-25"0"30,50-25-46,0 0 31,25 25-32,-25-25 1,50 25-16,-1 0 16,1 0-1,0 50 1,-1 0-1,-49-1 1,0 1 0,-25-50-16,25 49 15,-49-49-15,49 50 16,-25-50-16,0 0 31,50 0 63,25 25-78,-26-25-1,-24 25 1,0 24-1,25-49-15,-25 25 16,0 0 0,0 0-1,-49 24 17,-1-49-32,0 0 15,25 0 1,1 0-1,-26 0 1,50-49 0,0 24 31,0 0-32</inkml:trace>
  <inkml:trace contextRef="#ctx0" brushRef="#br0" timeOffset="580078.8159">10368 14213 0,'0'-25'125,"0"50"-62,0 25-48,0-1 1,0 26 0,0-26-1,75-49-15,-26 0 16,1 0 0,-25 0-1,-25-49 16,0 24-31,0-25 16,0 1 0,0-1-1,-50 50 17,-24 0-32,49 0 62</inkml:trace>
  <inkml:trace contextRef="#ctx0" brushRef="#br0" timeOffset="580525.8135">10641 13965 0,'25'0'141,"-25"-25"-94,0 0-32,-25 25 32</inkml:trace>
  <inkml:trace contextRef="#ctx0" brushRef="#br0" timeOffset="582880.8568">10641 13866 0,'-25'0'78,"1"0"-63,24 49-15,0-24 32,49-25-1,26-25-31,-51 25 16,-24-24-1,-49 48 48,49 1-32,0 0-15,25-25-1,-1 0 1,1 0-1,-50 0 48,-24 0-63,24 0 16</inkml:trace>
  <inkml:trace contextRef="#ctx0" brushRef="#br0" timeOffset="583985.8831">11187 14064 0,'0'-25'16,"0"1"-1,-25 24 32,-25 0-31,-24 24 0,74 51-16,-50-26 15,50 1-15,0 0 16,0-1-16,0 1 0,0-25 15,0 0-15,50 24 16,-25-49-16,0 25 16,24-25-16,1 0 15,0 0-15,-1-25 16,-24 25-16,25-74 16,-50 24-16,49 25 15,-49 0 1,0-24-1,0 74 32,0 24-15,0-24-32,25 0 31,49-25-16,-49 0-15,0 0 16,25 0-16,-26-25 16,-24-49-1,0 49 1,-24 25 0,-1-25-16,-25 25 15,25 0-15,1-50 0,-1 50 16,-25 0-1,50 25 1,0 0 0,25-25 15</inkml:trace>
  <inkml:trace contextRef="#ctx0" brushRef="#br0" timeOffset="584451.018">11906 14089 0,'0'-25'16,"-74"25"30,49 25-30,-25 0 0,50 24-1,0-24 1,25-25 0,-25 25-16,25-25 15,25 0 1,-1 50-16,26-50 15,-75 24 1,24-24-16,-24 25 16,0 25 15,-74-25 0,49-25-15,0 0-1,25-25 17</inkml:trace>
  <inkml:trace contextRef="#ctx0" brushRef="#br0" timeOffset="585575.8001">12750 14039 0,'0'-24'16,"-50"-26"15,50 25 1,0 75 14,0-1-30,0 1 0,25 0-16,-25-1 15,0 26-15,25-1 0,-25-24 16,0-25-16,49-1 16,-49 51-1,0-125 32,0 25-47,-25 1 16</inkml:trace>
  <inkml:trace contextRef="#ctx0" brushRef="#br0" timeOffset="586018.7966">12774 14064 0,'-24'-25'16,"-1"25"31,-25 25-31,25 0-16,-24 25 15,24-26-15,25 1 16,-50-25-16,50 75 0,-24-75 15,24 49-15,-50-49 16,50 25-16,25-25 78,0 0-78,-1 0 16,26 0-16,24-25 15,1 25-15,-1 0 16,1-25-16,-1 25 16,-24 0-16,-26 0 15,1 0-15,-25-24 32</inkml:trace>
  <inkml:trace contextRef="#ctx0" brushRef="#br0" timeOffset="586333.8027">13320 14064 0,'-49'0'0,"49"-25"16,49 1 47,-24 24-63,0 0 15,24-50-15,-24 50 16,0 0-1</inkml:trace>
  <inkml:trace contextRef="#ctx0" brushRef="#br0" timeOffset="586751.8012">13271 14015 0,'0'24'16,"-50"-24"-16,50 50 16,-50 0-16,50-26 15,0 1-15,-25-25 16,25 50-16,0-1 16,0-24-1,75-25 1,-75 25-16,50-25 15,-26 0 1,26 0-16,0 0 0,-1 0 16,1 0-16,-25 0 15,-1 0 1,-24 50 0,0-25 15,0-1-16,-24-24-15,-26 0 16,0 50-16,1-50 16,-26 0-16,1 0 15,49 0-15,0 0 16,25-25-16,0-24 16</inkml:trace>
  <inkml:trace contextRef="#ctx0" brushRef="#br0" timeOffset="587170.7988">13543 13791 0,'0'-24'31,"0"48"48,50 26-64,-25-50 1,0 0-1,-25-25 1,0 0 0,0 1-1,-25 24 1,0 0 0,-25 0-1,26 49 1</inkml:trace>
  <inkml:trace contextRef="#ctx0" brushRef="#br0" timeOffset="627465.2692">27508 8334 0,'0'-24'203,"25"24"-172,-25-25-31,0 0 47,0 50 141,-49-25-173,49 49 1,0-24 15,-25 0 0,25 25-15,0-26 15,0 1 1,0 0-17,0 25 16,0-26 32,0 1-1,0-50 79,0-24-125,0-1-1,0 25 1,0 1 15,0-26 0,49 50-15,-49-25 0,0 0 15,25 25-31,-25-49 16,25 49-1,-25-25-15,25 25 16,24 0 93,-73 0-15,-1 0-78,0 0-1,0 0 1,25 50-1,-49-50-15,49 24 16,0 1 0,0 25-1,0-25 1,0-1 0,0 1 15,0 25 0,0-25 0</inkml:trace>
  <inkml:trace contextRef="#ctx0" brushRef="#br0" timeOffset="634342.6941">26789 8012 0,'-25'0'31,"0"0"-15,1 25 15,-26 24-15,25-24-1,25 25 1,-49-25-1,49 24-15,0 1 16,24-1 0,1-49-1,-25 25 1,25-25-16,25 0 16,-26 0 15,1 0 0,-25-49-31,0-1 31,-25 50-15,-49 0 0,49 0-1,50-25 63</inkml:trace>
  <inkml:trace contextRef="#ctx0" brushRef="#br0" timeOffset="634919.6915">27062 8086 0,'0'-49'47,"-25"49"-16,0 0 16,25 25-16,-25 24-15,25-24-1,0 0 1,0 49 0,0-49-1,25-25-15,0 0 16,25 0 0,-25 0-1,-25-74 1,0 24-1,0 25-15,0 0 16,-50 25 0,-25-49-1,51 49 1</inkml:trace>
  <inkml:trace contextRef="#ctx0" brushRef="#br0" timeOffset="635323.6958">27186 7813 0,'0'25'110,"0"-50"-16,0-24-63,-25 49 0,25 25-31</inkml:trace>
  <inkml:trace contextRef="#ctx0" brushRef="#br0" timeOffset="639262.1508">14139 14139 0,'0'0'0,"-25"0"15,0 0 32,75 0 31,24-25-62,0 25-16,1 0 0,-25 0 16,-1 0-16,1 0 15,-1 0-15,-24 0 16,25 0-16,-25 0 15,-75 0 64,25 0-79,0 0 15,1 0-15,-26 0 16,0 0-16,1 0 15,24 0-15,-25 25 0,25-25 16,-24 0 0,24 0-1,-25 0 1,75 0 78,0 0-94,0 0 15,24 0-15,26 0 0,-1 0 16,1 0 0,-26 0-16,26 0 0,-50 0 15</inkml:trace>
  <inkml:trace contextRef="#ctx0" brushRef="#br0" timeOffset="643871.391">31080 8359 0,'-49'0'16,"24"0"15,74 0 31,26 0-46,-1 0-16,1 0 16,24 0-16,50 50 15,0-50-15,-25 0 16,49 0-16,50 0 0,-49 0 16,-25 0-16,0 0 15,-50 0-15,-25 0 16,-49 0-16,25 0 78</inkml:trace>
  <inkml:trace contextRef="#ctx0" brushRef="#br0" timeOffset="644232.3844">32841 8260 0,'0'-25'0,"-49"25"15,74 0 48,-1 0-48,1 0-15,25 25 16,-25-25-16,-1 50 16,51-26-16,-75 1 31,0 25-16,-25-50-15,-25 49 16,1-49-16,24 0 16,-49 0-1,74 25-15</inkml:trace>
  <inkml:trace contextRef="#ctx0" brushRef="#br0" timeOffset="646213.4118">24383 8409 0,'0'0'0,"-50"0"31,100 0 31,0 0-62,24 0 16,0 0-16,26 0 16,-1-25-16,50 25 15,-50 0-15,0 0 16,-24 0-16,-26 0 16,-24 0-16,25 0 15,-75 0 48,-50-25-48</inkml:trace>
  <inkml:trace contextRef="#ctx0" brushRef="#br0" timeOffset="646795.4062">24408 8310 0,'0'0'0,"0"-25"31,-25 25 47,-25 0-62,50 74-16,-49-74 15,49 25 1,-25-25-16,25 25 16,25 24 77,24-49-77,-24 25 0,0-25-16,25 0 15,-26 50-15,26-1 16</inkml:trace>
  <inkml:trace contextRef="#ctx0" brushRef="#br0" timeOffset="649535.6118">15429 13866 0,'0'-50'0,"0"25"15,0 50 48,0 0-63,0 49 15,0-24-15,0 49 16,24-24-16,-24-1 16,0 0-16,0-24 15,0-25-15,25 25 16,-25-26 0</inkml:trace>
  <inkml:trace contextRef="#ctx0" brushRef="#br0" timeOffset="649923.6136">15478 13891 0,'0'0'0,"0"-25"15,-25 25 1,-24 0 15,49 25-31,-50-1 16,50 26-16,-50-25 16,50 0-16,-49 24 15,-26 1-15,51-1 31,24 1-15,24-50 15,26 0-15,49-25 0,-49 25-16,24-25 15,1 25-15,-1 0 16,50-49-16,-49 49 15</inkml:trace>
  <inkml:trace contextRef="#ctx0" brushRef="#br0" timeOffset="650294.6102">15999 14015 0,'0'0'0,"-25"0"0,0-50 16,-24 50 15,24 0-15,25 74 15,-25-49-31,25 0 16,0 25-16,0-26 15,0 26 1,75-50-16,-51 0 0,1 0 15,25 0-15,-25-25 16,-25 0-16,49 1 16,-49-26-16,0 25 15,0-24-15,0 24 16,0-25-16,-74 50 16,24-25-16,25 25 15,-24 0 1</inkml:trace>
  <inkml:trace contextRef="#ctx0" brushRef="#br0" timeOffset="651414.706">16718 13791 0,'0'-24'16,"-24"24"15,-1 0-15,-25 49-1,25 1 1,25-25-16,0 49 16,0 0-16,0 1 15,0-26-15,0 1 16,50-25-16,-25-25 16,24 49-1,1-49-15,0 0 0,24-24 16,-49 24-16,0-50 15,24 25-15,-49-24 16,25 24-16,-25-25 16,0 25-1,0 50 63,0 25-62,25-50-16,-25 49 16,74-49-16,-24 0 15,-1 0 1,-49-24 0,25 24-16,-25-50 15,0 25-15,0 0 0,0-24 16,0 24-1,-49 0-15,-1 25 16,25 0-16,0 0 16,-24 0-16,24 0 15,0 0 1,25 25 15,0 0-15,75-25-16</inkml:trace>
  <inkml:trace contextRef="#ctx0" brushRef="#br0" timeOffset="651914.1463">17959 13915 0,'0'-49'0,"0"24"31,-50 25-15,25 0 15,0 0-15,-24 25 0,-1 0-1,50-1 1,0 26-16,0-25 31,75 0-15,-26-25-1,-24 0 1,0 0-16,24 49 16,-24-49-1,-25 25-15,0 0 31,0 24 1,0-24-17,-74-25 1,-1 0 0,51 0-16,-1 0 0,-25 0 15,1-49 1</inkml:trace>
  <inkml:trace contextRef="#ctx0" brushRef="#br0" timeOffset="653051.144">18827 13692 0,'0'0'0,"0"-49"31,-50 49 0,1 0-15,49 24-1,-50-24-15,50 75 16,-50-50-16,50-1 16,-49 26-16,49-25 0,0 0 15,0 24 1,0 26-16,0-26 0,0-24 15,0 0-15,25-25 16,-25 49-16,49-49 16,1 0-1,-25 0-15,24 0 16,-24 0-16,0 0 16,24-49-1,-49-1 1,0 25-1,-24 25-15,-26 0 0,0 0 16,1-24 0,-1 24-16,25 0 0,-49 0 15,49 0 1,100 0 46,-26 0-62</inkml:trace>
  <inkml:trace contextRef="#ctx0" brushRef="#br0" timeOffset="653541.2068">19224 13791 0,'0'-24'16,"-25"24"0,0 0 31,0 0-16,25 24-31,0 1 15,0 0-15,0 25 16,0-26-16,0 1 0,0 25 16,25-1-1,25-49 1,-1 0 0,-24 0-1,0 0-15,-25-24 0,49 24 16,-49-50-16,0 0 15,0 26-15,0-26 16,-24 50 0,24-25-16,-50 25 15,25-49 1</inkml:trace>
  <inkml:trace contextRef="#ctx0" brushRef="#br0" timeOffset="653893.2119">19596 13370 0,'0'0'0,"0"25"109,25-25-93,24-25 15,-49-25-15,-25 50-1,-24 0 1,-1 0 0,50 50-1</inkml:trace>
  <inkml:trace contextRef="#ctx0" brushRef="#br0" timeOffset="674021.6224">3721 15726 0,'-25'0'15,"25"-25"-15,-25 25 32,50 0 30,25 0-46,-1 0-16,26 0 15,-51 0-15,1 0 16,0 0-16,25 0 16,-26 0-1</inkml:trace>
  <inkml:trace contextRef="#ctx0" brushRef="#br0" timeOffset="674330.622">3721 15949 0,'49'0'63,"1"0"-63,0-49 15,24 49-15,-24 0 16,-26-25-16,26 25 16</inkml:trace>
  <inkml:trace contextRef="#ctx0" brushRef="#br0" timeOffset="676101.7919">4862 15553 0,'0'-50'15,"-25"50"-15,25-25 31,0 0-15,74-24 15,-24 49-15,24 0 0,-49 25-1,-25-1 1,0 1-16,0 0 15,0 25-15,-25-1 16,-24-24-16,24 25 0,0-26 16,-24-24-16,49 50 15,-50-50-15,25 0 16,0 0 0,50 0 93,25 0-109,-1 0 16,1 0-1,0 0 1,-1 0-1,-24 0 1,25 0 0,-26 0-1,26 0-15</inkml:trace>
  <inkml:trace contextRef="#ctx0" brushRef="#br0" timeOffset="676571.7908">5383 15553 0,'0'0'0,"0"-75"15,0 50 17,-25 25-17,-25 0 16,50 50 1,0 0-32,0-26 15,0 1-15,0 25 0,25-25 16,25-25 0,-1 0-1,1 0 1,24-25-1,-74-25 1,25 1 0,-25 24-16,0 0 15,0-25-15,-74 26 16,49 24 0,0 0-1,-25 0 16,26 0-15</inkml:trace>
  <inkml:trace contextRef="#ctx0" brushRef="#br0" timeOffset="677608.8134">6226 15478 0,'0'0'0,"0"-25"15,0 1 1,0 73 62,0 1-78,0-1 16,0 1-1,0 0-15,0-1 16,0 1-16,0-25 16,25-25-16</inkml:trace>
  <inkml:trace contextRef="#ctx0" brushRef="#br0" timeOffset="677920.8395">6077 15701 0,'0'0'0,"25"0"63,25 0-48,-1-49-15,26 49 16,-1 0-16,0-25 16,-24 25-16,0 0 15,-26 0 1</inkml:trace>
  <inkml:trace contextRef="#ctx0" brushRef="#br0" timeOffset="686473.147">7144 15429 0,'-25'0'0,"0"0"31,25-50 0,0 25 1,25 25-32,0 0 15,0 0 1,24 0-16,26 0 15,-51 75 1,-24-51 0,0 1-16,0 25 15,-24-25-15,-26-1 16,25 26-16,25-25 16,-49-25-16,49 25 15,-25-25-15,50 0 94,-1 0-78,1 0-16,25 0 15,-25 0 1,-1 0-16,1 0 0,25 0 15,-25 0-15,-1 0 16</inkml:trace>
  <inkml:trace contextRef="#ctx0" brushRef="#br0" timeOffset="686884.1687">7714 15329 0,'0'-25'0,"0"-24"31,0 74 16,0-1-31,0 1-16,0 25 15,0 0-15,0 24 16,0-24-16,0-1 16,0 1-16,0-25 15,0 24-15,0 1 16,0-75 46,0-25-30,50 50-32</inkml:trace>
  <inkml:trace contextRef="#ctx0" brushRef="#br0" timeOffset="687341.1698">8186 15602 0,'24'0'93</inkml:trace>
  <inkml:trace contextRef="#ctx0" brushRef="#br0" timeOffset="688550.1719">8657 15453 0,'0'-49'16,"-25"49"-16,25-25 15,0 0 17,0 0-1,0-24-15,50 49 15,-26 0-31,1 0 15,25 0-15,-25 0 0,-1 0 16,26 24 0,-50 26-1,0-25 1,0 0-16,-50 24 16,50-24-16,-49-25 15,24 75-15,-49-1 16,49-49-1,0-25 17,50 0 61,0 0-93,49 0 16,0 0-16,1 0 16,-26 0-16,-24 0 15,0 0-15,25 0 16,-25 0 0</inkml:trace>
  <inkml:trace contextRef="#ctx0" brushRef="#br0" timeOffset="688975.1673">9227 15379 0,'0'-50'0,"0"25"16,25 50 77,-25 25-77,50-25-16,-50 0 16,0 24-16,49-24 15,-49 25-15,0 24 16,25-74 0,-25 74-16,0-49 15</inkml:trace>
  <inkml:trace contextRef="#ctx0" brushRef="#br0" timeOffset="724391.477">10096 15528 0,'0'0'0,"-50"-50"31,25 50-16,25-25 1,25 25 62,0 0-78,24 0 16,26 0-16,-1 0 15,1 0-15,-26 0 16,-24 0-16,0 0 16,-25 50 31</inkml:trace>
  <inkml:trace contextRef="#ctx0" brushRef="#br0" timeOffset="725119.5198">10889 15329 0,'-25'0'0,"1"0"31,24-49 1,0 24-1,0 0-16,24 25 1,51 0 0,-50 0-16,24 25 15,-49 0 1,0-1-16,0 51 16,0-25-16,0-1 15,0 1-15,-25-1 16,25-24-16,-49-25 0,49 25 15,-25-25 1,0 0 15,50 0 32,0 0-48,0 0-15,24 0 16,-24 0-16,0 0 16,24 0-16,-24 0 0,0 0 15,25 0 1</inkml:trace>
  <inkml:trace contextRef="#ctx0" brushRef="#br0" timeOffset="725561.5199">11435 15304 0,'0'0'0,"-50"-24"31,26 24-15,-1 0 31,25 24-47,0 1 15,0 0-15,0 25 16,0-25-16,0-1 16,0 1-1,49-25-15,1 0 16,0 0-1,-1-25 1,-49-24 0,0 24-16,0-25 15,0 25-15,-25 1 16,25-26-16,-74 50 16,49-25-16,0 25 15,-24 0-15,24 0 16,25 50-16,-25-1 15,25 1-15</inkml:trace>
  <inkml:trace contextRef="#ctx0" brushRef="#br0" timeOffset="726829.5335">3894 16520 0,'-49'0'15,"74"0"64,-1-25-79,1 25 15,25 0-15,-25 0 0,-1 0 16,26 0-1,0 0 1</inkml:trace>
  <inkml:trace contextRef="#ctx0" brushRef="#br0" timeOffset="727129.5367">3770 16793 0,'-24'0'0,"98"0"63,0 0-63,1-50 15,-1 50-15,-24-25 16,-1 25-16,1 0 15</inkml:trace>
  <inkml:trace contextRef="#ctx0" brushRef="#br0" timeOffset="728292.5365">4812 16520 0,'-25'0'0,"0"0"16,25-25-1,0-24 1,0 24 0,25 25 15,0 0-31,25 0 16,-1 0-16,1 0 0,-25 25 15,-25-1-15,0 1 16,0 25-16,0-1 15,0 26-15,-50-26 16,25-24-16,-24 25 16,24-1-1,0-49 1,50 0 62,25 0-78,-26 0 16,1 0-16,0 0 15,25 0-15,-26 0 16,1 0-16,0 0 16,25 0 15</inkml:trace>
  <inkml:trace contextRef="#ctx0" brushRef="#br0" timeOffset="728669.5353">5209 16520 0,'0'-50'0,"0"26"16,0-26 15,0 100 32,0-26-63,0 1 15,25 25-15,-25-25 16,0-1-16,25 26 16,-25-25-16,0 24 15,0-24 32</inkml:trace>
  <inkml:trace contextRef="#ctx0" brushRef="#br0" timeOffset="728952.534">5581 16644 0,'0'0'0,"0"-25"32</inkml:trace>
  <inkml:trace contextRef="#ctx0" brushRef="#br0" timeOffset="729531.5354">6276 16495 0,'-50'-49'15,"50"24"1,0 0 15,25 25-31,49 0 16,-49-50 0,0 50-16,24 0 15,1 50-15,-50 24 16,0-49-1,0 0-15,0 0 16,-25 24-16,-24-24 16,-1 25-16,25-25 15,-24 24-15,-1-24 16,100-25 62,-26 0-78,1-50 16,25 50-16,24 0 0,-24 0 15,-25-24 1,-1 24-16,26 0 16,-25 0-1</inkml:trace>
  <inkml:trace contextRef="#ctx0" brushRef="#br0" timeOffset="729912.535">6722 16396 0,'0'0'0,"0"-25"31,0 100 63,0-26-78,25-24-16,-25 25 15,0-1-15,49 26 0,-49-51 16,0 1 0,0 0-1</inkml:trace>
  <inkml:trace contextRef="#ctx0" brushRef="#br0" timeOffset="738557.7066">16644 6127 0,'0'-25'32,"0"50"46,0 0-63,0 24 1,0-24-16,0 25 16,0-1-16,0 26 15,0-26-15,0 26 16,0-26-16,0 26 0,0-26 16,0 26-1,0-1-15,0 1 0,0-1 16,0 0-16,50 1 15,-50-1-15,0 1 16,0-1-16,0 0 16,0 1-16,0-1 15,0 1-15,0-1 16,0 0-16,0 1 16,0-1-16,0 1 15,24-1-15,-24 25 16,0-24-16,0 24 0,50 0 15,-50-24 1,0-1-16,0 0 0,0-24 16,0-25-16,0 0 15,0 24-15,0-24 16,0 25-16,0-1 16,0 1-16,0 0 15,0 24-15,0-24 16,0-1-16,0-24 15,0 0-15,0 24 16,0 26-16,0-1 16,0 1-16,0-26 15,0 1-15,0-1 0,0-24 16,0 25-16,0 24 16,0-24-16,0-1 15,0 1-15,0 0 16,0-1-16,0 1 15,0 24-15,0-24 16,0 0-16,0-1 16,0 1-16,0-25 15,0 24-15,0 1 16,0-25-16,0 24 16,0 1-16,0 24 15,0-24-15,0-25 16,0 24-1,0-24-15,0 25 0,0 24 16,0-49 0,0 0-16,0 24 15,0 1-15,0 0 16,0-1-16,0 1 16,0-1-16,0 1 15,0-25-15,0 49 16,0-24-16,0 24 15,0-24-15,0-1 16,0 26-16,0-1 16,0 50-16,50-49 15,-50-26-15,0-24 16,0 0-16,0 25 16,0 24-1,0-24-15,0-26 16,0 1-16,0 0 15,0 49 1,0-49 0,24-25 62,-24-49-63,0-51-15</inkml:trace>
  <inkml:trace contextRef="#ctx0" brushRef="#br0" timeOffset="742095.0486">16892 12551 0,'25'0'141,"49"0"-141,-24 0 0,24 0 15,25 0-15,1 0 16,24 0-1,-25 0-15,0 0 0,0 0 16,25 0-16,25 0 16,-50 0-16,1 0 15,-26 0-15,0 25 16,1-25-16,-1 0 16,-24 0-16,0 0 15,24 0-15,-24 0 16,24 0-16,-24 0 15,24 0-15,0 0 16,-24-25-16,0 25 0,-1 0 16,1 0-1,-25 0 1,-1 0 31,1 0-32,25 0-15,-25 0 16,24 0 0,1 0-1,-1 0 1,1 0-16,-25 0 16,0 0-16,24 0 15,-24 0-15,0 0 16,25 0-16,-1 0 15,-24 0 17,0 0-32,0 0 15,24 0-15,-24 0 16,0 0-16,0 0 16,49 0-1,-49 25 32,-25 0-31,0 0 15,0-1-31,25 26 16,-25 0-16,0-1 15,0 1-15,0-1 16,0 26-16,0-1 15,0 1-15,49 24 16,-49 0-16,0 25 16,0-25-16,50 25 15,-50-49-15,0-1 16,0 1-16,0-1 16,0 0-16,0 1 0,0-1 15,0 1-15,0-1 16,0 25-1,0 1-15,0-51 0,0 1 16,0-1-16,0 1 16,0 0-16,0-1 15,0-24 1,-50-25 156,25 0-141,1 0 0,-26 0-15,25 0 0,-24-50-1,-1 50-15,0-24 31,-24 24-31,49 0 16,0-50-16,-24 50 16,-1 0-16,1 0 15,-1-25-15,0 25 16,1 0-16,-1 0 16,0 0-16,26-49 15,-26 49-15,0 0 16,-24 0-16,24 0 15,-24 0-15,0 0 16,-1 0-16,1 0 16,-1 0-16,26 0 0,-1 0 15,1 0-15,-1 0 16,-25 0-16,1 0 16,0 0-16,-1 0 15,1 0-15,-1 0 16,1 0-16,0 0 15,-1 0-15,26 0 16,-1 0-16,-24 0 16,-1 0-16,26 0 15,-26-25-15,1 25 16,-1 0-16,1 0 16,-1 0-16,1 0 0,0 0 15,-1 0-15,26 0 16,-1 0-16,0 0 15,1 0-15,-26 0 16,26-50-16,-26 50 16,1 0-16,0 0 15,-26 0-15,26 0 16,-1 25-16,26-25 16,-1 0-16,1 0 15,-1 0-15,0 0 16,26 0-16,-26 0 15,0 0-15,-24 0 16,0 0-16,-1 0 0,1 50 16,-1-50-1,1 0-15,49 0 0,0 0 16,-24 0 0,-1 0-1,25 0 1,0 24-1,-24-24 1,-1 0 0,1 0-1,24 25-15,0-25 16,-49 0-16,49 0 0,0 0 16,-25 0-1,1 0-15,24 0 16,-25 0-16,26 0 15,-26 0-15,-24 0 16,49 0-16,0 0 0,0 0 16,-24 0-16,-1 0 15,25 0-15,-25 0 16,1 50-16,-1-50 16,1 0-16,-1 0 15,25 0-15,-24 0 16,-1 0-1,50 25 126,0 24-125,-25 1-16,25-25 15,0 24 1,0 1 0,0-25-16,0 49 15,0-24-15,0-1 0,0 26 16,0-1-1,0 1-15,0-26 16,0 1-16,0-25 0,0 49 16,0-24-16,0-1 15,0 26-15,0-1 16,50 25-16,-50 50 16,0-50-16,0 0 15,49 1-15,-49-1 16,0 25-16,0-25 15,0 0-15,0-24 16,0-1-16,0 1 16,0-26-16,0 26 15,0-26-15,0 1 0,0-1 16,0 1-16,25 24 16,-25-24-16,0 0 15,0-1-15,0 1 16,50 24-16,-50-24 15,0 0-15,0-1 16,0 1-16,0-1 16,0-24-16,0 50 15,0-26-15,0-24 16,0 0-16,0 24 16,0-24-16,0 0 15,0 0-15,0-149 78</inkml:trace>
  <inkml:trace contextRef="#ctx0" brushRef="#br0" timeOffset="743550.0643">14486 15329 0,'0'0'0,"0"-49"16,0-1-1,0 25 1,25 50 62,0 25-62,49-1-1,-24 1 1,-26-25 0,-24 0-1,0 24-15,50-49 16</inkml:trace>
  <inkml:trace contextRef="#ctx0" brushRef="#br0" timeOffset="743972.065">14858 15131 0,'0'0'0,"0"-75"16,-25 75 46,25 25-30,0 25-32,0-1 15,0 1-15,-25 0 16,25-1-16,0 26 15,0-1-15,-49 25 16,49-24-16,0-1 16,0 1-16,0-1 15,0-24-15,0-26 16,0 1-16,0 25 16,-25-50-1,25 25-15</inkml:trace>
  <inkml:trace contextRef="#ctx0" brushRef="#br0" timeOffset="744754.1067">15677 15701 0,'0'-49'15,"0"24"1,-25-25 0,0 50-1,0 0 1,0 0 0,-49 0-1,24 50 1,50-25-16,-24 0 15,24 24-15,0-24 16,0 25 0,24-1-16,26-24 15,0-25 1,24 0 0,-74-50-1,50 1 1,-50-1-16,24 1 0,-24-1 15,0 0 1,0 26 0,0 73 31,0-24-32,0 0 1,50 24-16,-50-24 0,25 25 15,-25-1 17</inkml:trace>
  <inkml:trace contextRef="#ctx0" brushRef="#br0" timeOffset="745567.1068">15900 15701 0,'0'-49'16,"0"-1"0,0 1-1,0 24 1,0-25-1,25 50 1,24 0 0,-49 25-16,25 0 15,-25 0-15,0 24 16,0-24-16,0 0 16,0 24-1,0-98 32,50 24-31,-50 0-16,24-24 15,-24 24-15,25 25 16,-25-50-16,0 75 78,0 25-78,0-26 16,0 1-16,50-25 0,-50 50 15,25-50-15,-25 49 16,49-49-16,1 0 16,-25 0-1,24-24 1,-49-26-1,0 25-15,0 0 16,0-24-16,0-1 16,0 25 15,25 25 16,25 50-32,-25-25 1,24 24 0,-49 1-1,25 0 1,-25-26 0,-50-24 30,26 0-46,-1 0 16,0 0-16</inkml:trace>
  <inkml:trace contextRef="#ctx0" brushRef="#br0" timeOffset="746301.127">16272 15528 0,'-50'-50'0,"50"25"32,0 50 46,0 0-78,0 25 15,0-26-15,0 1 16,0 0-16,0 25 16,0-1 15</inkml:trace>
  <inkml:trace contextRef="#ctx0" brushRef="#br0" timeOffset="746524.124">16123 15230 0</inkml:trace>
  <inkml:trace contextRef="#ctx0" brushRef="#br0" timeOffset="747313.1838">16867 15503 0,'0'0'0,"25"0"110,0 0-110,24 0 15,-24 0-15,0 0 16,25 0-16,-50 25 15,49-25 1</inkml:trace>
  <inkml:trace contextRef="#ctx0" brushRef="#br0" timeOffset="747614.182">16892 15726 0,'25'0'63,"24"0"-63,-24 0 15,0 0-15,25 0 16,-26 0-16,26 0 15</inkml:trace>
  <inkml:trace contextRef="#ctx0" brushRef="#br0" timeOffset="766135.9916">17487 15478 0,'0'0'0,"0"-25"0,-49 1 15,49-26 16,0 25-15,49-25 0,-24 50-1,0-49-15,25 49 16,-26 0-16,26 25 16,-50-1-1,0 1-15,0 25 16,0 0-16,0-1 15,-25 26-15,-24-1 16,24-24-16,-25-26 0,25 26 16,-24-25-1,73-25 63,1 0-62,0 0-16,25 0 16,24 0-16,-49 0 15,0 0-15,24 0 16,1 0-16,0 0 16</inkml:trace>
  <inkml:trace contextRef="#ctx0" brushRef="#br0" timeOffset="766554.9924">17983 15478 0,'0'0'0,"0"-49"16,0 24-1,-24 25 1,-26 0-1,25 0 17,25 49-32,0 1 15,0-25-15,0 0 16,0 24-16,0 1 16,25-50-1,25 0 1,-26 0-16,1 0 15,-25-25-15,50 25 16,-50-50-16,0 26 16,0-1-16,0-25 15,0 25-15,0 1 16,-25 24-16,25-50 16,-50 50-16,50-50 15,-24 50-15,24 50 16,0-25-1</inkml:trace>
  <inkml:trace contextRef="#ctx0" brushRef="#br0" timeOffset="767280.0044">18604 15379 0,'0'-25'0,"0"0"15,-25 25 1,25-49-1,-50 49 1,50-25-16,-25 25 16,-24 0-1,-1 0 1,50 49-16,-50-49 16,50 25-16,0 0 15,0 0 1,0 25-16,0-1 15,50-24 1,0-25 0,-1 50-1,1-50 1,-50 24-16,25-24 16,-25 25-16,0 25 15,0-25 1,0-1-1,-75-24 1,50 0 0,-24 50-16,24-50 15,0 0-15,-24 0 16</inkml:trace>
  <inkml:trace contextRef="#ctx0" brushRef="#br0" timeOffset="767617.0069">18752 15453 0,'0'-49'16,"0"24"15,0 75 32,0-1-48,0-24-15,0 0 16,0 24-16,0-24 15,50-25 1,-50 25 15</inkml:trace>
  <inkml:trace contextRef="#ctx0" brushRef="#br0" timeOffset="767799.0057">18777 15280 0,'0'-50'0,"0"25"15,0-24 1,0 24 15,25 50 0</inkml:trace>
  <inkml:trace contextRef="#ctx0" brushRef="#br0" timeOffset="768338.005">19050 15553 0,'-25'0'0,"25"-25"15,0 50 48,0-1-48,0 1-15,0 25 16,0-25 0,0-75 46,0 25-62,0 0 16,25-24-16,-25-1 15,25 50-15,-25-49 16,25 49-16,24 0 16,-24 0-1,0 24 1,-25 26 0,0-25-16,0 0 15,0 24-15,0 1 16,0-1-1,0-24 1</inkml:trace>
  <inkml:trace contextRef="#ctx0" brushRef="#br0" timeOffset="768872.0058">19893 15478 0,'0'-49'16,"0"24"-16,0-25 15,0 25 1,-49 0-1,24-24 1,-25 49 15,1 25-15,24 24 0,25-24-1,0 0-15,0 25 16,0-26-16,0 1 15,0 25-15,25-25 16,24-25-16,-49 49 16,50-49-16,-25 0 15,0 0-15,24 0 0,-24 0 16,-25-25 0,25 25-16,-25-49 15,0 24-15,0-25 0,0 26 16,0-1-16,-50-25 15,50 25-15,-49 25 16,49-25-16,-50 25 16,25 0-1,25 25 1,0 0 0</inkml:trace>
  <inkml:trace contextRef="#ctx0" brushRef="#br0" timeOffset="769246.0454">20092 15156 0,'0'0'0,"0"-50"15,0 25 16,0 50 63,25-25-78,24 0-1,-49-25 1,0 0 15,-49 25-31,-1 0 16,50 25-16,-25-25 16</inkml:trace>
  <inkml:trace contextRef="#ctx0" brushRef="#br0" timeOffset="775553.1485">28302 5383 0,'0'0'0,"0"-25"16,0 50 78,0 24-94,0 26 15,0-26-15,0 1 16,0-1-16,0 1 16,0-25-16,0 24 0,0-24 15,0 0-15,0 25 16,0-75 46</inkml:trace>
  <inkml:trace contextRef="#ctx0" brushRef="#br0" timeOffset="776147.7801">28302 5358 0,'-25'0'125,"25"74"-125,-49-74 0,49 50 16,0-25 0,0-50 62,25-25-78,-25 25 15,24 1-15,-24-26 16,25 50-16,-25-50 16,50 50 30,-25 0-30,-25 25-16,24 25 16,-24-25-16,0-1 15,50 26-15,-50 0 16,0-26 0,25-24-1</inkml:trace>
  <inkml:trace contextRef="#ctx0" brushRef="#br0" timeOffset="777262.7138">27732 11361 0,'0'24'62,"0"1"-62,0 25 16,0-1-16,0 1 15,0 24-15,0 1 16,24-1-16,-24-24 16,0-1-16,0 1 15,0-25 1,25-25-16</inkml:trace>
  <inkml:trace contextRef="#ctx0" brushRef="#br0" timeOffset="777577.7119">27657 11782 0,'-25'0'16,"25"50"46,0-25-62,0-1 16,25 51-16,50-50 31,-26-25-31,-24 0 16,0 0-16,-25-25 15,74-25-15,-74 25 16,25 1-16,-25-26 16</inkml:trace>
  <inkml:trace contextRef="#ctx0" brushRef="#br0" timeOffset="779213.7766">20489 15503 0,'0'0'0,"-50"0"32,75 0 30,49 0-62,-24 0 16,-1-50-16,26 50 15,-25 0-15,-1 0 16,-24 0-16,-25-24 31</inkml:trace>
  <inkml:trace contextRef="#ctx0" brushRef="#br0" timeOffset="780343.8">21258 15404 0,'0'0'0,"0"-50"16,0 25 15,24 0-15,1 25-16,25 0 0,-25 0 15,-1 0 1,-24 75 15,0-50-15,-24 24-16,24-24 15,-50-25-15,50 50 16,-50-50-16,75 0 63,25 0-48,-1 0 1,-24 0-1,-25 25 1,50-25 0,-50 49-16,0 1 15,-25-50 1,25 25-16,-50-25 16,1 0-1,24 0 1,-25 0-1,26 0 1,-1 0-16</inkml:trace>
  <inkml:trace contextRef="#ctx0" brushRef="#br0" timeOffset="780763.8029">21754 15404 0,'0'0'0,"0"-50"16,-50 50 46,50 50-46,0-25-16,0-1 16,0 1-16,0 25 15,25-1 1,25-24 0,-26-25-16,26 0 15,-25 0-15,0 0 16,24 0-1,-49-49-15,0 24 16,0-25-16,0 25 16,-25-24-16,-24 49 15,24 0 1,0 0-16,-24 0 0</inkml:trace>
  <inkml:trace contextRef="#ctx0" brushRef="#br0" timeOffset="781679.7973">22597 15329 0,'0'-25'15,"-25"25"32,-24 0-31,-1 0 0,0 0-1,50 25-15,-24-25 16,24 50-1,0-25 17,49-25-17,1 0-15,-25 49 16,-1-49-16,26 0 16,-50 50-16,25-50 15,-25 25-15,49-25 16,-49 25-1,-24 24 17,-26-49-32,25 0 15,0 0-15,1 0 16,-26 0-16,25 0 16,0 0-16</inkml:trace>
  <inkml:trace contextRef="#ctx0" brushRef="#br0" timeOffset="781989.7974">22845 15404 0,'0'-50'15,"0"100"79,0-25-94,0-1 16,0 1-16,0 50 15,0-125 48</inkml:trace>
  <inkml:trace contextRef="#ctx0" brushRef="#br0" timeOffset="782151.8004">22771 15230 0,'0'0'0,"0"-50"16,0 75 62,0 25-62</inkml:trace>
  <inkml:trace contextRef="#ctx0" brushRef="#br0" timeOffset="782730.7982">23068 15478 0,'-24'0'32,"24"-49"-17,0 73 48,0 1-63,0 0 15,0 25-15,0-26 16,24-24-16,-24 50 16,0-75 31,0 0-32,0-24-15,0-1 16,50 25-1,-25-24 1,24 49 0,1 0-1,-25 0 1,-25 25-16,0 24 16,25-24-16,-25 0 15,0 24-15,49-49 16,-49-24 62</inkml:trace>
  <inkml:trace contextRef="#ctx0" brushRef="#br0" timeOffset="783489.1446">23812 15205 0,'0'-49'16,"0"24"15,0 50 16,0-1-31,0 26-16,0 0 15,50 24-15,-50-24 16,0-1-16,0-24 15,0 0-15,0 25 16</inkml:trace>
  <inkml:trace contextRef="#ctx0" brushRef="#br0" timeOffset="783885.1434">23837 15180 0,'0'0'0,"-49"25"93,24 25-93,-25-25 0,50-1 16,-49 26 0,-1 0-16,50-25 15,-50-25 1,75 0 31,0 0-47,25 0 15,-1 0-15,50 0 16,-24 0-16,-1 0 16,1-50-16,-26 50 15,-24 0-15,0 0 16</inkml:trace>
  <inkml:trace contextRef="#ctx0" brushRef="#br0" timeOffset="784149.159">24284 15230 0,'0'0'0,"0"-25"62,49 25-46,-24 0-1,0 0-15,25-49 16,-26 49 0</inkml:trace>
  <inkml:trace contextRef="#ctx0" brushRef="#br0" timeOffset="784575.1619">24309 15180 0,'-50'25'0,"50"25"31,0-1-16,-25-49-15,25 50 16,0 0 0,0-25-1,25-25 1,-25 24 0,74-24-16,-49 0 15,25 0-15,-25 0 16,24 0-1,-24 0 1,-25 50 0,0-25-1,0 0 1,-74-25 0,49 49-16,-25-49 15,25 0-15,1 0 16,-26 0-16,25 0 15,0 0-15,25-25 16,0 1 0</inkml:trace>
  <inkml:trace contextRef="#ctx0" brushRef="#br0" timeOffset="784931.1599">24879 14734 0,'-25'0'15,"0"0"32,25 74-16,0-49-31,0 25 16,75-50 15,-75-50-15,0 1 0,0 24-1,-25 25 1,0 0-1</inkml:trace>
  <inkml:trace contextRef="#ctx0" brushRef="#br0" timeOffset="790432.7768">25053 15329 0,'0'0'0,"49"0"94,26 0-79,-1-25-15,1 25 16,-26 0-16,-24 0 16,25 0-16,-26 0 15,1 0-15,-25-24 31</inkml:trace>
  <inkml:trace contextRef="#ctx0" brushRef="#br0" timeOffset="790771.7544">25276 15081 0,'0'50'79,"0"-25"-79,0 24 15,0 1-15,0-1 0,0 1 16,0 25-1,0-51-15,0 1 0,0 25 16,0-75 62</inkml:trace>
  <inkml:trace contextRef="#ctx0" brushRef="#br0" timeOffset="794628.8236">26144 15106 0,'0'0'0,"0"-25"31,0 75 48,0-1-79,0 26 15,0-1-15,0 1 16,25-1-16,-25-24 15,0-25-15,0 24 16,0-24 31,-50-25-31</inkml:trace>
  <inkml:trace contextRef="#ctx0" brushRef="#br0" timeOffset="795050.8166">26070 15205 0,'0'-49'0,"25"49"16,-25-25-16,0 74 62,-25-49-46,-25 50-16,25-25 16,-24 24-16,24-24 15,25 25-15,-50-50 16,50 25-16,50-25 62,-25 0-62,0 0 0,24 0 16,26-25 0,-26 25-16,1-25 0,-1 25 15,-24 0-15,25 0 16</inkml:trace>
  <inkml:trace contextRef="#ctx0" brushRef="#br0" timeOffset="795414.8193">26417 15255 0,'0'-50'15,"-25"50"1,0 0 15,25 50 0,0-25-31,0-1 16,0 1-16,0 50 16,25-75-1,25 25-15,-25-25 16,24 0-16,-24 0 15,25 0-15,-26-100 16,-24 75 0,0-24-16,0 24 15,0-25-15,-24 1 16,-51 49 0,26 0-1,-1 25 1</inkml:trace>
  <inkml:trace contextRef="#ctx0" brushRef="#br0" timeOffset="796373.8143">27260 15106 0,'0'-74'16,"25"49"-16,-25 0 15,-25 25 32,1 0-31,-26 0-16,25 0 15,0 0-15,-24 0 16,49 50-16,-50-50 16,50 49-16,0 1 15,25-25 16,0-25-31,0 0 16,-1 0-16,26 0 16,-25 49-16,0-49 15,-25 25-15,74-25 16,-74 25-16,25 0 16,-25 24-1,0 1 1,-50-50-1,1 0-15,-1 25 16,0-25-16,1 0 0,-1 0 16,0 0-16,26 0 15,24-25 17</inkml:trace>
  <inkml:trace contextRef="#ctx0" brushRef="#br0" timeOffset="796688.818">27583 15081 0,'0'-25'16,"0"50"62,0 0-78,0 0 15,25 49 1,-25-24 0,49-25-1</inkml:trace>
  <inkml:trace contextRef="#ctx0" brushRef="#br0" timeOffset="796885.8254">27632 14932 0,'0'-24'31,"0"48"32,25-24-63</inkml:trace>
  <inkml:trace contextRef="#ctx0" brushRef="#br0" timeOffset="797387.8152">27781 15106 0,'0'25'78,"25"0"-62,-25 24-1,0-24-15,0 0 0,25-25 16,-25 25-16,0-75 47,0 25-32,0 0-15,0 1 16,49-51 0,-49 50-1,25 25-15,25 0 32,-1 0-32,1 0 15,-50 50 1,50 0-16,-50-1 15,25 1-15,-25-25 16,0-1-16,0 26 16,0 0 15,-50-25-15</inkml:trace>
  <inkml:trace contextRef="#ctx0" brushRef="#br0" timeOffset="798545.215">28848 14908 0,'0'0'0,"0"-50"32,-25 50-1,-25 0-15,26 0-1,24 25 1,-50-25-16,50 49 15,-50-24-15,50 25 0,-49-25 16,49-1-16,0 26 16,0-25-16,0 0 15,25 24-15,24 1 16,26-50 0,-51 0-1,1 0-15,50-25 16,-75 0-1,0 0 1,0 1 0,-25 24-16,-25-50 15,25 50 1,1 0-16,-26 0 16,50 50 15</inkml:trace>
  <inkml:trace contextRef="#ctx0" brushRef="#br0" timeOffset="799009.2172">29691 14883 0,'-49'-25'15,"24"25"48,0 0-47,-25 0 15,26 50-31,24-26 15,0 26 1,0-25-16,0 0 0,0 24 16,0-24-16,0 0 15,24-25 1,1 0-16,0 0 16,25 0-16,-26 0 15,26-25-15,0-25 16,-50-24-1,0 49 1,0 0-16,-50-49 16,0 74-1,26 0-15,-1-25 0,-25 25 16</inkml:trace>
  <inkml:trace contextRef="#ctx0" brushRef="#br0" timeOffset="799348.215">29914 14560 0,'0'-24'15,"0"48"79,25-24-78,25 0-1,-50-24 1,-25-26 15,-25 50-15,1 74-16,49-49 15</inkml:trace>
  <inkml:trace contextRef="#ctx0" brushRef="#br0" timeOffset="801440.3131">16966 16495 0,'-24'0'16,"48"0"62,1 0-62,0 0-16,25 0 15,-26 0-15,26 0 16</inkml:trace>
  <inkml:trace contextRef="#ctx0" brushRef="#br0" timeOffset="801740.3844">16942 16619 0,'-25'0'0,"50"0"47,24 0-31,26 50-16,-26-50 15,1 0-15,-25 0 16,24 0-1,1 0 1,-50 49 15,0 1-15,-50-50-16</inkml:trace>
  <inkml:trace contextRef="#ctx0" brushRef="#br0" timeOffset="804590.9915">18008 16421 0,'-25'-25'15,"1"25"1,-26 0 15,25 50-15,25 24-16,-49-24 16,49-1-16,0 1 15,0-1-15,0 1 16,24 0-1,1-50-15,0 0 16,49 0-16,-24 0 16,0-50-16,-1 25 15,1 0-15,-50-24 16,25 24-16,-25 0 16,0-24-16,0 24 0,-25 25 15,0-25-15,-49 25 16,24 0-16,0 0 15,26 0-15,24 25 32</inkml:trace>
  <inkml:trace contextRef="#ctx0" brushRef="#br0" timeOffset="805414.9924">18703 16694 0,'0'0'0,"49"-50"110,1 50-95,24 0-15,-49 0 16,25 0-16,-25 0 16,24 0-16,-24 0 15</inkml:trace>
  <inkml:trace contextRef="#ctx0" brushRef="#br0" timeOffset="808318.1479">19397 16470 0,'-25'0'16,"25"-24"-1,0-26 17,25 50-1,-25-25-31,75 25 0,-51 0 16,26 0-1,0 0-15,-25 0 0,-1 50 16,-24-1-1,0 1-15,0 24 16,-49 1-16,24-26 16,-25-24-16,25 25 15,25-25-15,-49-25 16,24 0 15,75 0 32,24 0-48,-49 0 1,25 0-16,-26 0 16,1 0-16,0 0 15,25 0-15,-26 0 16,1 0 15</inkml:trace>
  <inkml:trace contextRef="#ctx0" brushRef="#br0" timeOffset="808681.147">19993 16545 0,'0'-50'0,"0"25"16,0 1 15,0 73 31,0 1-46,0-1-16,0 1 0,0-25 16,0 24-16,0-24 15,0 0-15,49 25 16,-49-26-16,0 1 16,25-25 30,-25-25-46</inkml:trace>
  <inkml:trace contextRef="#ctx0" brushRef="#br0" timeOffset="808893.1462">20241 16694 0,'0'-25'15,"0"0"32</inkml:trace>
  <inkml:trace contextRef="#ctx0" brushRef="#br0" timeOffset="809464.1537">20687 16520 0,'0'0'0,"0"-25"16,-50 25-1,50-25-15,0 1 32,25 24-1,0 0-16,0-50-15,25 50 16,-26 0-16,1 25 16,25 24-1,-50-24-15,0 0 16,0 25-16,-25-26 16,-25 26-16,26-25 15,-26-25-15,50 49 16,-50-49-16,50 25 15,25-25 48,0 0-63,0 0 16,24 0-16,1 0 15,0 0-15,-26 0 16,26 0-1,0 0 1</inkml:trace>
  <inkml:trace contextRef="#ctx0" brushRef="#br0" timeOffset="809819.1478">21258 16421 0,'0'-25'16,"-25"-25"-1,25 25 1,-25 25 0,25 50 46,0-25-46,0 0-16,0 24 0,0 1 15,0-25-15,0 0 16,50 24-16,-50 1 16,0-25 15</inkml:trace>
  <inkml:trace contextRef="#ctx0" brushRef="#br0" timeOffset="825066.7603">26293 8781 0,'25'0'47,"0"0"31,24 0-63,-24 0 1,0 0-16,24 0 16,-24 0-1,0 0 1,0 0-1,24 0 1,-24 0 0,0 0-1,25-50 1,24 50 0,-49 0-1,0 0 1,-1 0-1,26 0 1,-25 0 0,0 0-1,24 0 1,-24 0 0,0 0-1,0 0 1,-25-25-16,49 25 15,-24 0 1,0 0 0,0 0-1,24 0 1,-24 0 0,0 0-1,25 0 1,-26 0-1,1 0 17,25-24-17,-25 24 1,-1 0 15,1 0 0,25 0-15,-25 0-16,-1 0 31,26 0 1,0 0-17,-26 0-15,26 0 16,0 0-1,-1 0 1,-24 0 47,0 0-17,-75 0 79,1 0-109,-1 0 0,0 0-1,1 0 1,24-50-16,-25 50 16,26 0-16,-51 0 15,50 0 1,-24 0-16,24 0 15,0 0-15,0 0 16,-24-25-16</inkml:trace>
  <inkml:trace contextRef="#ctx0" brushRef="#br0" timeOffset="826407.1499">26417 8781 0,'25'0'47,"0"0"-31,24-25 0,-24 25-1,25 0 1,-1 0-1,1 0 1,24 0 0,-24 0-1,-25 0-15,-1-25 16,26 25-16,-25 0 16,0-25-16,24 25 15,26 0 1,-50 0-16,24 0 15,1 0 1,-1 0 0,26 0-1,-26 0 1,1 0 0,-25 0-1,0 0 1,-25-49-16,49 49 15,-24 0 1,25 0 0,-26 0 15,26 0 0,-25 0-15,0 0 15,-1 0-15,-24-25-1,50 25 1,-25 0 15,-25-25 235</inkml:trace>
  <inkml:trace contextRef="#ctx0" brushRef="#br0" timeOffset="829534.1699">26144 8186 0,'50'-25'47</inkml:trace>
  <inkml:trace contextRef="#ctx0" brushRef="#br0" timeOffset="867824.3889">21878 16619 0,'49'0'79,"1"0"-64,0 0-15,-1 0 16,26 0-16,-51 0 15,1 0-15,0 0 16</inkml:trace>
  <inkml:trace contextRef="#ctx0" brushRef="#br0" timeOffset="868116.3852">22051 16520 0,'-49'0'15,"49"-25"-15,0 50 47,0 25-31,0-1-16,0 1 15,0-1-15,0-24 16,0 25-16,0-1 16,25-49-1,-25 50-15,24-50 16,1 0-16</inkml:trace>
  <inkml:trace contextRef="#ctx0" brushRef="#br0" timeOffset="868844.3847">22944 16346 0,'0'-49'0,"0"24"46,0 0-30,50 25 15,0 0-15,-1 0 0,-49 50 15,-25-50-16,-24 49-15,24-49 16,25 50 0,25-50 46,24-25-62,-24 25 16,0 0-16,25 0 15,-1 0 1,-49 25-16,0 25 16,0-1-1,-25 1 1,1-50 0,-1 49-16,-50-49 15,26 50-15,-1-50 0,1 0 16,24 0-16,-25 0 15,50-74 1,0 49-16,0-25 16,25 50-1</inkml:trace>
  <inkml:trace contextRef="#ctx0" brushRef="#br0" timeOffset="869272.4128">24061 16272 0,'0'0'0,"0"-25"15,0-25 16,0 75 48,0 25-64,0-25 1,0-1-16,0 51 0,0-25 15,0-26-15,0 1 16,0 25-16,0-1 16,0-24 15</inkml:trace>
  <inkml:trace contextRef="#ctx0" brushRef="#br0" timeOffset="869808.4199">24061 16247 0,'0'-25'15,"0"0"1,-25 25 47,-25 0-48,25 0-15,1 50 16,-26-50-16,25 74 15,0-74-15,25 50 16,-49-50-16,49 25 16,0 0-1,49-25 48,1 0-48,24 0-15,-24 0 16,0 0-16,24 0 16,-24 0-16,-1 0 0,-24 0 15,25-50 1,-26 50-16</inkml:trace>
  <inkml:trace contextRef="#ctx0" brushRef="#br0" timeOffset="870208.4145">24581 16396 0,'0'-25'125</inkml:trace>
  <inkml:trace contextRef="#ctx0" brushRef="#br0" timeOffset="871684.574">25177 16247 0,'0'0'0,"0"-25"16,0 0 15,-50 25 1,1 0-17,-1 50 1,50-25-16,-50 0 15,50 24 1,-24-24-16,24 0 16,0 25-16,0-26 15,0 26-15,49 0 16,1-50 0,-1 0-1,1 0 1,-50-25-1,25 25-15,-25-25 16,0 0 0,-50 25-1,1 0 1,-1 0 0,25 0-1,50 0 32</inkml:trace>
  <inkml:trace contextRef="#ctx0" brushRef="#br0" timeOffset="872061.5398">25598 16321 0,'0'-24'0,"0"-1"15,0-25 17,0 75 30,0 0-46,0 0-16,0-1 0,0 26 15,0 0 1,0-25-16,0-1 0,0 26 16,0 0-1,0-26 1</inkml:trace>
  <inkml:trace contextRef="#ctx0" brushRef="#br0" timeOffset="872534.5397">25598 16297 0,'0'-50'0,"0"0"31,0 75 32,-99 25-48,74-50-15,1 74 16,-26-49-16,0 25 15,50-1 1,50-49 47,-25 0-48,24 0 1,26 0-16,24-24 0,-49 24 15,24 0-15,-24 0 16,-1 0-16,-24 0 16,0 0-16,-50 0 78</inkml:trace>
  <inkml:trace contextRef="#ctx0" brushRef="#br0" timeOffset="885781.752">17289 17562 0,'0'0'0,"-25"0"16,25-25 78,50 25-79,-26-50 1,26 50-16,-25 0 16,0 0-16,-1 0 15,26 0-15</inkml:trace>
  <inkml:trace contextRef="#ctx0" brushRef="#br0" timeOffset="886047.749">17264 17760 0,'25'0'62,"-25"-25"-46,49 25-16,1 0 16,-25 0-16,24 0 15,1 0 16</inkml:trace>
  <inkml:trace contextRef="#ctx0" brushRef="#br0" timeOffset="886565.7651">18107 17363 0,'0'0'0,"0"-49"0,0 24 31,0 74 47,0 26-78,0-26 16,0 1-16,0 25 16,0-51-16,0 1 15,0 0-15,0 49 16,0-49-1,25-25 1</inkml:trace>
  <inkml:trace contextRef="#ctx0" brushRef="#br0" timeOffset="887292.7651">18405 17388 0,'0'-25'15,"0"-24"17,0 24 15,74 25-32,-49 0-15,0 0 16,0 0-16,-25 25 15,50-25-15,-50 24 16,0 26-16,-50 24 31,25-49-31,0-25 16,-24 0 15,73 0 16,1 0-31,0 0-1,0 0 1,25 0-16,-26 0 31,-24 25-15,0 25-16,0-25 15,0 24 1,0-24 0,-49-25-16,-1 0 15,0 0-15,26 0 16,-1 0-16,-25 0 16,25 0-16,-24 0 15,49-25 1,0-24-1</inkml:trace>
  <inkml:trace contextRef="#ctx0" brushRef="#br0" timeOffset="888127.1488">18976 17537 0,'0'-25'32,"24"-25"233,-24 75-171</inkml:trace>
  <inkml:trace contextRef="#ctx0" brushRef="#br0" timeOffset="889308.1867">19447 17289 0,'0'-25'16,"0"-25"-1,25 50-15,-25-24 32,0 73 14,49 1-30,-49-1-16,0 1 16,0 0-16,0-1 0,0 1 15,25 24-15,-25-24 16,0-25-16,0 0 16,-25-50 30,25 0-30</inkml:trace>
  <inkml:trace contextRef="#ctx0" brushRef="#br0" timeOffset="889761.1839">19472 17388 0,'-25'-50'15,"-25"75"48,25 25-47,-24-1-1,49-24 1,-25-25-1,25 50-15,0-25 16,50-25 62,-1 0-78,1 0 16,-1 0-16,26-25 15,-1 25-15,-24 0 16,0 0-16,-26 0 16</inkml:trace>
  <inkml:trace contextRef="#ctx0" brushRef="#br0" timeOffset="890330.1894">20141 17462 0,'-49'-24'16,"49"-1"-1,0-25 1,0 25 15,25 1-15,24 24 0,-24 0-16,0 0 15,24 0 1,1 0-1,-50 24 1,-25 51 0,0-50-16,1-25 15,24 24-15,-50-24 16,75 0 46,0 0-62,24 0 16,-24 0-16,0 0 16,0 0-16,49 0 15,-74 25 1,0 50 0,0-26-1,-50-49-15,1 50 16,-1-50-16,1 0 15,-1 0-15,0 0 0,1 0 16,-50 0 0,-25 0-16</inkml:trace>
  <inkml:trace contextRef="#ctx0" brushRef="#br0" timeOffset="927019.7187">30311 17165 0,'25'0'234,"25"0"-218,-1 0-16,1 0 15,0 0-15,-1 0 0,1 0 16,-1 0-16,26 0 15,-1 0 1,1 0-16,-26 0 0,1 0 16,-1 0-16,1 0 15,0 0-15,-1 0 16,26 0-16,-1 0 16,1 0-16,-1 0 15,25-50-15,-24 50 0,24 0 16,0-49-1,-25 49-15,-24 0 0,0 0 16,-1 0-16,1 0 16,-1-25-16,-24 25 15,25 0-15,0 0 16,-1 0-16,1-50 16,-1 50-16,1 0 15,0 0-15,24 0 16,-49 0-16,0 0 15,-1 0-15,26 0 16,-25 0-16,0 0 16,24 0-1,-24 0 1,-25-25-16,25 25 47,-25-24 62</inkml:trace>
  <inkml:trace contextRef="#ctx0" brushRef="#br0" timeOffset="927549.7125">32742 16818 0,'25'0'79,"25"49"-48,-50 1-31,49-25 15,1 24-15,-1 1 16,-24-50 0,-25 25-1,0-1 79,-25-24-78,25 50-16,-49-50 15,49 25-15,-25-25 16,25 25 0,-74-50 15,74 0-16</inkml:trace>
  <inkml:trace contextRef="#ctx0" brushRef="#br0" timeOffset="928939.7392">31924 17636 0,'0'-25'63,"0"1"-32,74 24 0,-49 0-15,0 0-1,-25 24-15,0 51 16,0-50-16,-25 24 16,25-24-16,-50 0 15,1 24-15,24 1 16,50-50 78,24 0-94,-24 0 15,25-25-15,-26 25 16,26 0-16,0-25 15,-26 25-15,1 0 16</inkml:trace>
  <inkml:trace contextRef="#ctx0" brushRef="#br0" timeOffset="929285.7376">32321 17636 0,'0'0'0,"0"-25"31,0 50 47,0 25-62,24-25 0,-24-1-16,0 26 0,0 0 15,0-26-15,0 1 16,25 25 0</inkml:trace>
  <inkml:trace contextRef="#ctx0" brushRef="#br0" timeOffset="929503.7364">32593 17711 0,'0'-25'31,"75"-25"63</inkml:trace>
  <inkml:trace contextRef="#ctx0" brushRef="#br0" timeOffset="930043.7396">32965 17587 0,'0'-25'47,"-24"25"-31,24-25 15,49 25 0,1 0-15,-50 50 31,0-1-47,-50-24 15,25 25-15,1-26 16,-26 26-16,25-50 0,25 50 16,-49-50-16,49 24 15,24-48 48,26 24-48,-25 0-15,0-25 16,24 25-16,-24 0 16,0 0-1,-25-25 1,49 25-16</inkml:trace>
  <inkml:trace contextRef="#ctx0" brushRef="#br0" timeOffset="930342.7364">33238 17611 0,'0'-49'16,"0"24"-1,0-25 1,-25 50 0,25 50 15,0 0-15,0 24-16,0-24 15,0-1-15,0 1 16,0-25-16,0 24 15</inkml:trace>
  <inkml:trace contextRef="#ctx0" brushRef="#br0" timeOffset="932510.7906">30336 15007 0,'0'25'156,"0"49"-156,0-24 16,0-26-1,0 1-15,0 25 0,0-25 16,0-1-16,0 1 16,0 25-16,0-25 15,0 49 1,0-49-16,0 25 16,0-26-16,0 1 15,0 0-15,0 25 16,0-26-16,0 1 15,0 25 1,0-1-16,0 1 16,0-25-1,0 24 1,0-24-16,0 25 16,0-1-1,0 1 1,0 0-1,0-26-15,0 26 16,0-25-16,0 0 16,0 24-16,0 1 15,0-25 17,0 0-17,0 24 1,0 1-1,0-25 17,0 24-17,0-24-15,0 49 16,0-49 15,0 0-15,0 0-1,0 24-15,-25-49 16,25 50-16,0-25 16,0 0 15,0 24-31,0 1 16,0-1-16,0 1 15,0 0-15,0-26 16,0 26-16,0-75 62,0-24-46,0-26 0,0 26-1</inkml:trace>
  <inkml:trace contextRef="#ctx0" brushRef="#br0" timeOffset="933652.8258">30336 15081 0,'0'-25'31,"0"50"47,-49 25-62,49-25 0,-25-1-16,25 26 15,-50-25-15,50 0 0,-25 74 16,25-74-1,0-75 48,0 0-47,0 1-16,75-1 15,-75 1-15,74-26 16,-74 50-16,25 25 15,0 0 48,24 25-47,-49 0-16,25 49 15,-25-24-15,0 0 16,50-26-16,-50 26 15,25-50 1,-25-50 62</inkml:trace>
  <inkml:trace contextRef="#ctx0" brushRef="#br0" timeOffset="934573.8385">29468 16545 0,'0'0'0,"0"-25"0,0 50 93,0 24-93,0 1 16,0 0-16,0-1 16,0 26-16,50-51 15,-50 1-15,24 25 16,-24-75 15</inkml:trace>
  <inkml:trace contextRef="#ctx0" brushRef="#br0" timeOffset="935127.8426">29617 16545 0,'0'0'0,"0"-50"15,25 25 17,49-24-17,-49 49 1,0 0-1,24 49 1,-49-24 0,0 0-16,0 25 15,-25-26-15,25 1 16,-24 25 0,48-50 77,26 0-77,-50 25 0,0 24-1,0 1 1,-25-50-1,25 49-15,-25-49 16,1 0 0,-1 0-1,-25-24 1,50-26 0</inkml:trace>
  <inkml:trace contextRef="#ctx0" brushRef="#br0" timeOffset="935335.8373">29914 16570 0</inkml:trace>
  <inkml:trace contextRef="#ctx0" brushRef="#br0" timeOffset="935660.8392">30014 16222 0,'0'0'0,"0"-25"16,0 50 62,49 25-78,-49-1 16,25 1-16,-25 25 15,0-51-15,74 1 16,-74 25 0,25-50-16</inkml:trace>
  <inkml:trace contextRef="#ctx0" brushRef="#br0" timeOffset="936006.8493">30038 16272 0,'0'49'78,"-49"26"-62,49-50-16,0 24 0,-25-24 15,25 0-15,0 25 16,0-75 31,0 0-47,74-25 15,-74 26-15,50-1 16,-50-25-16,74 50 16</inkml:trace>
  <inkml:trace contextRef="#ctx0" brushRef="#br0" timeOffset="936635.6038">30162 16173 0,'0'-25'15,"0"-25"1,0 25 15,50 25-15,-25 0 15,-25 50 0,0 24-15,0-49 0,0-50 46,25 25-46,24 0-1,-24 25 1,-25 0 0,0 25-1,0-1 1,-49-49 0,-1 0-16,25 0 0</inkml:trace>
  <inkml:trace contextRef="#ctx0" brushRef="#br0" timeOffset="939154.5161">30435 17066 0,'50'0'78,"-25"0"-16,-25-25-30,25 25-32,-25-25 15,49 25 1,-49-25-1,25 25-15,-25-49 16,50 49-16,-1-75 0,-24 1 16,25 24-16,-26 1 15,26-1 1,24 0-16,-49 26 0,0 24 16,25-75-16,-26 50 15,26-24-15,0-26 16,-1 26-1,51-1-15,-26-24 0,0 24 16,-49 25-16,0 0 16,49-49-1,-24 24 1,24-49-16,-49 74 16,0 1-1,25 24-15,-26-75 0,1 75 16,25-49-16,-25 49 15,24-50-15,-24 50 16,25-50-16,-26 1 16,1 24-16,25-25 15,-25 26-15,24-1 16,-24-25 0,-25 25 15,25 25-16,-25-25-15,50-24 16,-26 49 15,-24-25-31,25 25 16,-25-25 0,50 25-16,-25-49 15,-50 73 110</inkml:trace>
  <inkml:trace contextRef="#ctx0" brushRef="#br0" timeOffset="939615.5128">32246 15081 0,'25'0'94,"0"50"-94,24-50 15,1 25 1,0-25 0,-1 0-1,-24 0 1,-25 49 46,0-24-62,0 25 16,0-26-16,0 1 16,-50 25-16,50-25 15,-24 24-15,-1-49 16,-25 25-16</inkml:trace>
  <inkml:trace contextRef="#ctx0" brushRef="#br0" timeOffset="941384.5478">30857 16743 0,'0'0'0,"0"-49"47,25 49 62,-25 24-93,49-24-16,-24 50 15,25-25 1,-50 24 0,25-49-1,-25 25-15,0 0 16,0 0-1,0 49 1,0-24 0,0-25-1,0-1 17</inkml:trace>
  <inkml:trace contextRef="#ctx0" brushRef="#br0" timeOffset="956099.1566">16396 645 0,'0'25'172,"0"24"-157,0 1-15,0 24 16,0-49-1,0 0-15,0 25 16,0-1 0,0 1-16,0-25 15,0 24-15,0 1 16,-25 24-16,25-24 16,0-1-16,0 1 15,0-25-15,0 24 16,0-24-16,0 0 15,0 0-15,0 24 16,0 1-16,0-25 16,0 0-16,0 24 15,0-24-15,0 0 16,0 0-16,0 24 16,0-24-16,0 0 15,0 25-15,0-1 16,0-24-1,0 0-15,0 24 0,0-24 16,0 0-16,0 49 16,0-49-1,0 25-15,0-25 16,0-1-16,0 26 16,0-25-16,50 0 15,-50 24-15,0-24 16,0 0-16,0 0 15,25 49 1,-25-24 0,0-25-1,24-25-15,-24 49 0,0 1 16,0-25-16,0-1 16,0 51-1,0-50-15,0 49 16,0 0-1,0-24 1,0-25-16,0 0 16,0-1-16,0 26 15,0 24 1,50-74-16,-50 75 16,0-50-16,0-1 15,0 26-15,0 0 16,0-1-16,0 1 0,0 0 15,25-1-15,-25-24 16,0 0-16,0 0 16,0 24-16,49-24 15,-49 0-15,0 24 16,0-24-16,0 0 16,25 25-16,-25-26 15,0 1-15,0 0 16,0 25-16,25-26 15,-25 1-15,0 25 16,0-25-16,0-1 16,0 26-16,0-25 0,50 0 15,-50 24 1,0 1-16,0-25 16,0-1-16,0 26 15,0-25-15,0 0 16,0-1-16,0 51 15,0-25 1,0-26 0,0 26-1,0-25 1,0 24-16,0-24 16,0 0-16,-50-25 15,50 50-15,0-1 16,0 1-1,0-1-15,0 1 16,-25 49 0,25-74-1,0 25-15,0-26 16,0 26 0,0 0-1,0-1-15,0-24 16,0 0-16,0 0 15,0 49 1,0-24 0,0-1-16,0 1 15,0-25-15,0 24 0,0-24 16,0 0 0,0 0-16,0 49 15,0-49 1</inkml:trace>
  <inkml:trace contextRef="#ctx0" brushRef="#br0" timeOffset="962257.2767">32370 14635 0,'0'0'0,"-25"0"78,25 49-16,0 26-46,0-1-16,0-24 15,0-1-15,0-24 16,0 25-16,0-25 16,0-1-16,25-48 47,-25-26-47</inkml:trace>
  <inkml:trace contextRef="#ctx0" brushRef="#br0" timeOffset="962632.1498">32221 14759 0,'-49'-25'15,"24"25"1,25-25 0,0 0 46,25-24-46,24 49-1,1-25-15,-25 25 0,24 0 16,-24 0-16,0 0 16,0 0-1</inkml:trace>
  <inkml:trace contextRef="#ctx0" brushRef="#br0" timeOffset="963218.1521">32221 15007 0,'-25'0'63,"25"25"-63,0-1 47,25-24 15,25 0-46,24 0-16,-24-24 15,0 24-15,-26 0 16,51-25 0,-75-25 77</inkml:trace>
  <inkml:trace contextRef="#ctx0" brushRef="#br0" timeOffset="965197.2074">17264 3770 0,'0'-49'16,"-25"24"31,25 50 0,0 24-32,0 1-15,0 24 16,0-24-16,0 0 16,0-1-16,0-24 15,0 25-15,0-100 47</inkml:trace>
  <inkml:trace contextRef="#ctx0" brushRef="#br0" timeOffset="965503.2114">17066 3746 0,'0'0'0,"-25"0"15,25-50-15,0 25 16,0 0 0,49 25-1,-49-25-15,50 25 16,0 0-16,-26-49 15,1 49-15,25 0 16,-25 0-16,-1 0 16,26 0-1,0 0 1</inkml:trace>
  <inkml:trace contextRef="#ctx0" brushRef="#br0" timeOffset="965832.2096">17115 4093 0,'-25'0'0,"25"25"47,25-25-16,0 0-15,0 0-1,0 0-15,24 0 16,1 0-16,-1 0 0,-24 0 15,25 0-15,-25 0 16,-1 0-16,26 0 16,-50-25-16</inkml:trace>
  <inkml:trace contextRef="#ctx0" brushRef="#br0" timeOffset="966067.209">17636 3969 0,'0'0'0,"25"0"47,0-25-47,49 25 15,-49 0 1,0 0-1</inkml:trace>
  <inkml:trace contextRef="#ctx0" brushRef="#br0" timeOffset="966283.2066">17711 4068 0,'0'0'0,"24"0"62,26 0-46,0 0 0,-26 0-1,1 0 1,-25-50-16</inkml:trace>
  <inkml:trace contextRef="#ctx0" brushRef="#br0" timeOffset="966943.2086">18182 3696 0,'0'-50'0,"0"75"78,0 0-78,0 25 0,0-1 16,25 26-16,-25-1 15,49-24-15,1-26 16,-50 26-16,49-25 16,-24-25-1,-25-50 32</inkml:trace>
  <inkml:trace contextRef="#ctx0" brushRef="#br0" timeOffset="967336.2127">18479 3423 0,'0'-74'0,"0"49"16,0 50 47,0-1-63,0 26 15,0 0-15,-49-1 16,49 26-16,0-1 15,0 1-15,-50-1 0,50 0 16,0-24 0,0 0-16,0-1 0,0-24 15,0 0-15,0 0 16,0 24 0,0-74 30,0-24-30,0 24 0,0-25-16</inkml:trace>
  <inkml:trace contextRef="#ctx0" brushRef="#br0" timeOffset="967934.2072">18529 3373 0,'0'-24'16,"-25"24"-1,75 0 63,0 0-62,-1 0-16,-24 0 16,25 0-16,24 0 15,0 0 1,1-25-16,24 25 15,25 0-15,0-50 0,-25 50 16,25 0-16,-24 0 16,-1 0-16,0-49 15,0 49-15,25 0 16,-25 0-16,1 0 16,48-50-16,-48 50 0,24 0 15,25 0 1,-25 0-16,-25 0 0,0 0 15,-25 0-15,1 0 16,-26-50-16,1 50 16,-25 0-1,0 0 17</inkml:trace>
  <inkml:trace contextRef="#ctx0" brushRef="#br0" timeOffset="968508.2092">18628 3746 0,'0'-25'16,"25"25"15,0 0-15,0 0-16,24 25 15,-24 24-15,25 1 16,-25-1-16,24 26 16,-49-50-16,50-25 15,-50 49-15,25-49 16</inkml:trace>
  <inkml:trace contextRef="#ctx0" brushRef="#br0" timeOffset="968745.2088">18926 3671 0,'-25'0'32,"0"0"-1,25 50-31,-49-1 15,49 1-15,-75 24 16,75 1-16,-24-1 16,24-49-16,0 25 15,0-26 1</inkml:trace>
  <inkml:trace contextRef="#ctx0" brushRef="#br0" timeOffset="969247.211">19174 3522 0,'0'-25'0,"0"1"63,25 24-32,0 0-15,24 49-1,-49-24-15,0 0 16,0 24-16,0-24 16,0 0-16,-74-25 0,74 50 15,-50-50-15,50 49 16,25-73 46,0 24-46,0 0-16,24 0 16,-24-25-16,0 25 15,24 0-15,-24 0 16</inkml:trace>
  <inkml:trace contextRef="#ctx0" brushRef="#br0" timeOffset="969692.2132">19670 3820 0,'0'-25'16,"0"-24"15,0 73 47,0 1-78,0 25 16,0-1-16,0 1 16,0-25-16,0 0 15,0 24-15,25-49 31,0 0-15</inkml:trace>
  <inkml:trace contextRef="#ctx0" brushRef="#br0" timeOffset="969964.2106">19546 3969 0,'-25'0'15,"25"-50"17,25 50-1,0 0-15,25 0-16,-1 0 15,1-25-15,-1 25 16,-24 0-16,50 0 15,-75-49 1,74 49-16,-74-25 16</inkml:trace>
  <inkml:trace contextRef="#ctx0" brushRef="#br0" timeOffset="970297.2081">20191 3696 0,'0'-50'16,"0"1"0,0 73 46,0 26-46,25 0-16,-25-25 15,49 24 1,-49-24-16,25-25 0,-25 50 16,25-50-16,25 0 15,-1 0 1,-24-25-1</inkml:trace>
  <inkml:trace contextRef="#ctx0" brushRef="#br0" timeOffset="970577.2108">20489 3696 0,'-25'-50'31,"25"25"-15,0 50 30,-25 25-46,25 0 16,0-1-16,-50 1 16,50-1-16,0 26 15,-24-1-15,24-49 16,0 25 0,0-26-16,0 26 15,0-75 32,49 25-47,1-49 0</inkml:trace>
  <inkml:trace contextRef="#ctx0" brushRef="#br0" timeOffset="971046.2183">20861 3398 0,'0'-49'16,"0"24"31,25 25-16,-1 0-15,1 0-1,-25 49 1,0 1-16,0-25 16,-25 24-16,-24-24 15,-1 25 1,100-50 46,-1 0-46,51 0 0,-26 0-16,0 0 0,-24 0 15</inkml:trace>
  <inkml:trace contextRef="#ctx0" brushRef="#br0" timeOffset="972253.209">18033 4787 0,'0'0'0,"0"25"16,-50-25-16,100 0 62,-25 0-62,24 0 16,-24 0-16,25 0 15,-25 0-15,-1 0 16,1 0-16</inkml:trace>
  <inkml:trace contextRef="#ctx0" brushRef="#br0" timeOffset="972505.2084">17983 4936 0,'-24'0'0,"48"0"46,26 0-30,24 0 0,-24 0-1,-25 0 1</inkml:trace>
  <inkml:trace contextRef="#ctx0" brushRef="#br0" timeOffset="973174.2088">18827 4837 0,'0'0'0,"-50"0"31,75-50 32,-25 25-63,25 25 15,-25-24 1,25-26-16,-25 75 78,0 0-78,0-1 16,49 26-16,-49 0 15,0-1-15,0 1 16,25 0-16,-25-1 16,0 1-16,0-1 15,50-49-15,-50 25 16,0-74 31,0 24-32</inkml:trace>
  <inkml:trace contextRef="#ctx0" brushRef="#br0" timeOffset="973562.8964">19075 4539 0,'0'-25'15,"-50"25"64,50 50-64,0-25 1,0 49-16,0 1 15,0-26-15,0 26 16,0-26-16,0 1 16,0-25-16,0 24 15,0-24-15,0 0 16,-25 25-16,25-75 47,0 0-32,0 0-15,0-24 16</inkml:trace>
  <inkml:trace contextRef="#ctx0" brushRef="#br0" timeOffset="974229.8998">19199 4440 0,'0'-25'78,"49"25"-63,-24 0 17,25 0-32,-25 0 15,24-49-15,-24 49 16,0 0-16,0 0 15,24 0-15,26 0 16,24-25-16,0 25 16,0 0-16,50 0 15,-25 0-15,0-50 16,0 50-16,0 0 16,0 0-16,-49 0 15,-1-49-15,1 49 16,-1 0-16,0-25 15,-24 25-15,0 0 0,-1 0 16,1 0-16,24 0 16,-24 0-16,-1 0 15,-24-50-15,25 50 16,-25 0 0</inkml:trace>
  <inkml:trace contextRef="#ctx0" brushRef="#br0" timeOffset="975301.7389">19298 4663 0,'0'-25'0,"-25"25"62,-24 25-46,49 0-16,-25 0 16,25 24-16,0 1 15,0 0-15,0-1 16,0 1-16,0-25 16,0 24-1,25-49-15,-25 25 0,74-25 16,-49 0-16,49 0 15,-49 0-15</inkml:trace>
  <inkml:trace contextRef="#ctx0" brushRef="#br0" timeOffset="975761.7419">19571 4738 0,'-50'0'0,"50"-25"16,0-25 15,25 50 0,25 0-31,-1 0 16,-49 25-1,25 0-15,-25 0 16,0-1-16,-25 26 16,25-25-16,-49-25 15,49 50-15,-50-50 16,50 49-16,-50-49 16,100 0 62,-25 0-78,0 0 15,49 0 1,-49 0-16,49 0 0,-24 0 16,-25-25-1</inkml:trace>
  <inkml:trace contextRef="#ctx0" brushRef="#br0" timeOffset="976032.7375">19943 4738 0,'0'-25'0,"0"50"78,0-1-78,0 26 15,0-25-15,0 0 16,0 24-16,0 1 16,74-50-1</inkml:trace>
  <inkml:trace contextRef="#ctx0" brushRef="#br0" timeOffset="976209.7366">20216 4837 0</inkml:trace>
  <inkml:trace contextRef="#ctx0" brushRef="#br0" timeOffset="976592.7387">20315 4762 0,'0'0'0,"0"-24"31,74-26 1,-49 50-17,-25 25 1,0 24-1,-25 1 1,-24 0 0,24-1-1,-25-24 1,100-25 31,-25 0-32,24 0-15,-24 0 16,0 0-16,49 0 16</inkml:trace>
  <inkml:trace contextRef="#ctx0" brushRef="#br0" timeOffset="976862.7394">20588 4787 0,'0'-49'0,"0"24"31,0 99 32,0-24-48,0-25 1,0 24 0,0-24-1,25-25-15,24 0 16</inkml:trace>
  <inkml:trace contextRef="#ctx0" brushRef="#br0" timeOffset="977162.741">20737 4614 0,'0'0'0,"0"-25"15,25 50 48,-25 24-48,74-24-15,-74 0 0,50 24 16,-50-24-16,24 25 16,-24-25-16,0 0 15,0-1-15,0 26 16,-24-50-16,24 25 16,-50-25-16</inkml:trace>
  <inkml:trace contextRef="#ctx0" brushRef="#br0" timeOffset="977596.7392">21034 4415 0,'0'-49'47,"25"49"-16,25 49 0,-50-24-15,0 25-16,-25-50 16,25 24-16,-25-24 15,25 50 1,25-50 31,25 0-32,-26 0 1,1 0 0,0 0-16,49 0 15,-24-25-15</inkml:trace>
  <inkml:trace contextRef="#ctx0" brushRef="#br0" timeOffset="978152.7392">21481 4713 0,'0'-50'0,"0"25"16,0 50 62,0 25-78,0-25 16,0-1-16,0 26 15,25-50-15,-25 50 16,0-25 0</inkml:trace>
  <inkml:trace contextRef="#ctx0" brushRef="#br0" timeOffset="978393.7405">21307 4762 0,'0'0'0,"50"0"47,-1 0-31,1 0-16,0 0 15,-1 0-15,-24 0 16,25-24-16</inkml:trace>
  <inkml:trace contextRef="#ctx0" brushRef="#br0" timeOffset="979119.7388">22101 4539 0,'0'-25'16,"0"1"-1,-25 24 1,0 0 15,-24 49-15,49-24-16,-50 25 15,50 24-15,-25 25 16,25-24-16,0-1 16,0-24-16,0-25 15,25-1-15,50-24 16,24 0-16,-50 0 16</inkml:trace>
  <inkml:trace contextRef="#ctx0" brushRef="#br0" timeOffset="979424.7414">22349 4663 0,'0'-25'15,"0"50"48,0 25-63,0-25 15,0 24-15,0-24 16,0 0-16,0 25 16,25-26 15</inkml:trace>
  <inkml:trace contextRef="#ctx0" brushRef="#br0" timeOffset="979914.7394">22547 4688 0,'0'-50'16,"0"26"-1,0-1 1,25 25 15,25 0-15,-50 25 15,0 24-15,-50 1-1,1-50 1,49 25-16,24-25 63,26 0-48,-25 0-15,0 0 16,24 0-16,-24 49 15,-25-24 1,0 0 0,-25 25-1,-24-50 1,24 0-16,-25 0 16,1 0-16,24 0 0,-25 0 15,50-50 1</inkml:trace>
  <inkml:trace contextRef="#ctx0" brushRef="#br0" timeOffset="980199.7384">23267 4614 0,'-50'0'0</inkml:trace>
  <inkml:trace contextRef="#ctx0" brushRef="#br0" timeOffset="980852.7396">23763 4465 0,'0'-50'0,"0"25"15,0 75 64,0-25-79,0 24 15,0 1-15,0 0 16,0-1-16,0-24 15,0 25-15,0-26 32</inkml:trace>
  <inkml:trace contextRef="#ctx0" brushRef="#br0" timeOffset="981203.8309">23763 4415 0,'-50'0'62,"1"25"-62,49 25 16,-50-50-16,50 49 15,-74-49-15,74 25 16,0 0 31,24-25-31,1 0-16,0 0 15,25 0-15,-1 0 16,-24 0-16,0 0 15,24 0-15,-24 0 16,0 0-16,25-50 16</inkml:trace>
  <inkml:trace contextRef="#ctx0" brushRef="#br0" timeOffset="981744.8352">23986 4514 0,'0'0'0,"0"-24"16,0-1 15,25 25 0,25 0-15,-26 0-1,-24 25 32,-24 24-31,-26-24 0,25-25-1,75 0 48,-25 0-48,-25 25 1,24-25-16,-24 74 16,0-49-1,0 0 1,0 0 15,-24-25-31,-1 0 16,0 0-16,0 0 15,-24 0-15,24 0 16,25-25 0</inkml:trace>
  <inkml:trace contextRef="#ctx0" brushRef="#br0" timeOffset="982121.8312">24284 4266 0,'-25'0'0,"75"0"62,-50 25-46,24-25-16,-24 50 16,50-25-16,-50-1 15,25 26-15,-25 0 16,0-1-16,0-24 15,0 25-15,0 24 16,0-49-16,0 0 16,-75 24-16,51-49 15,-1 25-15,-25-25 16</inkml:trace>
  <inkml:trace contextRef="#ctx0" brushRef="#br0" timeOffset="982711.8303">24705 4093 0,'0'0'0,"0"-50"78,25 50-62,-25 25 0,0 25-1,0-1 1,0-24 0,-25-25-16,25 50 15,-49-50-15,49 49 0,-50-49 16,75 0 31,25 0-32,-1 0 1,-24 0-16,0 0 16,24 0-16,-24 0 15</inkml:trace>
  <inkml:trace contextRef="#ctx0" brushRef="#br0" timeOffset="984632.0636">21530 4118 0,'-24'0'63,"73"0"-1,-24 0-46,0 0-1,24 0-15,-24 0 16,25 0-16,0 0 16,-1 0-16,26-50 0,-51 50 15,1 0-15,0 0 16,25 0-16,-26 0 16,1 0-16,25 0 15,-1 0-15,26 0 16,-26 0-16,1 0 15,24 0-15,1-25 16,-1 25-16,1 0 16,-26 0-16,-24 0 15,25 0-15,-25 0 16,-1 0-16,26 0 16,-25 0-16,0 0 0,-1 0 15,26 0 1,0 0-16,-1-49 15,1 49-15,-25 0 0,24 0 16,-24 0-16,0 0 16,24 0-1,-24 0 1,-25-25-16,50 25 16,24 0-1,1 0-15,-1 0 16,0 0-16,1 0 0,-26 0 15,1 0-15,0 0 16,-25 0-16,-1 0 16,26-50-1,-25 50 1,0-25 0,24 25-1,1 0 1,-1 0-16,-24 0 15,0 0-15,49 0 16,-24 0 0,0 0-1,-50-24-15,24 24 16,1 0 0,25 0-1,24 0-15,1 0 16,-26 0-16,1 0 15,-1 0-15,1 0 16,-25 0-16,25 0 31,-26 0 1,1 0-17</inkml:trace>
  <inkml:trace contextRef="#ctx0" brushRef="#br0" timeOffset="985607.0615">17959 5730 0,'-25'0'16,"25"49"31,25-49-47,-1 0 15,26 0-15,-25 0 16,0 0-16,-1 0 16,51 0-1,-50 0-15,-25-24 16</inkml:trace>
  <inkml:trace contextRef="#ctx0" brushRef="#br0" timeOffset="985864.063">17909 5879 0,'25'25'47,"49"-25"-31,-49 0-1,0 0 1,0 0 15,24 0-31,-49-25 16</inkml:trace>
  <inkml:trace contextRef="#ctx0" brushRef="#br0" timeOffset="1.02566E6">18852 5755 0,'-25'0'16,"25"-50"15,0 25 0,49 0-15,-24 25 0,0 0-16,0 0 15,49 0 1,-49 25 0,-25 25-1,0-25-15,0-1 0,0 26 16,-74 0-16,49-25 15,0 24-15,-49-24 16,49-25 0,0 50-1,-25-50 17,75 0 30,25 0-46,-25 0-16,-1 0 15,26 0-15,-25 0 16,0 0-16,-1 0 16,26 0-16,-25 0 15,0 0-15,-25-25 16,49 25-16</inkml:trace>
  <inkml:trace contextRef="#ctx0" brushRef="#br0" timeOffset="1.02601E6">19224 5755 0,'0'0'0,"49"-25"62,26 25-46,-51 0-16,1 0 15,25 0 1,-50-50-16</inkml:trace>
  <inkml:trace contextRef="#ctx0" brushRef="#br0" timeOffset="1.02646E6">19273 5779 0,'0'0'0,"0"25"16,-25-25-1,25 25-15,0 25 32,0-25-17,25-1 17,0-24-17,25 50 1,-1-50-1,-49 25 1,25-25-16,-25 25 16,0 24 15,0-24-15,0 0 15,-25-25-16,0 0 1,-24 0 0</inkml:trace>
  <inkml:trace contextRef="#ctx0" brushRef="#br0" timeOffset="1.0268E6">19621 5953 0</inkml:trace>
  <inkml:trace contextRef="#ctx0" brushRef="#br0" timeOffset="1.0274E6">19993 5779 0,'0'-24'16,"-25"24"0,25-25-1,0 50 48,0 24-48,0-24 1,0 25-16,0-25 0,0 24 16,0 1-1,0-25 1,0-1 0,49-24-1</inkml:trace>
  <inkml:trace contextRef="#ctx0" brushRef="#br0" timeOffset="1.02786E6">20265 5804 0,'0'-25'0,"0"1"32,-24 24-17,-1 0 1,0 0 15,25 24-31,0 26 16,0-25-16,0 0 15,0 0-15,0 49 16,25-74 0,-25 25-16,49-25 15,-24 0-15,0 0 16,25 0-16,-50-25 16,49-25-16,-49 26 15,0-1-15,0-25 16,0 0-1,-74 50 1,74-24-16,-25 24 16,0 0-1</inkml:trace>
  <inkml:trace contextRef="#ctx0" brushRef="#br0" timeOffset="1.03306E6">20935 5804 0,'0'-25'0,"0"1"31,0-26-31,0 75 78,0 49-78,0-24 16,0 0-16,0-1 15,0-24-15,0 0 16,0 49 0,0-99 31,0-24-32,0-1 1,0-24-16,0 24 0,0 0 15,0 1-15,0-1 16,0 25-16,0 1 16,25 24-1,-25-25 1,25 25-16,24 0 16,1 25-1,-50 24 1,50 1-16,-50 24 15,0 1-15,0-1 0,24-24 16,-24-1-16,0-24 16,25-25-16,-25 50 15,0-100 63</inkml:trace>
  <inkml:trace contextRef="#ctx0" brushRef="#br0" timeOffset="1.03334E6">20985 6003 0,'-25'0'0,"50"0"79,49-50-64,-49 50 1,25 0-16,-1 0 15,-24 0 1</inkml:trace>
  <inkml:trace contextRef="#ctx0" brushRef="#br0" timeOffset="1.03995E6">17264 6995 0,'0'-25'31,"-25"25"16,-24 0-31,24 0-1,25 25 16,-25 49-15,25-49 0,0 25-16,0-1 15,0 1-15,0 0 16,0 24-16,0-49 16,50 0-16,24 49 15,-49-74 1,0 0-16,-1 0 15,26-25-15,-25 25 0,-25-74 16,49 49 0,-49 0-16,0-49 0,0 24 15,0 1 1,0 24-16,-24 25 0,-1-50 16,0 50-16,-25 0 15,26-49-15,-1 49 16</inkml:trace>
  <inkml:trace contextRef="#ctx0" brushRef="#br0" timeOffset="1.04037E6">17289 6796 0,'0'0'0,"0"-24"15,-25 24-15,25 24 78,25 1-78,-25 50 16,0-1-16,25 25 0,-25 25 16,0 0-16,0-49 15,0-26-15,49 1 16,-49 0-16,0 24 16,0-24-16,0-1 15,25-24-15,-25 25 16,0-75 46,0-50-46,0 51 0</inkml:trace>
  <inkml:trace contextRef="#ctx0" brushRef="#br0" timeOffset="1.04089E6">17859 7193 0,'-49'0'16,"49"-24"-16,-25 24 15,75 0 48,-1 0-48,1 0 1,24 0-16,-49 0 0,0 0 16,0 0-16</inkml:trace>
  <inkml:trace contextRef="#ctx0" brushRef="#br0" timeOffset="1.04115E6">17810 7417 0,'0'0'0,"49"0"47,-24 0-31,0 0-16,0 0 15,24 0-15,-24 0 16,0 0-16,-75 24 31</inkml:trace>
  <inkml:trace contextRef="#ctx0" brushRef="#br0" timeOffset="1.04217E6">18554 7020 0,'0'-25'15,"0"99"48,0-24-47,0 0-16,0-1 15,0 1-15,0-1 16,0 1-16,0 0 15,0 24-15,0-49 16,0 0-16,25 24 16,0-49-1,24 0 1,-24-25 0,49 1-16,-74-26 15,25 25 1</inkml:trace>
  <inkml:trace contextRef="#ctx0" brushRef="#br0" timeOffset="1.0424E6">18430 7367 0,'49'0'47,"1"-25"-47,0 25 15,-25 0-15,24-25 16,-24 25-16,0 0 16,0 0-16,24 0 15,-24 0-15</inkml:trace>
  <inkml:trace contextRef="#ctx0" brushRef="#br0" timeOffset="1.04333E6">19224 7293 0,'0'-25'31,"-50"25"-16,25 0 17,25-25-32,-25 25 15,-24 0 1,-1 0-16,25 25 16,-24 0-1,49-1 1,0 51-1,0-26-15,0-24 16,25 0-16,-1-25 16,1 0-16,25 0 15,-25 0-15,-1 0 16,-24-50-16,75 50 16,-75-74-16,0 24 15,0 26 1,0 48 46,25 26-46,24 24-16,1-49 16,-1-25-1,1 0 1,-50-49-1,50 24-15,-50 0 16,0-25 0,0 1-1,0 74 48,0 24-63,0-24 15,0 0-15,49-25 0,-49 49 16,0-98 47,0 24-63,0 0 15,0 0-15,25-24 16,-25 24-1,25 25-15,25 0 16,-26 0 0,1 0-1,-25 25 1,50 0-16,-50 24 16,0-24-16,25 25 15,-25-1 1,0-74 15</inkml:trace>
  <inkml:trace contextRef="#ctx0" brushRef="#br0" timeOffset="1.04358E6">19720 6871 0,'25'0'63,"-1"0"-48,1 0 1,25-25 0</inkml:trace>
  <inkml:trace contextRef="#ctx0" brushRef="#br0" timeOffset="1.04381E6">19993 6623 0,'0'0'0,"0"49"78,0 1-62,0 0-16,0-1 15,0 1-15,0 0 16,49-26-16,-49 1 15,50-25-15</inkml:trace>
  <inkml:trace contextRef="#ctx0" brushRef="#br0" timeOffset="1.04468E6">20464 6747 0,'0'0'0,"0"-25"15,0 0 32,-25 25 0,25 25-47,-74 25 16,74-1-16,-50 1 15,50 24-15,-50 1 0,50-1 16,0 1 0,0-1-16,0 0 0,0 26 15,25-26-15,-25-24 16,75-1-16,-26-24 16,1-25-16,-25 50 15,-1-50-15,26 0 16,-25 0-16,-25-25 15</inkml:trace>
  <inkml:trace contextRef="#ctx0" brushRef="#br0" timeOffset="1.04546E6">20737 6945 0,'-25'0'0,"25"-24"31,0-26-16,0 100 48,25-26-63,-25 1 16,74 25-16,-74-25 15,50 24-15,-25 1 16,24-25 15,-24-25-15,-25-25-16</inkml:trace>
  <inkml:trace contextRef="#ctx0" brushRef="#br0" timeOffset="1.04577E6">21010 6921 0,'0'-75'16,"0"50"15,0 50 16,-25 50-31,25-26-16,0 1 15,0-1-15,0 1 16,0 0-16,0-1 15,0-24-15,0 0 16,0 0-16,-25-25 0,25 74 16,0-49-1</inkml:trace>
  <inkml:trace contextRef="#ctx0" brushRef="#br0" timeOffset="1.04626E6">21332 6871 0,'0'-50'15,"0"25"1,0 1 0,-50 98 46,50-49-46,0 49-16,0-24 15,0 0-15,-24 24 16,24 0-16,0 1 16,-50-26-16,50 1 0,0 0 15,-25 24-15,25-24 16,-49-1-16,49 1 16,0-1-16,-25-24 15,25 0 1,0-50 62,25-24-62,-25 24-16</inkml:trace>
  <inkml:trace contextRef="#ctx0" brushRef="#br0" timeOffset="1.0468E6">21605 7243 0,'0'-50'0,"49"50"78,-24 50-78,25-25 15,-25 24-15,0-24 16,24 0-16,-24 25 16,25-50-16,-50 49 15,24-49-15</inkml:trace>
  <inkml:trace contextRef="#ctx0" brushRef="#br0" timeOffset="1.04714E6">21927 7193 0,'-24'-24'0,"-1"24"31,-25 0 16,50 24-47,-25 1 16,25 0-16,-74 49 0,74-49 15,-25 0-15,25 25 16,0-26-16,-25-24 15,25 50-15,0-25 32,0-50 15</inkml:trace>
  <inkml:trace contextRef="#ctx0" brushRef="#br0" timeOffset="1.0475E6">21977 6697 0,'0'-25'15,"0"-24"1,25 49 31,0 0-47,-1 49 16,26-24-1,-25 25-15,24 24 0,-24 1 16,25-1-16,-50 1 15,49-1-15,-49 0 16,0-24-16,0 0 16,0-1-16,-24-24 15,-1 25-15,-25-26 16,1-24-16,-1 0 16</inkml:trace>
  <inkml:trace contextRef="#ctx0" brushRef="#br0" timeOffset="1.04852E6">17909 8607 0,'0'0'0,"-50"0"32,75 0 46,25 0-78,-1 0 15,1 0-15,-25 0 16,24 0 0,-24 0-1</inkml:trace>
  <inkml:trace contextRef="#ctx0" brushRef="#br0" timeOffset="1.04876E6">17859 8806 0,'25'0'47,"25"0"-31,-25 0-16,-25-25 15,49 25-15,-24 0 16,49 0 0</inkml:trace>
  <inkml:trace contextRef="#ctx0" brushRef="#br0" timeOffset="1.05005E6">18504 8285 0,'0'-25'16,"0"75"62,0 24-62,0 0-16,0 1 15,0-1-15,0 1 16,0-1-16,0 0 16,50 1-16,-50-50 15,0 24-15,50-49 16,24 0 0,-49 0-16,24-49 15,-24 49-15,25-50 16,-50 25-1</inkml:trace>
  <inkml:trace contextRef="#ctx0" brushRef="#br0" timeOffset="1.05027E6">18405 8855 0,'0'0'0,"50"-25"47,-26 25-47,1 0 16,50-24 0,-26 24-16,1 0 0,0-50 15,-26 50-15</inkml:trace>
  <inkml:trace contextRef="#ctx0" brushRef="#br0" timeOffset="1.05116E6">19000 8731 0,'0'0'16,"-24"0"-1,24-49 1,-25 49-16,-25 0 15,1 0 1,49 24 0,-50-24-16,50 25 15,-25-25-15,25 50 16,0-1 0,0-24-1,25-25-15,49 0 16,-49 0-1,25 0-15,-25-49 16,-25-1 0,0 0-1,0 75 48,24 0-32,51-25-15,-26 0-1,1 0 1,-25 0 0,-25-50-16,0 26 31,0-1-16,0 74 32,0 1-31,0 0 0,0-26 15,0-48 0,0-26-15,0 25-1,0-24-15,49-1 16,-49 25 0,50 25-16,0 0 15,-26 0 1,-24 25-1,50-25 1,-50 74-16,0-24 16,0 0-1,0-26 1</inkml:trace>
  <inkml:trace contextRef="#ctx0" brushRef="#br0" timeOffset="1.0514E6">19298 8334 0,'0'0'0,"25"-49"63,24 49-47,1-25-1</inkml:trace>
  <inkml:trace contextRef="#ctx0" brushRef="#br0" timeOffset="1.05165E6">19521 8062 0,'-25'0'0,"25"24"62,25 26-62,-25-25 16,0 0-16,25 49 15,-25-49 17</inkml:trace>
  <inkml:trace contextRef="#ctx0" brushRef="#br0" timeOffset="1.05207E6">20042 8037 0,'0'-25'31,"-25"25"-15,1 0 15,-26 50-16,50-1 1,-25 26-16,25-1 16,-49 0-16,49 1 15,0 24-15,0 50 16,0-50-16,0 0 16,0 0-16,24 1 15,-24 24-15,100-50 16,-76-24-16,26-1 15,24-49-15,1 0 0,-26 0 16</inkml:trace>
  <inkml:trace contextRef="#ctx0" brushRef="#br0" timeOffset="1.05312E6">20340 8310 0,'-25'0'16,"25"-50"-16,0 100 78,0-1-78,0 1 0,0-1 15,25-24-15,-25 25 16,0-25-16,25-25 16,-25 24-16,49-24 15,1 0 1</inkml:trace>
  <inkml:trace contextRef="#ctx0" brushRef="#br0" timeOffset="1.05362E6">20637 8285 0,'-49'-25'0,"49"0"16,0-24 15,25 49-31,24 0 16,1 0-1,0 0 1,-50 24 0,0 51-1,0-26 1,0-24 0,0 0-1,-50-25-15,75 0 63,0 0-48,-1 0-15,26 0 16,-50 50 0,50-50-16,-50 24 15,49 1 1,-49 0-1,-25 49 1,1-74-16,-1 0 16,-25 25-16,25-25 15,1 0-15,24-25 16</inkml:trace>
  <inkml:trace contextRef="#ctx0" brushRef="#br0" timeOffset="1.05383E6">21183 8384 0,'0'25'16,"-25"-25"15</inkml:trace>
  <inkml:trace contextRef="#ctx0" brushRef="#br0" timeOffset="1.05417E6">21481 8260 0,'0'0'0,"0"-25"16,0-24 0,-25 49-1,25 49 32,0-24-31,0 0-16,0 0 15,0 24-15,0-24 16,50 25-16,-50-26 16,0 26-1,0-25 1</inkml:trace>
  <inkml:trace contextRef="#ctx0" brushRef="#br0" timeOffset="1.05451E6">21481 8310 0,'-25'0'15,"25"-50"1,-50 75 31,50 0-32,-24-1-15,24 26 0,-50-25 16,50 0-16,-25 49 16,50-74 46,0 0-46,24-25-16,1 25 15,0-49-15,-1 49 16,-24-50-16,0 50 16,24-74-16</inkml:trace>
  <inkml:trace contextRef="#ctx0" brushRef="#br0" timeOffset="1.05498E6">21704 8235 0,'0'-49'78,"75"49"-62,-26 0 0,-24 49-1,-25-24 1,-25 0 0,-24 24-1,24-49 1,74 0 46,-24 0-62,0 0 16,25 0-16,-26 0 16,1 0-16,-25 25 15,25-25 1,-25 25-16,0 25 15,-25-50 1,-24 0-16,-1 24 16,0-24-16,26 0 15,-26 0 1</inkml:trace>
  <inkml:trace contextRef="#ctx0" brushRef="#br0" timeOffset="1.0557E6">20414 8830 0,'0'0'0,"-25"25"16,50-25 30,0 0-30,25 0-16,-1 0 16,26-49-16,24 49 0,0 0 15,25-25-15,0 25 16,25 0 0,-25-50-16,-25 50 0,25 0 15,-49-49-15,-1 49 16,-49 0-16,25-25 15,-26 25 79</inkml:trace>
  <inkml:trace contextRef="#ctx0" brushRef="#br0" timeOffset="1.05725E6">20588 9178 0,'-50'0'0,"75"0"63,49 0-32,-49 0-31,25 0 16,-50 49 15,0-24-16,0 25-15,0-25 16,-75-1-16,51 26 16,48-50 77,1 0-93,50 0 16,-26 0 0,-24 0-16,25 0 15,-25-50 1,24 50 0</inkml:trace>
  <inkml:trace contextRef="#ctx0" brushRef="#br0" timeOffset="1.05755E6">21109 9103 0,'0'-49'0,"-50"-1"16,50 100 78,25-25-94,-25-1 15,0 26-15,25-25 16,-25 0-16,0 24 16,25-49-1,24 0 1</inkml:trace>
  <inkml:trace contextRef="#ctx0" brushRef="#br0" timeOffset="1.05777E6">21332 9153 0,'-25'0'16</inkml:trace>
  <inkml:trace contextRef="#ctx0" brushRef="#br0" timeOffset="1.05825E6">21580 9079 0,'-25'0'0,"25"-50"16,0 25 31,50-25-16,-1 50-15,1 0-1,-50 25 1,25 25 0,-25-25-16,0 24 15,0-24-15,-50 0 0,50 25 16,-49-50-16,49 24 16,-25-24-16,74 0 78,26-24-78,-25 24 15,-1-50-15,-24 50 16,25-25-16</inkml:trace>
  <inkml:trace contextRef="#ctx0" brushRef="#br0" timeOffset="1.05854E6">22002 8954 0,'0'-24'16,"-50"24"-1,50 49 48,0-24-63,0 0 15,25 25 1,-25-26-16,25 1 16,0-25-1,-25-25 1</inkml:trace>
  <inkml:trace contextRef="#ctx0" brushRef="#br0" timeOffset="1.05894E6">22076 7888 0,'0'0'0,"0"-25"16,50 75 46,-50-26-62,49 26 16,-24 0-16,50 24 15,-1 50-15,-24-25 0,-26 50 16,26 0-16,-50 25 16,0-50-16,0 25 15,0-50-15,-50-25 16,-49 25-16,25-49 15,-25 0-15,49-50 16,-24 0-16</inkml:trace>
  <inkml:trace contextRef="#ctx0" brushRef="#br0" timeOffset="1.05966E6">18033 10071 0,'25'0'47,"0"0"-31,24 0 0,1 0-16,-25 0 15,-1 0-15</inkml:trace>
  <inkml:trace contextRef="#ctx0" brushRef="#br0" timeOffset="1.05987E6">18107 10294 0,'25'0'47,"50"-25"-47,-51 25 16,1 0-16,-25-25 15,25 25-15</inkml:trace>
  <inkml:trace contextRef="#ctx0" brushRef="#br0" timeOffset="1.09574E6">18827 10170 0,'-25'-50'0,"25"26"31,0-1 16,25-25-31,24 50 0,-24 0-16,25 0 15,-50 25 1,0 0-1,0 49 1,0-49-16,-25 25 16,-25-26-16,1 26 15,123-50 63,-24 0-62,-1 0 0,-49 25-1,0 0 1,0-1 0,-24-24-1,-1 50-15,0-50 0,0 0 16,-49 0-1,49 0-15,-25 0 16,26 0-16,-26 0 16,25 0-16,25-50 31</inkml:trace>
  <inkml:trace contextRef="#ctx0" brushRef="#br0" timeOffset="1.0963E6">19298 10195 0,'0'0'0,"-25"-25"16,25-25 0,0 1 15,0-1-15,25 50 15,0 0-31,24 0 15,-49 25 1,25 49 0,-25-49-16,0 0 15,0 25-15,0-26 16,-74-24-16,74 50 16,-50-50-16,50 50 15,-49-50-15,73 0 78,26 0-78,-25 0 16,24 0 0,-24 0-16,25 0 0,-25 0 15,-1 0 1</inkml:trace>
  <inkml:trace contextRef="#ctx0" brushRef="#br0" timeOffset="1.09653E6">19596 10294 0,'0'-50'15,"25"50"95</inkml:trace>
  <inkml:trace contextRef="#ctx0" brushRef="#br0" timeOffset="1.0973E6">20067 10096 0,'-50'0'15,"50"-50"1,-24 50 0,24-25-1,0 0 17,24 25-17,26 0-15,-25 0 16,0 0-16,-1 0 15,26 0 1,-50 50 0,0 0-16,0-26 15,-25 1-15,-24 25 16,24-25-16,-25 24 16,25-24-16,1-25 15,-26 50-15,100-50 78,-1 0-62,-24 0-16,0 0 16,24 0-16,-24 0 15,0 0-15,25 0 16,-1 0-1,-24 0-15</inkml:trace>
  <inkml:trace contextRef="#ctx0" brushRef="#br0" timeOffset="1.0977E6">20588 10145 0,'0'-49'16,"0"24"-1,0 0 1,0-25 15,0 25-15,0 50 46,0 25-62,0-25 16,0 0-16,0 24 16,0 1-16,0-25 15,0-1-15,0 26 16,0-25-16,0 0 15</inkml:trace>
  <inkml:trace contextRef="#ctx0" brushRef="#br0" timeOffset="1.09811E6">20588 10021 0,'0'-50'16,"0"26"0,-25 24 31,-25 24-32,26 26-15,24-25 31,-50-25-31,50 25 0,-25 49 16,25-24 0,-25-50-1,50 0 32,0 0-31,25 0-1,-1 0-15,1 0 0,-1-25 16,1 25-16,0 0 16,-1 0-16,-24 0 15</inkml:trace>
  <inkml:trace contextRef="#ctx0" brushRef="#br0" timeOffset="1.0985E6">20935 9922 0,'0'0'0,"0"-50"16,0 25-1,-25 25 48,25 25-63,0 0 15,0 25 17,50-50-32,0 0 15,-50-25 1,24 25-16,-24-50 15,0 25 1,-24-24 0,-1 49-1,-25 0-15,25 25 0,-24-1 16</inkml:trace>
  <inkml:trace contextRef="#ctx0" brushRef="#br0" timeOffset="1.10931E6">31304 16718 0,'0'0'0,"-25"-49"32,25 24-1,0 0-16,0 0-15,0-49 16,49 74 0,26 0-1,-50 0 1,-25 25-16,0 0 16,0-1-16,0 26 15,0-25-15,0 0 16,-25 24-1,25 1-15,25-50 79,-1-25-64,1 25 1,25 0-1,-50 50 17,-25-26-17,0-24 1,25 25-16,-49-25 16,-1 0-16,0 0 15,50 50-15,-24-50 16,24 25-16</inkml:trace>
  <inkml:trace contextRef="#ctx0" brushRef="#br0" timeOffset="1.10977E6">31527 16545 0,'0'-25'15,"0"-25"1,0 26 0,0-1-1,49 25-15,-24-50 16,25 75 15,-1 49-15,-49-49-16,0 25 15,0-25-15,0-1 16,0 1-16,0 50 16,0-51-1,25-24 32,25 0-16,-25-74-15,24 74 0,-49-50-16</inkml:trace>
  <inkml:trace contextRef="#ctx0" brushRef="#br0" timeOffset="1.10994E6">31899 16446 0,'0'-25'78</inkml:trace>
  <inkml:trace contextRef="#ctx0" brushRef="#br0" timeOffset="1.11038E6">31998 16272 0,'0'-25'32,"0"0"-1,25 25-31,0 0 31,24 0-15,-49 50-1,0-25-15,0 24 16,0-24-16,0 0 16,0 25-16,0-26 15,0 1-15,25-25 63,25 0-48,-50-25 1,49 25-16,-49-74 16,75 49-16,-50-25 15</inkml:trace>
  <inkml:trace contextRef="#ctx0" brushRef="#br0" timeOffset="1.11069E6">32420 15999 0,'0'0'0,"-50"-25"16,100 25 62,-25 0-78,24 75 0,-24-26 15,-25-24-15,50-25 16,-50 50-16,24-50 16,-24 24-16</inkml:trace>
  <inkml:trace contextRef="#ctx0" brushRef="#br0" timeOffset="1.11102E6">32445 16024 0,'-25'0'0,"25"-25"0,-50 25 47,50 25-31,0 0-1,0 24-15,0 1 16,0-25 15,25-25 16,25-25-31,-26 0-16,26-25 15,-25 50-15,-25-49 16,49 49-16,1 0 31</inkml:trace>
  <inkml:trace contextRef="#ctx0" brushRef="#br0" timeOffset="1.11376E6">31031 16073 0,'0'0'0,"-25"0"47,25-24-16,-50 24-15,50-50-16,0 0 16,50 26-1,-25 24 1,-1 0-1,26 49 17,-50-24-32,0 0 0,0 24 15,0 1-15,0 0 16,-25-26-16,25 1 16,0 25-1,0-75 32,75-25-31,-75 1-16,49-1 15,-24-24-15,-25 49 16,75 25-16,-75-25 16</inkml:trace>
  <inkml:trace contextRef="#ctx0" brushRef="#br0" timeOffset="1.11426E6">31254 15776 0,'0'0'0,"0"-50"15,0 1 16,25-1-15,-25 25-16,25 25 16,-25-49-16,0 73 47,0 1-32,-25 0-15,25 49 16,-25-49-1,25 0 17,50-25-1,-1 0-15,1 0-1,-25 0 1,-25 50-16,24-50 15,-24 24 1,0 26 0,-24-25-16,-1-25 15,25 49-15,-50-49 16,1 0 0,49-24-1</inkml:trace>
  <inkml:trace contextRef="#ctx0" brushRef="#br0" timeOffset="1.11444E6">31477 15577 0,'0'0'0</inkml:trace>
  <inkml:trace contextRef="#ctx0" brushRef="#br0" timeOffset="1.11477E6">31576 15230 0,'0'0'0,"0"50"109,25-1-109,-25-24 0,75 25 16,-75-25-16,24-25 15,-24 49-15,25-49 16,-25 25-16,25-25 16,-25 50-16,50-50 15</inkml:trace>
  <inkml:trace contextRef="#ctx0" brushRef="#br0" timeOffset="1.11512E6">31824 15230 0,'0'0'0,"-49"-25"16,24 25 15,25 25 16,0 0-47,25 24 15,24-24 1,26-25 0,-26 0-1,-49-49 1,0-1-1,0 25 1,-24 25 0,-51 0-16,50 0 15,25 75-15,-74-75 16</inkml:trace>
  <inkml:trace contextRef="#ctx0" brushRef="#br0" timeOffset="1.1185E6">17413 11311 0,'0'50'94,"0"-1"-94,0 1 0,0-1 16,0-24-16,0 25 15,0-25-15,0 24 16,0-24-16,0 0 15,0 24 1</inkml:trace>
  <inkml:trace contextRef="#ctx0" brushRef="#br0" timeOffset="1.11889E6">17239 11361 0,'-25'0'31,"25"-25"0,0-25 1,25 50-32,25-25 15,-1 25-15,1 0 16,24-49-16,1 49 15,-25 0-15,-1 0 16,1 0-16,-25 0 16,-25 25 15,0-1-15,-25 26-1</inkml:trace>
  <inkml:trace contextRef="#ctx0" brushRef="#br0" timeOffset="1.11931E6">17264 11832 0,'0'0'0,"50"0"110,-1 0-95,26-25-15,-1 25 16,1 0-16,-1-50 16,-49 50-16,0 0 15,24 0 1,-98 0 31,49-24-16</inkml:trace>
  <inkml:trace contextRef="#ctx0" brushRef="#br0" timeOffset="1.11959E6">17909 11534 0,'-25'0'16,"25"-25"-16,0 1 47,50 24-32,-25-50-15,-1 50 16,26 0-16,-25 0 15,-25 25 1</inkml:trace>
  <inkml:trace contextRef="#ctx0" brushRef="#br0" timeOffset="1.11982E6">17909 11658 0,'74'0'32,"-49"0"-17,25 0-15,-1 0 16,-24 0-16,0 0 16,-25-49 15,-50 49-31,-24 0 15,0 0-15,24 0 16</inkml:trace>
  <inkml:trace contextRef="#ctx0" brushRef="#br0" timeOffset="1.12527E6">17661 11981 0,'50'0'125,"-1"0"-109,26 0 0,-51-50-1,-24-24 1,0 49-1,0 0 1,-24 25 15,73 0 63,1 0-78,-25 0-1,24 0 17,-49 25 14,0 24-30,0-24 0,0 0 15,0 25-15,25-50-16,0 0 31,0 0-16,24 0 17,-74 0 15,25-25-32</inkml:trace>
  <inkml:trace contextRef="#ctx0" brushRef="#br0" timeOffset="1.13492E6">521 11857 0,'0'-25'0,"0"74"62,0 26-46,0-1-16,0 25 15,0 26-15,0-1 16,0 24-16,0-24 16,0-24-16,0-26 15,0 0-15,0-49 16,0 0-16,-50-25 47,50-50-32</inkml:trace>
  <inkml:trace contextRef="#ctx0" brushRef="#br0" timeOffset="1.13788E6">595 11832 0,'25'0'78,"0"0"-62,49 0 0,-24 0-16,24 0 15,26 0-15,-1 0 16,25 0-16,25 0 16,-25 0-16,-25 0 15,25 0-15,-50 0 16,1 0-16,-1 0 0,1 0 15,-1 0-15,-24 0 16,24 0-16,25 0 16,50 0-16,-25 0 15,0-25-15,-25 25 16,-24 0 0,-1 0-16,1 0 0,-1 0 15,0 0-15,1 0 16,-1 0-16,-24-50 15,-1 50-15,1 0 16,24 0-16,-24 0 16,0 0-16,24 0 0,1 0 15,24 0-15,0 0 16,0-49-16,-24 49 16,24 0-16,25-50 15,-50 50-15,1 0 16,-26-25-16,1 25 15,-1 0-15,26 0 16,-26-49-16,26 49 16,-1 0-1,1-25-15,-1 25 0,1 0 16,-26 0-16,1 0 16,-1 0-16,26 0 15,-26 0-15,26 0 0,-1-50 16,1 50-1,-1 0-15,0 0 0,1-24 16,-1 24-16,1 0 16,-26 0-16,1 0 15,0 0-15,24 0 16,25-50-16,-24 50 16,-1 0-16,0 0 15,1 0-15,-1 0 16,-24 0-16,24 0 15,-24 0-15,24-50 16,1 50-16,-1 0 16,1 0-16,-1 0 15,0 0-15,-24 0 0,24-24 16,-24 24-16,24 0 16,-24 0-16,0 0 15,24 0-15,0 0 16,1 0-16,-1 0 15,-24 0-15,-25 0 16,0 0-16,24 0 16,-24 0-16,0-50 15,24 50-15,-24 0 16,0 0 0,-25-25-16,50 0 62,-1-24-46,1 49-1,-50-25-15,49 25 16,1 0 0,-50-25-16,25 25 15,0 0 1,-1 0-1,26 0 1,-25 0 0,24 0-16,-24 0 15,25 0 17,-50 25-1,0 25-16,0-26 1,0 26 0,0 0-1,0-26 1,0 26-16,0-25 16,0 24-16,0-24 15,0 25-15,0-25 0,0-1 16,0 1-1,0 25-15,0-25 0,0-1 16,0 26 0,-25-25-16,25 24 0,0 1 15,0 0-15,0 24 16,0 0-16,0-24 16,0 0-16,0-1 15,0-24-15,0 25 16,0-25-16,0-1 15,0 1-15,0 25 16,0-25-16,0-1 16,0 1-16,0 50 15,0-26 1,0-24 93,-25-25-109,0 0 16,25 25 0,-74-25-16,49 0 15,0 74-15,-24-74 16,24 25-16,0-25 0,-24 0 15,-26 25-15,1-25 16,-1 0-16,26 49 16,-1-49-16,1 0 15,-26 0-15,1 0 16,-26 0-16,26 0 16,0 0-16,24 0 15,-24 50-15,-1-50 16,26 0-16,-1 0 15,0 0-15,1 0 16,-26 0-16,-24 0 16,-50 0-16,25 0 0,25 0 15,0 0-15,0 0 16,24 0-16,1 0 16,-1 0-16,26 0 15,-26 0-15,-24 0 16,-50 0-16,25 0 15,25 0-15,0 0 16,-25 0-16,25 0 16,24 0-16,1 0 15,-1 0-15,-24 0 16,-25 0-16,-25 0 16,75 0-16,24 0 15,25 0-15,-24 0 0,-1 0 16,1 0-1,-26 0-15,26 0 0,-51 25 16,26-25-16,0 0 16,-1 0-16,26 0 15,24 0-15,0 0 16,-25 0-16,26 0 16,-26 0-16,0 0 15,1 0-15,-1 0 16,-24 0-16,49 0 15,0 0-15,0 0 16,-24 0-16,24 0 16,-25 0-16,1 0 15,-26 49-15,26-49 0,-26 0 16,26 0-16,-1 0 16,0 0-16,26 0 15,-26 0-15,0 25 16,1-25-16,-1 0 15,1 0-15,-26 0 16,-24 0-16,0 0 16,-25 0-16,24 0 15,26 0-15,0 0 16,-26 0-16,1 0 16,0 50-16,-50-50 15,25 0-15,0 49 16,25-49-16,24 0 0,26 0 15,24 0-15,0 0 16,-49 0 0,49-24-1,0 24 1,-24 0 0,-26 0-16,26 0 15,24 0-15,0 24 16,-25-24-16,26 0 15,-1 0-15,-25 0 16,25 0-16,1 0 16,-1 0-16,-25 0 15,50 25 126,25-25-125</inkml:trace>
  <inkml:trace contextRef="#ctx0" brushRef="#br0" timeOffset="1.14369E6">18628 11435 0,'0'-25'31,"50"-24"1,-25 49-17,0 0-15,-1 0 0,51 0 32,-75 74-17,0-49 1,0 0-16,-25 24 15,0-24-15,-24 0 16,49 24-16,-50-49 16,25 50-16,-24-50 15,49 25 1,-25-25 0,74 0 46,-24 0-46,25 0-1,-1 0 1,1 0-16,-25 0 16,0 0-16,24 0 15</inkml:trace>
  <inkml:trace contextRef="#ctx0" brushRef="#br0" timeOffset="1.14401E6">19273 11361 0,'-25'0'16,"25"-50"0,25 50 62,50 0-78,-26-25 15,-24 25-15,0 0 0,24 0 16</inkml:trace>
  <inkml:trace contextRef="#ctx0" brushRef="#br0" timeOffset="1.14449E6">19224 11336 0,'0'0'0,"0"25"15,-25-25 1,25 24-1,0 1-15,0 25 16,-50-50 0,50 25-1,25-25 1,-25 24-16,50-24 16,24 0-1,-49 0-15,0 0 16,-1 0-16,26 0 15,-50 25 1,25-25-16,-25 50 16,0-25-16,0-1 15,0 26 1,-75-50 0,1 25-1,49-25 1,-24 0-16,24 0 15,-25 0-15,25 0 16,25-25 15,0 0-15</inkml:trace>
  <inkml:trace contextRef="#ctx0" brushRef="#br0" timeOffset="1.1451E6">19745 11509 0,'49'0'125,"-24"0"-110,-25 25 48,-50-25-32,26 0 16,24-25 0</inkml:trace>
  <inkml:trace contextRef="#ctx0" brushRef="#br0" timeOffset="1.14571E6">20191 11311 0,'0'-50'16,"0"26"0,0 73 77,0-24-93,0 25 16,0-26-16,0 1 16,0 25-16,0-25 0,0-1 15,0 1-15,0 25 16,25-50 31</inkml:trace>
  <inkml:trace contextRef="#ctx0" brushRef="#br0" timeOffset="1.14619E6">20513 11361 0,'0'0'0,"0"-25"16,0 0 15,-24 25 16,-26 74-16,50-24-31,0-25 16,0 0-16,0-1 16,25 51-1,49-50-15,1-25 16,-51 0-1,1 0 1,25 0-16,-50-25 0,50 0 16,-50-25-16,0 26 15,0-1-15,0-25 16,0 25-16,-25 25 16,0-49-16,-25 49 15,25 0 1,-49 0 15</inkml:trace>
  <inkml:trace contextRef="#ctx0" brushRef="#br0" timeOffset="1.14762E6">21704 11063 0,'0'-25'16,"-25"25"15,0 0-16,1 0-15,-26 0 16,25 0-16,25 50 0,-49-50 16,49 24-1,-50-24-15,50 25 0,0 0 16,0 25 0,25-25 15,49-25-16,-49 49-15,25-49 16,-26 25-16,1-25 16,25 0-16,-25 25 15,0-25-15,24 49 16,-49-24 0,0 0-1,-25 49 1,1-74-16,-26 25 0,25-25 15,0 0-15,0 0 16,-49 0-16,49 0 16,0 0-16,1 0 15,24-49 1</inkml:trace>
  <inkml:trace contextRef="#ctx0" brushRef="#br0" timeOffset="1.14806E6">22101 11212 0,'50'-25'16,"-50"75"93,0-26-109,0 26 16,0-25-16,0 24 16,0-24-1,0 25 17,-25-75 14</inkml:trace>
  <inkml:trace contextRef="#ctx0" brushRef="#br0" timeOffset="1.14825E6">22126 11038 0,'0'-25'31</inkml:trace>
  <inkml:trace contextRef="#ctx0" brushRef="#br0" timeOffset="1.1489E6">22498 11286 0,'0'0'0,"0"50"141,0-25-141,25-1 15,-25 26-15,0-25 16,24-25 0,-24-50 46,0 25-62,0 1 0,0-26 16,0 25-1,0 0-15,50-24 16,-25 49 0,-25-25-16,25 25 15,24 0 1,26 25 0,-26 49-1,-49-49-15,25 0 16,-25 24-16,0-24 15,0 0-15,0 25 16,0-1-16,0-74 63,-49 25-48,49-74-15</inkml:trace>
  <inkml:trace contextRef="#ctx0" brushRef="#br0" timeOffset="1.15139E6">23242 10765 0,'25'0'31,"-75"0"47,50 25-62,-74 25-16,74-1 16,-50 1-16,50 24 15,-49 25-15,49-49 16,0 0-16,0-1 15,0 1-15,0 0 16,0-1-16,0 26 0,24-26 16,-24-24-16,25 25 15,25-26 1,-1-24 0,1 0-1</inkml:trace>
  <inkml:trace contextRef="#ctx0" brushRef="#br0" timeOffset="1.15213E6">23589 11112 0,'-25'0'0,"25"-24"31,25-1 0,0 25-15,0 0 0,0 0-1,24 25 1,-49 24-1,0-24 1,0 25-16,-25-25 16,-24-25-16,49 49 0,-50-49 15,50 50-15,-25-50 16,50 0 62,25 0-62,-1 25-1,1-1 1,-50 26 0,0-25-16,-25 0 15,-24-25 1,24 49-1,-25-49-15,-24 0 16,24 0-16,-24 0 16,24 0-16,25 0 15,25-74 17</inkml:trace>
  <inkml:trace contextRef="#ctx0" brushRef="#br0" timeOffset="1.15267E6">24036 11212 0,'0'-25'47,"0"-25"-16,0 25 0,0 50 32,0 0-63,0 25 15,0-25-15,0-1 16,0 26-16,0 0 16,0-1-16,0-24 0,0 0 15,0 24 1</inkml:trace>
  <inkml:trace contextRef="#ctx0" brushRef="#br0" timeOffset="1.15306E6">24482 11137 0,'0'-25'16,"0"1"0,0-1-1,-25 25 17,25 25 14,0 24-30,0 1-16,0 24 16,0-24-16,0 0 15,0-1-15,0-24 0,0 25 16,0-26-16,0 26 16,0-25 15,0-50 0</inkml:trace>
  <inkml:trace contextRef="#ctx0" brushRef="#br0" timeOffset="1.15357E6">24457 11187 0,'0'-25'31,"-49"50"48,49 0-79,-50-25 15,1 74-15,-1-24 16,0-1-1,50 1 1,-24-50 0,48 0 31,1 0-32,25 0-15,-1 0 16,1 0-16,0 0 15,-1-25-15,1 25 16,-25 0-16,-1 0 16,-24-25-1,0 1 79</inkml:trace>
  <inkml:trace contextRef="#ctx0" brushRef="#br0" timeOffset="1.15432E6">24954 11112 0,'0'-49'31,"0"24"-15,0 50 62,0 24-62,0-24-16,0 25 15,0 0-15,0-1 16,0 1-16,0 24 16,0-24-16,-25-25 15,25-1-15,0 26 0,0 0 16,0-26 15,25-24 0,24 0-15,1 0 0,-25-49-16,24 49 15,-24 0 1,-25-25-1,0 0 1</inkml:trace>
  <inkml:trace contextRef="#ctx0" brushRef="#br0" timeOffset="1.15476E6">24854 11286 0,'25'0'47,"0"0"-32,49 0-15,-24 0 16,0 0-16,-1 0 16,1-25-16,-1 25 15,-24 0-15</inkml:trace>
  <inkml:trace contextRef="#ctx0" brushRef="#br0" timeOffset="1.15948E6">25574 11410 0,'74'0'109,"-49"0"-93,0 0-16,24 0 15,1 0-15,-1 0 16,1 0-16,0 0 15,-1 0-15,-98 0 47,24 0-31</inkml:trace>
  <inkml:trace contextRef="#ctx0" brushRef="#br0" timeOffset="1.15986E6">25797 11311 0,'0'-50'16,"0"75"46,0 0-46,0 25-16,0-1 15,0 1-15,0 24 16,0-49-16,0 0 16,0 24-1,0-98 63,0 24-62</inkml:trace>
  <inkml:trace contextRef="#ctx0" brushRef="#br0" timeOffset="1.16072E6">26243 11212 0,'0'-50'31,"0"25"0,25 25-15,0 0 0,0 0-16,49 0 15,-74 25 1,25-25-1,-25 75-15,-25-26 16,0 26 0,-24-51-1,74-24 63,24 0-62,1 0 0,-50 25-16,25-25 15,-25 50-15,0-25 16,0-1 0,0 1-1,-50-25-15,25 0 16,-24 0-16,24 0 15,0 0-15,-25 0 16,1 0 0,49-25-1</inkml:trace>
  <inkml:trace contextRef="#ctx0" brushRef="#br0" timeOffset="1.16129E6">26789 11212 0,'0'-25'31,"0"0"0,50 25-15,-1 0-1,1 0 1,-50 25 0,0 25-16,0-26 15,0 1-15,0 25 16,-25-1-16,25-24 16,-50 0-16,1 49 15,49-49 16,74-25 32,-49 0-47,25-49-1,-26 49-15,26-25 16</inkml:trace>
  <inkml:trace contextRef="#ctx0" brushRef="#br0" timeOffset="1.16146E6">27136 11336 0</inkml:trace>
  <inkml:trace contextRef="#ctx0" brushRef="#br0" timeOffset="1.162E6">27285 11212 0,'0'0'0,"0"-25"32,0-25-1,50 50 16,-1 0-32,-49 25 1,0 50 0,0-51-1,0 1-15,0 0 0,-24 25 16,24-26-16,-25-24 15,25 50-15,-50-50 16,50 50 31,25-50-31,0 0-1,0 0-15,24 0 16,-24 0-16,25-25 15,-26 25 1,-24-25 31,50-25-31</inkml:trace>
  <inkml:trace contextRef="#ctx0" brushRef="#br0" timeOffset="1.16231E6">27632 11187 0,'0'-25'0,"0"0"31,0 50 32,0 0-63,0 0 15,0 24-15,0-24 16,0 0-16,0 49 16,0-49-1</inkml:trace>
  <inkml:trace contextRef="#ctx0" brushRef="#br0" timeOffset="1.16269E6">27632 11112 0,'-24'0'62,"-26"25"-46,25 25 0,-24 24-1,24-49 1,25 0-1,49-25 48,26 0-47,-26 0-16,-24 0 15,0 0-15,25-50 16,-26 50-1,-24-24-15</inkml:trace>
  <inkml:trace contextRef="#ctx0" brushRef="#br0" timeOffset="1.16306E6">27632 10815 0,'0'-50'16,"0"75"31,25-25-32,-25 50 1,75-1-16,-51 1 0,26 49 16,0-25-16,-50 26 15,49-26-15,-49 1 16,0-1-16,0 0 16,0 1-16,0-50 15,0-1-15,0 26 16,-49-50-1,-1 50-15,-24-50 0,49 0 16</inkml:trace>
  <inkml:trace contextRef="#ctx0" brushRef="#br0" timeOffset="1.16512E6">27459 10939 0,'0'25'141,"49"-25"-110,-49 24-31,25-24 16,0 0 15,-25-49-31,0 24 16</inkml:trace>
  <inkml:trace contextRef="#ctx0" brushRef="#br0" timeOffset="1.18348E6">20389 14412 0,'50'0'94,"-25"0"-79,0 0-15,24 0 16,26 0 0,-51 0-16,26 0 15,0 0-15,-1-50 0,26 50 16,-1 0-1,25 0-15,25-50 0,-49 50 16,-1 0-16,-24 0 16,-1 0-16,-24 0 15,50 0-15,-26 0 16,26 0-16,-1 0 16,1 0-16,-1 0 15,25 0-15,0 0 16,1 0-16,-26 0 15,0 0-15,1-25 16,24 25-16,0 0 0,0 0 16,26-49-1,-26 49-15,0 0 0,25-50 16,-50 50-16,-24 0 16,0 0-16,-1 0 15,1 0-15,-1 0 16,26 0-16,-1 0 15,1 0-15,-1 0 16,0 0-16,26 0 16,-1-25-16,-25 25 15,1 0-15,-1 0 16,1 0-16,-1 0 16,0 0-16,1-49 15,-1 49-15,1 0 16,-1 0-16,0 0 0,1 0 15,-1 0-15,1-50 16,-1 50-16,1 0 16,-1 0-16,0 0 15,1 0-15,-1-25 16,1 25-16,-1 0 16,0 0-16,1 0 15,24 0-15,25-49 16,-25 49-16,25 0 15,25 0-15,-25 0 16,0 0-16,25 0 16,-25 0-16,25 0 0,-25 0 15,25 0-15,-25 0 16,-25 0-16,0 0 16,0 0-16,1 0 15,48 0-15,-23 0 16,23 0-16,-48 0 15,-1 0-15,0 0 16,0 0-16,0 0 16,-24 0-16,24 25 15,-25-25-15,-24 0 16,25 0-16,-26 0 16,1 0-16,-1 0 15,26 0-15,-1 0 0,-24 0 16,-1 0-1,1 0-15,24 0 0,-24 0 16,0 0-16,-26 0 16,1 0-16,25 0 15,-25 0 1,-1 0 0,26 0-16,-25 0 15,0 0 1</inkml:trace>
  <inkml:trace contextRef="#ctx0" brushRef="#br0" timeOffset="1.18479E6">30038 14064 0,'0'25'31,"50"-25"16,0 0-31,24 0-16,25 0 16,50 0-16,-50-25 15,1 25-15,48 0 16,1 0-16,99-49 15,-24 49-15,73 0 16,-24-50-16,25 50 0,-25 0 16,-50 0-16,-25 25 15,-49-25-15,-75 74 16,-24-74-16,0 0 16,24 0-16,-24 0 15,-1 0-15,-24 0 16,0 0-1,25-25 1,-26 25 0,26 0-16,0 0 15,-1 0 1,1 0-16,-25 0 16,-25-24-1,-25 24 1,0 0-16</inkml:trace>
  <inkml:trace contextRef="#ctx0" brushRef="#br1" timeOffset="1.20016E6">21828 1488 0,'0'25'94,"0"25"-94,0-1 15,0 1 1,0 24-16,0 1 0,0 24 15,0 0 1,0-24-16,0-1 0,0 0 16,0 26-1,50 24-15,-50-50 0,0 25 16,0 1-16,0-1 16,25-25-16,-25 1 15,0-26-15,0 1 0,0-1 16,49-24-16,-49 0 15,0-99 79,0-1-78</inkml:trace>
  <inkml:trace contextRef="#ctx0" brushRef="#br1" timeOffset="1.20204E6">22051 1067 0,'0'0'0,"0"49"0,0-24 31,25 0 0,0-25-15,25 0-1,-26 49-15,26-49 16,24 0-16,26 0 16,-1-24-16,50 24 0,-25-50 15,25 50 1,-1-50-16,-24 50 0,0-49 16,-24 49-16,-1-25 15,-25 25-15,1 0 16,-1 0-16,0-50 15,1 50 1,-1 0-16,1 0 0,24-49 16,-25 49-16,1 0 15,-1-25-15,1 25 16,-1 0-16,0-50 16,-24 50-16,0 0 15,-1 0-15,1 0 0,-25 0 16,-1 0-16,1 0 15,25 0-15,24 0 16,-49 0 0,0 0-16,25 0 15,-1 0-15,1 0 16,-1 0-16,1 0 16,0 0-16,-26 0 15,26 0-15,-25 0 16,0 0-16,24 0 15,26 0 1,-26 0 0,1 0-1,-50 50 1,49-50-16,-49 74 0,50-49 16,-50 25-16,50-25 15,-50-1-15,0 26 16,49-25-16,-49 0 15,0 24-15,0-24 16,0 25-16,0-1 16,25 1-16,-25 24 15,0 1-15,50 24 16,-50-49-16,0 24 16,49 0-16,-49 1 15,0-26-15,25 1 16,-25 0-16,0-1 0,0 26 15,0-26-15,0 1 16,0-1-16,0-24 16,0 25-1,0-1 1,0 1 0,0 0-1,0-1 1,0 1-1,0 0 1,-49-50 15,49 49-31,-25-49 16,25 50-16,-25-50 16,25 49-16,-50-49 15,50 25-15,-25-25 16,25 50-16,-49-50 15,24 0-15,-25 25 16,26-25-16,-1 0 16,25 49-16,-50-49 15,50 25-15,-49-25 16,-1 0-16,25 0 16,0 0-16,-49 50 15,0-50-15,-1 49 16,26-49-16,-1 25 0,25-25 15,-49 50-15,49-50 16,0 24-16,-24-24 16,-26 0-16,25 25 15,-24-25-15,24 50 16,26-50-16,-26 0 16,25 25-16,-24-25 15,-1 0 1,0 0-1,1 0-15,-26 0 16,26 0-16,-1 49 0,1-49 16,-26 25-1,26-25-15,24 0 0,-25 0 16,1 0-16,-1 0 16,0 0-16,-24 0 15,-1 0-15,-24 0 16,-25 0-16,50 0 15,24 0-15,1 0 16,-1 0-16,0 50 16,1-50-16,-1 0 15,-24 0-15,-1 0 16,1-50-16,0 50 16,-1 0-16,25 0 15,26-25-15,-26 25 16,0 0-16,50-25 15,-24 25-15,-1 0 16,25-49 0,-50 49-1,50-25 32,0 0-31,-25-24-16</inkml:trace>
  <inkml:trace contextRef="#ctx0" brushRef="#br1" timeOffset="1.20402E6">17611 719 0,'0'0'0,"0"-24"32,50-1-17,-25 25 1,24 0-1,-24 0-15,25 0 32,-50 25-32,0-1 0,0 1 15,-25 25-15,25-25 16,-25-25-16,25 49 16,25-49 62,0 0-63,24 0-15,1 50 16,-25-25 15,-25-1-31,-25-24 16,25 50-1,-50-50-15,26 0 16,-26 0-16,25 0 16,-24 0-1,24 0 1,25-25-16,0-24 16,0 24-1,0 0-15</inkml:trace>
  <inkml:trace contextRef="#ctx0" brushRef="#br1" timeOffset="1.20479E6">18331 670 0,'-25'0'16,"50"0"109,24 0-109,-24 0-1,-25 49 16,0 1-31,0-25 16,-25 0-16,-24 24 16,24-24-16,-25 25 15,25-26-15,-24 26 16,123-50 78,-49 0-94,49 0 15,-49 0 1,25 0-16,-25 0 16,-25 25-16,49-25 15,1 0 1,0 0-1</inkml:trace>
  <inkml:trace contextRef="#ctx0" brushRef="#br1" timeOffset="1.20499E6">18628 943 0,'0'-25'31,"0"-25"47</inkml:trace>
  <inkml:trace contextRef="#ctx0" brushRef="#br1" timeOffset="1.20632E6">18951 744 0,'-25'0'15,"25"-25"1,0 1 31,50 24-47,-26 0 15,1 0-15,0 0 16,25 0-16,-1 0 16,-49 49-1,0 26 1,0-51-16,-49 51 16,-1-26-16,25 1 15,-24-50-15,49 50 16,-50-50-16,124 0 94,-49 0-94,25 0 15,24 0 1,-49 0-1,25 0-15,-26-25 16,1 25-16</inkml:trace>
  <inkml:trace contextRef="#ctx0" brushRef="#br1" timeOffset="1.20665E6">19472 769 0,'0'-25'16,"0"-24"15,0 98 16,0-24-32,0 0-15,24 24 16,-24 1-16,0-25 16,0 0-16,0-1 15,25-24-15,-25 50 16,0-75 15</inkml:trace>
  <inkml:trace contextRef="#ctx0" brushRef="#br1" timeOffset="1.20704E6">19521 695 0,'-49'0'16,"24"0"46,25 24-46,-50-24-16,50 75 16,-49-50-16,-26 24 15,75 1 32,25-50-16,25 0-31,-1-25 16,1 25-16,-1 0 16,1 0-16,0 0 15,-1 0 1,-24 0 0,-25-25-1,0 0 1,0-24-16</inkml:trace>
  <inkml:trace contextRef="#ctx0" brushRef="#br1" timeOffset="1.20789E6">17785 1339 0,'0'25'15,"25"0"16,24-25-15,1 0-16,24 0 16,50 0-16,50 0 15,-50 0-15,50 50 16,-50-50-16,25 0 16,-50 74-16,25-74 15,-50 0-15,1 0 16,-26 0-16,-24 0 15,0-25 1,24 25 0,-73-25 46</inkml:trace>
  <inkml:trace contextRef="#ctx0" brushRef="#br1" timeOffset="1.21001E6">18107 1687 0,'-24'0'0,"24"74"93,0-24-93,0-1 16,0 26-16,0-26 16,0 1-16,0-25 15,0 0-15,24 24 16,1-49 0</inkml:trace>
  <inkml:trace contextRef="#ctx0" brushRef="#br1" timeOffset="1.21059E6">18455 1786 0,'-25'-50'31,"25"26"-15,-50 24 15,25 0-15,-24 0-1,-26 24 1,75 1 0,0 0-1,0 0 16,25-25-31,25 0 16,-25 49-16,-1-49 16,26 0-16,-50 25 15,50-25-15,-1 50 16,-24-25 0,-25-1-1,0 26 1,0 0-1,-50-50 1,1 0 0,-1-25-1,50-25 1,0 25-16,0 1 16,0-26-16,0 25 15,25-24 1,0-1-1,24 25 1,1 0 0</inkml:trace>
  <inkml:trace contextRef="#ctx0" brushRef="#br1" timeOffset="1.21096E6">18703 1687 0,'0'0'31,"-25"0"0,25 49-15,0-24-16,0 0 0,0 25 16,0-26-16,0 26 15,0-25-15,25 24 16,24-24-1,-24-25-15,25 0 16,-25 0-16,-1 0 16,26-49-16,-50 24 15,25 0-15,-25-25 16,0 26-16,0-1 16,0-25-16,-50 50 15,1-49-15,24 49 16,-25 0-16,25 0 15,-24 24-15,49 1 16</inkml:trace>
  <inkml:trace contextRef="#ctx0" brushRef="#br1" timeOffset="1.21172E6">20117 1067 0,'24'49'94,"26"-24"-78,-25 0-16,0-25 0,24 74 15,-24-74-15,-25 25 16,25-25-16</inkml:trace>
  <inkml:trace contextRef="#ctx0" brushRef="#br1" timeOffset="1.21201E6">20290 1067 0,'0'0'0,"0"-25"0,-25 25 31,-24 0 1,-1 49-17,50-24 1,-49-25-16,49 75 0,-25-75 15,25 49-15,0-24 32,25-25 15</inkml:trace>
  <inkml:trace contextRef="#ctx0" brushRef="#br1" timeOffset="1.2124E6">20687 868 0,'0'-25'31,"0"1"31,0 48 1,0 1-63,0 25 15,0-1-15,0-24 16,0 0-16,0 25 16,0-26-16,25 26 15,25-50 32</inkml:trace>
  <inkml:trace contextRef="#ctx0" brushRef="#br1" timeOffset="1.21269E6">20886 769 0,'0'-25'0,"0"75"78,0-25-62,0 24-16,0-24 15,0 25-15,49 24 0,-49-24 16,0-26 0,0 26-16</inkml:trace>
  <inkml:trace contextRef="#ctx0" brushRef="#br1" timeOffset="1.21302E6">20637 819 0,'-24'0'16,"73"0"47,26-50-63,-26 50 15,1-50-15,0 50 16,-1-24-16,1 24 15,-1 0 1,-24 0 0,0 0 31,-25-25-32</inkml:trace>
  <inkml:trace contextRef="#ctx0" brushRef="#br1" timeOffset="1.22364E6">17884 2629 0,'-74'-25'15,"49"25"1,0 0 0,50 0 77,25 0-77,24 0-16,0 0 16,1 0-16,-1 0 0,-49 0 15</inkml:trace>
  <inkml:trace contextRef="#ctx0" brushRef="#br1" timeOffset="1.22396E6">17859 2679 0,'0'25'78,"25"-25"-62,0 0-1,0 0-15,0 0 16,24 49-16,-24-49 16,0 0-16</inkml:trace>
  <inkml:trace contextRef="#ctx0" brushRef="#br1" timeOffset="1.22616E6">18579 2505 0,'0'-25'15,"-50"25"1,25 0 0,0 0-1,-24 0 1,49 75-1,0-50 1,-25-1-16,25 26 0,0-25 16,0 0-1,25 24-15,24-49 16,-24 0-16,25 0 16,0 0-16,-26 0 15,26 0-15,-25 0 16,-25-24-1,0-26 1,-25 0-16,0 1 16,-24 49-1,-1 0 1,0 0 0,25 49-1</inkml:trace>
  <inkml:trace contextRef="#ctx0" brushRef="#br1" timeOffset="1.22649E6">18876 2629 0,'0'-25'31</inkml:trace>
  <inkml:trace contextRef="#ctx0" brushRef="#br1" timeOffset="1.22687E6">19174 2456 0,'0'0'0,"0"-25"16,0 74 78,0-24-79,0 0-15,0 25 16,0-26-16,0 1 15,0 0 1,0 25 0,0-25 15</inkml:trace>
  <inkml:trace contextRef="#ctx0" brushRef="#br1" timeOffset="1.22737E6">19348 2431 0,'0'0'0,"-50"0"16,50-50-16,0 25 31,25 25 31,49 0-46,1 0 0,-1 0-1,-24 0 1,-50 75 93,0-50-109,0-1 0,0 1 16,-25 25-1,25-1-15,0-24 16,-25-25 0,25 50-1</inkml:trace>
  <inkml:trace contextRef="#ctx0" brushRef="#br1" timeOffset="1.22782E6">19968 2456 0,'0'-50'16,"-50"50"-1,50-25 1,0 0 0,0 50 62,0 25-63,0-1-15,0-24 16,0 0-16,0 25 16,0-1-1,0-24 1,0 0-1,25-25 1</inkml:trace>
  <inkml:trace contextRef="#ctx0" brushRef="#br1" timeOffset="1.22816E6">20166 2332 0,'0'0'0,"0"-25"32,0 99 46,0-24-63,0-25-15,50-1 0,-50 26 16,0-25-16,0 0 16,0 24-1</inkml:trace>
  <inkml:trace contextRef="#ctx0" brushRef="#br1" timeOffset="1.22861E6">19893 2332 0,'50'0'93,"0"0"-93,24 0 16,0-50-16,1 50 16,-1 0-1,1-50-15,-26 50 0,1 0 16,-25 0 0,-75 75 77</inkml:trace>
  <inkml:trace contextRef="#ctx0" brushRef="#br1" timeOffset="1.23157E6">18604 12254 0,'0'-25'78,"24"25"-78,26 0 16,0 0-1,24 0 1,-49 0-1,0 0-15,24 0 16</inkml:trace>
  <inkml:trace contextRef="#ctx0" brushRef="#br1" timeOffset="1.23187E6">18678 12452 0,'50'0'63,"-1"0"-48,-24 0 1,25 0 0,-26 0-1</inkml:trace>
  <inkml:trace contextRef="#ctx0" brushRef="#br1" timeOffset="1.23261E6">19348 12179 0,'-50'0'0,"50"-25"31,0 0 0,25 1-15,24 24 0,-24 0-1,25 24 1,-50 1 0,0 0-16,0 25 15,0-25-15,0-1 16,-50 26-16,50-25 15,-49 0-15,24 24 16,-25-49-16,50 50 16,-25-50-16,75 0 78,0-50-63,-26 50 1,26 0 0,0 0-1,-1 0 1</inkml:trace>
  <inkml:trace contextRef="#ctx0" brushRef="#br1" timeOffset="1.23289E6">19596 12204 0,'0'-25'15,"0"0"48,25 25-63,-1-49 15,26 49 1,0 0 15</inkml:trace>
  <inkml:trace contextRef="#ctx0" brushRef="#br1" timeOffset="1.23327E6">19670 12154 0,'-49'0'16,"49"25"0,-25-25-16,25 25 31,25 25 0,-1-50-15,1 24-1,25-24 1,-50 25 0,25-25-1,-25 50-15,0-25 16,0-1-1,-75-24 17,50 0-17,1 0 1</inkml:trace>
  <inkml:trace contextRef="#ctx0" brushRef="#br1" timeOffset="1.2335E6">19993 12204 0</inkml:trace>
  <inkml:trace contextRef="#ctx0" brushRef="#br1" timeOffset="1.23383E6">20290 12080 0,'0'-50'15,"0"25"1,0 100 46,0-26-46,0-24-16,0 0 16,0 0-16,0 25 15,0-26-15,0 26 16,0 0-1,0-1 1,50-49 0</inkml:trace>
  <inkml:trace contextRef="#ctx0" brushRef="#br1" timeOffset="1.23421E6">20464 12105 0,'0'-25'32,"0"50"15,0 24-32,0-24-15,0 0 16,0 25-16,0-1 15,25-49 1,24 0 0,26 0-1,-75-25-15,24 25 16,-24-49-16,0 24 16,0 0-16,0-25 15,0 26-15,-74 24 16,24 0-1,26 0 1,-1 0 0</inkml:trace>
  <inkml:trace contextRef="#ctx0" brushRef="#br1" timeOffset="1.23512E6">21307 12055 0,'50'0'16,"-50"-50"-16,-25 50 46,-25 0-30,26 25 0,-76 25-1,51 24 1,49-49 0,0 0-1,74 25 16,1-50-15,-51 24-16,26 26 16,0-25-1,-50 0 1,0-1 15,-25-24-15,-25 50-16,25-50 15,1 0-15,-26 0 16,25 0-16,0-25 16,25-24-1,0 24 1</inkml:trace>
  <inkml:trace contextRef="#ctx0" brushRef="#br1" timeOffset="1.23543E6">21580 12179 0,'0'-25'15,"0"50"32,0 25-31,0-1-1,0-24-15,0 0 16,0 25 0</inkml:trace>
  <inkml:trace contextRef="#ctx0" brushRef="#br1" timeOffset="1.23561E6">21580 12030 0,'0'-25'31,"0"50"31</inkml:trace>
  <inkml:trace contextRef="#ctx0" brushRef="#br1" timeOffset="1.2361E6">21779 12254 0,'0'24'109,"0"1"-93,0 25-1,0-1-15,0-73 47,0-26-31,0 0-16,49 26 15,-49-26 1,25 50 0,-25-50-16,25 50 15,49 0 1,-24 0 0,-25 25-1,-25 0-15,0 25 16,0-1-16,0 1 15,0 24-15,0-49 16</inkml:trace>
  <inkml:trace contextRef="#ctx0" brushRef="#br1" timeOffset="1.23695E6">22547 12005 0,'0'-49'16,"-24"49"62,-26 49-63,50-24-15,0 25 16,-25-1-16,25 1 16,0 0-16,0-25 15,0-1 1,50-24-16,-50 50 15,49-50-15,-49 50 16,75-50-16,-26 0 16</inkml:trace>
  <inkml:trace contextRef="#ctx0" brushRef="#br1" timeOffset="1.23754E6">22796 12055 0,'0'0'0,"0"-25"47,0-24-31,24 49-1,26 0 1,-25 0 0,0 0-1,-25 24-15,0 1 16,0 0 0,-25-25-1,25 25-15,-25-25 16,25 49-1,25-49 64,49 0-79,-49 0 15,-25 50 1,0-25-1,0 0 1,-25 24 0,0-49-16,1 0 15,-1 0-15,-25 0 16,25 0-16,-24 0 16</inkml:trace>
  <inkml:trace contextRef="#ctx0" brushRef="#br1" timeOffset="1.23791E6">23242 12030 0,'0'-25'16,"0"-24"15,0 98 16,0-24-32,0 25-15,0-25 16,0 24-16,0 26 16,0-50-1,0-1-15,25-24 16,-25 25-16,0 25 31</inkml:trace>
  <inkml:trace contextRef="#ctx0" brushRef="#br1" timeOffset="1.23826E6">23540 12055 0,'0'-25'16,"24"25"62,-24 25-78,0 25 16,0-26-1,0 1-15,0 25 0,25-25 16,-25 24 0,-25-49 31</inkml:trace>
  <inkml:trace contextRef="#ctx0" brushRef="#br1" timeOffset="1.23869E6">23540 12030 0,'-50'25'93,"50"0"-93,-25 0 16,25 24-16,-25-49 16,25 25-16,0 0 62,50-25-46,-25 0-16,24 0 15,-24 0-15,0 0 16,25-50 0</inkml:trace>
  <inkml:trace contextRef="#ctx0" brushRef="#br1" timeOffset="1.23915E6">24110 11956 0,'0'-50'16,"-25"50"0,25 25 62,0 0-78,0 0 15,0-1-15,0 26 16,0-25-16,0 24 16,0-24-16,0 25 15,0 0-15,0-26 16,25 26-16,-25-25 15,25-25-15,0 0 32,24-50-17,1 1 1,-50 24 0</inkml:trace>
  <inkml:trace contextRef="#ctx0" brushRef="#br1" timeOffset="1.23947E6">23937 12105 0,'24'0'63,"1"0"-63,25 0 15,-25 0-15,-1 0 16,1 0-16,25 0 16,-1 0-1,-24 0 1,-50 0 31</inkml:trace>
  <inkml:trace contextRef="#ctx0" brushRef="#br1" timeOffset="1.24041E6">24581 12303 0,'-24'0'15,"24"-49"1,24 49 15,1 0-15,25 0-16,-1 24 15,1-24 1,0 0 0,-1 0-1</inkml:trace>
  <inkml:trace contextRef="#ctx0" brushRef="#br1" timeOffset="1.24074E6">24780 12179 0,'0'0'0,"-25"-50"16,25 75 62,0 25-62,0 0-16,0-26 15,0 1-15,0 25 0,0-25 16,0-1-1,0-48 48</inkml:trace>
  <inkml:trace contextRef="#ctx0" brushRef="#br1" timeOffset="1.24159E6">25251 12129 0,'0'-24'16,"25"24"0,-25-25-16,-25 25 62,-24 49-46,49-24-16,0 0 15,0 0-15,0 25 16,0-26-16,0 26 16,74-50-1,-24 0 16,-26 0-31,-24-74 32,0 24-32,0 25 15,0-25 1,-74 50 0,74-24-16,-25 24 15,25 24 48</inkml:trace>
  <inkml:trace contextRef="#ctx0" brushRef="#br1" timeOffset="1.24187E6">25549 12229 0,'0'-25'31</inkml:trace>
  <inkml:trace contextRef="#ctx0" brushRef="#br1" timeOffset="1.24228E6">25797 12080 0,'0'-50'31,"0"75"63,0 49-78,0-49-1,0 50-15,0-50 16,0-1-16,0 26 16,0-25-1,-50-25 48</inkml:trace>
  <inkml:trace contextRef="#ctx0" brushRef="#br1" timeOffset="1.2429E6">25871 12105 0,'0'0'0,"0"-25"15,25 25 48,0 0-16,25 0-47,-1 0 31,1 0-31,-1 0 16,-24 0-1,-25 25 126,0 24-125,0 1-16,0-25 15,0 49-15,-49-49 16,49 25 31,-25-50 15,50-50-62</inkml:trace>
  <inkml:trace contextRef="#ctx0" brushRef="#br1" timeOffset="1.24337E6">26442 12105 0,'0'0'0,"0"-50"15,25 0 1,-25 26 15,0 48 32,0 26-48,0-25-15,0 0 16,0-1-16,0 26 0,0-25 15,0 0 1,0 24 0,74-49 15</inkml:trace>
  <inkml:trace contextRef="#ctx0" brushRef="#br1" timeOffset="1.24372E6">26739 11956 0,'0'-25'16,"50"75"62,-50-26-78,0 1 16,0 0-16,0 25 15,0-26-15,0 1 16,0 25-16,0 0 16,0-26 15,0-73 0,0-26-15</inkml:trace>
  <inkml:trace contextRef="#ctx0" brushRef="#br1" timeOffset="1.24422E6">26467 11956 0,'-50'0'0,"50"-25"15,-25 25-15,75 0 125,-25 0-125,24 0 16,-24 0-16,25 0 15,24 0-15,-24-25 0,-1 25 16,-24 0-16,25 0 16,-26 0-16,1-49 15,25 49-15,24 0 16,1 0-16,-26 0 16,-73 0 30,-1 0-30,0 0 0</inkml:trace>
  <inkml:trace contextRef="#ctx0" brushRef="#br1" timeOffset="1.2447E6">27112 11782 0,'0'-25'0,"24"25"109,1 25-93,25 0 0,-50 0-1,25 24-15,-25-24 16,24 0-16,-24 25 15,50-26-15,-50 1 16,0 25-16,0-25 16,0-1-16,0 1 15,0 50 1,-25-26 0,25-24-16,-25-25 15,25 50-15,-24-50 0,24 49 16,-25-49-1,-74 25 1,74-25-16</inkml:trace>
  <inkml:trace contextRef="#ctx0" brushRef="#br1" timeOffset="1.28655E6">9947 12477 0,'0'0'0,"24"0"266,1 0-251,0 0 17,0 0-17,49 0 1,-24 0-1,-25 0 1,0 0 0,24 0-1,-24 0 1,0 0 0,0 0-1,24 0 1,-24 0-1,25 0 17,-26 0-17,26 0-15,0 0 32,-26 0-32,1 0 15,25 0-15,-25 0 0,-1 0 16,1 0-16,50 0 15,-26 0-15,1 0 16,-1 0-16,1 0 16,0 0-16,-1 0 15,1 0-15,-25 0 16,0 0-16,24 0 16,1 0-16,-1 0 15,1 0-15,-25 0 16,0 0-16,24 0 15,1 0-15,-1 0 0,1 0 16,0-25-16,-1 25 16,-24 0-16,0 0 15,24 0 1,-24 0-16,0 0 16,25-25-16,-26 25 0,1 0 15,0 0-15,25 0 16,-1 0-1,1 0 1,-50-49-16,50 49 16,-1 0-1,1 0 1,24 0-16,-24 0 16,-25 0-1,-1 0-15,1 0 0,25 0 16,-25 0-16,24 0 15,-24 0 1,49 0 0,1 0-1,-50 0-15,-1 0 16,1 0-16,25 0 16,-25-25-16,24 25 15,1 0 1,-1 0-1,1 0-15,-25 0 16,0 0-16,24 0 16,-24-50-16,0 50 15,25 0 1,24 0 0,-49 0-16,0-25 15,24 25-15,-24 0 16,0 0-16,0 0 15,24 0-15,-24-24 16,0 24 0,24 0-1,-24 0 17,0 0-17,0 0 16,24 0 1,-24 0-17,0 0 17,25 0-17,-1 0 16,-24 0-15,0 0 47,-25 49-32,-25-49-16</inkml:trace>
  <inkml:trace contextRef="#ctx0" brushRef="#br1" timeOffset="1.30385E6">13047 12725 0,'0'-25'15,"0"0"1,0 0-1,0-24 1,-25 49 0,-49 49-1,49-24 1,0-25-16,25 50 16,-49-50-16,49 25 15,0 24 16,0-24-31,0 0 0,25 49 16,-25 1-16,0-26 16,24 1-16,-24-1 15,0 1-15,0-25 16,0 49-16,0-49 16,0 25-1,0-25 1</inkml:trace>
  <inkml:trace contextRef="#ctx0" brushRef="#br1" timeOffset="1.30434E6">12725 13047 0,'0'0'0,"0"-25"15,25 25 64,24 0-79,1-49 15,-1 49-15,1 0 16,24-25-16,-49 25 15,0 0-15,0 0 16,24 0 0</inkml:trace>
  <inkml:trace contextRef="#ctx0" brushRef="#br1" timeOffset="1.3049E6">13395 13022 0,'74'-24'93,"-24"24"-77,-1 0-16,1 0 16,-1-50-16,-24 50 15,25 0 1,-50 25 0,0 0-1</inkml:trace>
  <inkml:trace contextRef="#ctx0" brushRef="#br1" timeOffset="1.30521E6">13494 13146 0,'25'0'47,"24"0"-31,-24 0-16,0 0 15,24-49-15,-24 49 16,0 0-16,0 0 16</inkml:trace>
  <inkml:trace contextRef="#ctx0" brushRef="#br1" timeOffset="1.33842E6">14188 12799 0,'0'-25'16,"-49"25"-16,49-24 31,49 24 32,1 0-48,-25 0-15,24-50 16,1 50-16,0 0 16,-26 0-16,1 0 15,-25 25 1,-25 0-16</inkml:trace>
  <inkml:trace contextRef="#ctx0" brushRef="#br1" timeOffset="1.339E6">14238 12774 0,'-25'0'0,"0"50"31,25-25 0,-49-25-15,49 49 0,0 1-1,0-25 1,0 0-1,24-25 17,26 0-17,0 0 1,-1 0 0,-49 24-1,50-24-15,0 0 16,-50 50 15,0-25-15,-50 24-1,0-49 1,25 25-16,1-25 16,-26 0-16,25 0 15,0 0-15,-24 0 16,-1 0-1,25 0 32</inkml:trace>
  <inkml:trace contextRef="#ctx0" brushRef="#br1" timeOffset="1.33953E6">14759 12948 0,'0'-50'16,"-25"50"31,0 0-32,0 0 17,-24 0-17,24 0 16,25 25-15,0 25 0,0-1-16,0 1 31,25-50-31,-25 25 0,25-25 16,24 0-1,1 0 1,-50-25-16,25 25 15,-25-74-15,0 49 16,0-25 0,-25 1-1,0 49-15,-25 0 16,26 0-16,-1 0 16</inkml:trace>
  <inkml:trace contextRef="#ctx0" brushRef="#br1" timeOffset="1.33996E6">15180 12774 0,'0'-24'15,"-24"-26"1,24 25 15,-25 25 0,25 50 1,0-25-17,0 24-15,0 1 16,0-1-16,0 1 16,0-25-16,0 0 15,0 24-15,0-24 16,49-25-1,-49-25 17</inkml:trace>
  <inkml:trace contextRef="#ctx0" brushRef="#br1" timeOffset="1.34048E6">15156 12849 0,'-25'0'15,"25"-25"17,49 25-32,-24 0 15,0 0 1,25-50-16,-26 50 0,1 0 16,25-24-1,-50-1 1,0-25-1,0 25 1,-25 1 15,25-26 1,0 100 14,0-1-46,0-24 16,0 25-16,0-1 16,0 1-16,0-1 15,25 1 1,-25-25-16,0 0 0,0 24 16,0-24-1,25-25-15</inkml:trace>
  <inkml:trace contextRef="#ctx0" brushRef="#br1" timeOffset="1.34112E6">15602 12973 0,'0'-50'16,"-25"50"-1,50 0 79,0 0-94,0 0 16,24 0-16,-24 0 15,0 0 1,-25 25 31,0 0-47,-25-25 15,25 25 1,-49-25-16,49 49 16,-25-49-16,25 25 15,-25-25-15,25 25 63,25-25-32,49 0-15,-24 0-16,-25 0 15,-1 0-15,1 0 16,-50 0 62</inkml:trace>
  <inkml:trace contextRef="#ctx0" brushRef="#br1" timeOffset="1.35007E6">2406 5482 0,'25'0'125,"24"0"-109,-24 0-1,25 0-15,-1-50 16,1 50-16,0 0 15,-25 0-15,24-25 16,-24 25-16,0 0 16,24-74-16,1 74 15,-25-25-15,49 25 16,-49 0 62</inkml:trace>
  <inkml:trace contextRef="#ctx0" brushRef="#br1" timeOffset="1.3535E6">1042 17314 0,'0'-50'16,"0"25"-1,0 0 1,0 75 46,-25 0-46,25-1-16,0 1 16,0-1-16,0 26 15,0-1-15,0-24 16,25-25-16,-25 0 15,0 49 1,-25-99 31,25 0-31</inkml:trace>
  <inkml:trace contextRef="#ctx0" brushRef="#br1" timeOffset="1.35387E6">794 17363 0,'-25'0'15,"25"-25"-15,0-24 47,0 24-31,25 0 0,24 25-16,1 0 15,0-49-15,-1 49 16,1 0-16,-1 0 15,-24 0-15,0 0 16,0 0-16,24 0 16,-49 24-1,-24 26 1</inkml:trace>
  <inkml:trace contextRef="#ctx0" brushRef="#br1" timeOffset="1.35432E6">719 17810 0,'25'0'94,"-25"49"-94,75-49 16,-51 0-16,26 0 15,0 0-15,-1 0 16,1 0-16,-1 0 16,-24 0-16,-50 0 93,25-24-77</inkml:trace>
  <inkml:trace contextRef="#ctx0" brushRef="#br1" timeOffset="1.35511E6">1364 17835 0,'-49'-50'15,"49"75"79,24-25-78,26-50-1,0 1 1,-50-1 0,0 25-1,0-24 1,-50 49-1,50 24 48,0 1-47,50-25 15,-1 0-16,1 0 1,-50 50 47,0-25-63,0 24 15,0-24-15,0 25 16,25-50-1,-1 0 1,26 0 0,-50-25-1,50-25-15</inkml:trace>
  <inkml:trace contextRef="#ctx0" brushRef="#br1" timeOffset="1.35601E6">1736 17661 0,'-24'-25'47,"24"50"-16,0 49-15,0 1 0,24-50-1,-24-1 1,25-24 15,-25-24-15,0-26-1,0 25-15,50 0 16,-50-24-16,0 24 16,25 25 15,-1 0-16,-24 25 1,0 0-16,0 24 16,0-24-16,50 25 15,-25-50 32,24-50-31,-49 25-16,0 0 15,0 1 1,25-26-16,-25 25 16,0 75 46,0-1-46,25-49-1,-25 25-15,50-25 16,-1 0 0,1 0-16,-1 0 15,-49-49 1,0 24 0,-24 0 15,24-25 0,0 75 0,0 0-15,24 0 0,-24 24-1,0 1 1,0-25-1,0 0 1,-49-50 47</inkml:trace>
  <inkml:trace contextRef="#ctx0" brushRef="#br1" timeOffset="1.3564E6">2629 17661 0,'-49'0'0,"98"0"63,-24 0-48,0 0-15,0 0 16,24 0 0</inkml:trace>
  <inkml:trace contextRef="#ctx0" brushRef="#br1" timeOffset="1.35665E6">2555 17835 0,'25'0'47,"-1"24"-32,1-24 1,25 0 0,0 0-1,-26 0 1</inkml:trace>
  <inkml:trace contextRef="#ctx0" brushRef="#br1" timeOffset="1.35756E6">3398 17388 0,'0'-25'0,"0"0"31,25 50 16,-25 25-32,0-25 1,0 24-16,25 1 16,-25 0-16,0 24 0,0-24 15,49-1-15,-49 1 16</inkml:trace>
  <inkml:trace contextRef="#ctx0" brushRef="#br1" timeOffset="1.35791E6">3175 17462 0,'0'-24'16,"0"-1"46,50 25-62,-1-75 0,1 75 16,-1-24-16,1 24 15,49-50-15,-49 50 16,-25 0-16,-1-25 16,26 25-1</inkml:trace>
  <inkml:trace contextRef="#ctx0" brushRef="#br1" timeOffset="1.35828E6">3200 17959 0,'49'0'31,"-24"0"-15,0 0-16,25 0 16,24-50-16,-24 50 15,-1 0-15,-24-25 0,25 25 16,-26 0-16,1-49 31</inkml:trace>
  <inkml:trace contextRef="#ctx0" brushRef="#br1" timeOffset="1.35902E6">3696 17810 0,'0'-25'47,"0"-25"-47,-25 50 15,25-24 16,25 24 32,-25 74-63,0-49 16,0 24-1,0-24 1,0-50 46,25 1-62,-25-26 16,25 0 0,24 50 15,-24 0-16,-25 50 17,0-25-32,0 24 15,0-73 63,25 24-78,-25-50 16,49 0 0,-24 1-1,0 49 1,25 0 0,-26 0-1,-24 25-15,0 49 16,0-24-1,0-26-15,0 1 16,0 0 0,-49-25 31,49-50-47</inkml:trace>
  <inkml:trace contextRef="#ctx0" brushRef="#br1" timeOffset="1.35942E6">4390 17438 0,'0'0'0,"0"24"78,0 1-62,-49 25-16,49 0 16,-50 49-16,50-25 15,-74 25-15,74 1 16,-50-26-16,50 0 15,-74 26-15,74-51 16,-50 1-16,50-1 0,-49 26 16,49-50-16,-50-25 15,50-50 63</inkml:trace>
  <inkml:trace contextRef="#ctx0" brushRef="#br1" timeOffset="1.36225E6">4440 18033 0,'0'-25'78,"50"50"31,-26 0-93,-24 24-1,25-49-15,-25 50 16,50-50 0,-50 25 15,0-75 63,0 25-79,25 25 1,-25-49-16,0 24 15,0-25-15,0-24 0,24 49 16,-24 0 0,0-24-1,0 24 17,50 25-1,-25 0 16,24 0-32,-24-25-15,50 25 16,-50-49 0,-1 49 15,26 0 0</inkml:trace>
  <inkml:trace contextRef="#ctx0" brushRef="#br1" timeOffset="1.36295E6">4812 17983 0,'0'-24'94,"25"24"-63,49 0-15,-49 0 0,0 0-1,-25 24 1,0 1-1,0 0-15,-25-25 16,25 50-16,-74-50 16,74 24-16,-25-24 15,25 25 1,-25-25-16,50 0 78,49 0-62,-49 0-1,0 0-15,0 0 16,24 0-16,1 0 16</inkml:trace>
  <inkml:trace contextRef="#ctx0" brushRef="#br1" timeOffset="1.36371E6">5606 17735 0,'25'0'78,"-1"-24"-78,1 24 16,25 0-16,-25 0 15,-1 0-15,26 0 16,-75 0 31</inkml:trace>
  <inkml:trace contextRef="#ctx0" brushRef="#br1" timeOffset="1.36394E6">5581 17909 0,'25'0'31,"24"0"-15,1 0-16,0 0 16,-1 0-16,-24 0 15,25 0-15,-25 0 16,-50 0 15</inkml:trace>
  <inkml:trace contextRef="#ctx0" brushRef="#br1" timeOffset="1.36869E6">6300 17462 0,'0'0'0,"0"-24"16,0-1-1,0-25 1,0 25 31,25 25-16,0 0-31,25 0 0,-26 0 16,26 0-1,-50 25-15,0 25 16,0-1-16,0 1 16,0 0-16,0-25 15,-25 24-15,25-24 16,-49 0-16,24 24 16,0-49-1,25 25 1,-50-25-1,100 0 32,0 0-31,-26 0 0,26 0-1,-25 0-15,24 0 16,1 0-1,-50-49-15,50 49 16</inkml:trace>
  <inkml:trace contextRef="#ctx0" brushRef="#br1" timeOffset="1.36897E6">6697 17487 0,'0'-25'16,"0"1"15,50 24-15,-1 0-16,-49-25 15,50 25-15,-25 0 16,0-50 0</inkml:trace>
  <inkml:trace contextRef="#ctx0" brushRef="#br1" timeOffset="1.36942E6">6772 17462 0,'-25'0'0,"25"25"16,0 25 0,-50-50-16,50 25 15,25-25 1,-25 25-16,25-25 15,0 0 17,24 49-17,-24-49 1,25 25 0,-25-25-1,-25 25 1,49-25-16,-49 49 15,0-24 1,-25 0 0,-24-25 15,-1 0-15,0 0-1,26 0 1</inkml:trace>
  <inkml:trace contextRef="#ctx0" brushRef="#br1" timeOffset="1.36971E6">7144 17636 0,'0'-49'47</inkml:trace>
  <inkml:trace contextRef="#ctx0" brushRef="#br1" timeOffset="1.3701E6">7293 17438 0,'0'0'0,"-25"-25"16,25-25-1,0 100 79,0-25-78,0-1-16,0 1 15,0 25-15,0-25 16,25-25-16,-25 49 15,0-24 1,0 25-16,24-50 31</inkml:trace>
  <inkml:trace contextRef="#ctx0" brushRef="#br1" timeOffset="1.37052E6">7541 17413 0,'0'-50'16,"-50"75"46,50 25-46,0-26-16,0 26 16,0-25-16,25 0 15,24 49 1,1-74 0,0 0-1,-1-49 1,-49 24-16,0 0 15,0-25-15,0 25 0,-25-24 32,-24 49-32,49-25 15,-50 25-15,25 0 16</inkml:trace>
  <inkml:trace contextRef="#ctx0" brushRef="#br1" timeOffset="1.3709E6">8037 17314 0,'0'-25'16,"0"50"31,-50-1-32,50 26-15,-25 49 16,-24-24-16,-1 24 16,0 25-16,1-25 15,24 25-15,-25-49 16,50-26-16,-49 1 15,49-25 1,-50-25-16,50 24 16</inkml:trace>
  <inkml:trace contextRef="#ctx0" brushRef="#br1" timeOffset="1.37158E6">7987 17983 0,'0'-24'15,"0"48"63,50 1-62,-25-25 0,-25 50-16,49-50 0,-49 49 15,50-49-15,-1 0 32,-49-24-1,0-26-31,0 25 15,0 0-15,0-24 16,-24 24-16,24 0 16,-25-24-1,25-1-15,-50 0 16,50 26 0,0-26 15,25 50-16,0-25-15,0 25 16,24 0-16,-49-25 16,75 25-16,-51 0 15,1 0 1,0 0-16,25 0 0,-1-49 16,1 49-16,-25 0 15,-50 0 32,0 25-47</inkml:trace>
  <inkml:trace contextRef="#ctx0" brushRef="#br1" timeOffset="1.37217E6">8483 17909 0,'0'0'0,"25"-50"78,25 50-62,-26 0 0,26 0-1,-50 25 17,0 25-32,-50-25 15,50-1-15,-49-24 16,49 75-16,-25-75 15,25 49 1,-25-49 0,50 0 62,25 0-63,-26 0 1,1 0-16,25-24 16,-25 24-16,-1 0 15,-24-25 48</inkml:trace>
  <inkml:trace contextRef="#ctx0" brushRef="#br1" timeOffset="1.37252E6">9302 17661 0,'0'-25'46,"49"25"-30,-24 0 0,25-25-16,-25 25 15,24 0 1</inkml:trace>
  <inkml:trace contextRef="#ctx0" brushRef="#br1" timeOffset="1.37276E6">9401 17735 0,'50'0'31,"-26"0"-16,26 0 1,-25 0 0,24 0-1,-98 0 17</inkml:trace>
  <inkml:trace contextRef="#ctx0" brushRef="#br1" timeOffset="1.38624E6">9996 17413 0,'0'-25'15,"0"99"110,0-49-125,0 0 16,0 0-16,0 25 16,0-26-16,0 26 15,25-25 1,-25 24-1,0-24 1,0 25 0,0-25 15</inkml:trace>
  <inkml:trace contextRef="#ctx0" brushRef="#br1" timeOffset="1.38683E6">10220 17512 0,'0'-50'63,"0"26"-17,74-1-30,-49 25-16,0 0 16,24-50-16,1 50 15,-1 0-15,-24 0 16,0 0 0,-25 50 46,0-1-62,0 1 16,-25 0-16,25-1 15,0-24-15,-49 25 16,49-25 0,0 49-1,-25-49 1,25 0 15</inkml:trace>
  <inkml:trace contextRef="#ctx0" brushRef="#br1" timeOffset="1.38722E6">10691 17735 0,'0'-24'31,"25"24"-31,-1 0 63</inkml:trace>
  <inkml:trace contextRef="#ctx0" brushRef="#br1" timeOffset="1.38807E6">10840 17413 0,'0'0'0,"0"-25"16,49 25 62,1 0-63,24 0 1,-49 0 0,0 0-16,24 0 15,26 0-15,-50 0 16,0 0-1,-1 0 17,-24 25 61,0 24-93,0-24 16,-24 0-16,24 25 16,0-25-16,-50-1 15,50 26-15,0 0 16,-25-50 0,25 49-16,0-24 15</inkml:trace>
  <inkml:trace contextRef="#ctx0" brushRef="#br1" timeOffset="1.38852E6">11733 17438 0,'0'-25'16,"0"0"-1,0 50 79,0 24-78,0 26-16,49-25 15,-49-1-15,0 1 16,0-25-16,0-1 16,0 26-1,0 0 1,0-75 15</inkml:trace>
  <inkml:trace contextRef="#ctx0" brushRef="#br1" timeOffset="1.38912E6">11757 17438 0,'0'0'0,"0"-25"15,-24 99 63,24-49-62,-50 0-16,50 25 16,-74-26-16,49 1 15,25 25 16,49-50 63,1 0-78,-25 0-1,24 0 1,26 0 0,-50 0-1,49 0-15,-49 0 32</inkml:trace>
  <inkml:trace contextRef="#ctx0" brushRef="#br1" timeOffset="1.39121E6">12378 17363 0,'0'-25'16,"0"-24"0,0 74 46,0 24-62,0 26 16,0-1-16,0 1 15,0-1-15,0 0 16,0 1-16,0-1 16,0-24-16,0-25 15,0-50 32,0 0-47,0-25 16,0-24-16,0 0 15,0-1-15,0-24 16,0 0-16,49-1 16,-49 76-16,0-51 15,25 75 1,-25-25-16,50 25 16,-1 25 15,-49 50-16,0-1-15,50 0 16,-50 1-16,0-25 16,25-1-16,-25 1 15,0-1-15,49 26 16,-49-50-16,0-1 16,0 1-16,0 50 15,25-75 16,-50-25 1</inkml:trace>
  <inkml:trace contextRef="#ctx0" brushRef="#br1" timeOffset="1.39147E6">12427 17760 0,'0'-49'47,"25"49"-31,25 0-16,-1 0 0,-24 0 15,25-25 1,-1 25-16</inkml:trace>
  <inkml:trace contextRef="#ctx0" brushRef="#br1" timeOffset="1.39169E6">13146 17587 0,'0'-25'16,"0"0"31</inkml:trace>
  <inkml:trace contextRef="#ctx0" brushRef="#br1" timeOffset="1.40416E6">27955 12030 0,'0'25'156,"0"49"-140,0-24-1,0 0-15,0 24 16,0 1-16,0-26 16,0-24-16,0 0 15,-25-50 79,25-25-78,0 1-16,0-1 15,0-24-15,0 24 16,0 25-16,0-24 15,0 24 17,25 25-17,-25-25 1,25 25 15,-1 0-15,26 0-1,-25 50 1,-25-1 0,0-24-16,50 0 15,-50 25-15,0-26 16,24 1-16,-24 50 16,0-51-1,0 26 1,0-25-1</inkml:trace>
  <inkml:trace contextRef="#ctx0" brushRef="#br1" timeOffset="1.40449E6">28004 12402 0,'0'0'0,"-49"0"15,24 0 1,99 0 109,-49 0-125,0 0 16,0 0-16,25 0 15,-50-49-15,74 49 0,-49 0 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1-05T04:26:41.692"/>
    </inkml:context>
    <inkml:brush xml:id="br0">
      <inkml:brushProperty name="width" value="0.05292" units="cm"/>
      <inkml:brushProperty name="height" value="0.05292" units="cm"/>
    </inkml:brush>
  </inkml:definitions>
  <inkml:trace contextRef="#ctx0" brushRef="#br0">25598 2208 0,'25'0'78,"0"0"-78,25 0 16,-26 0-16,26 0 15,0 0-15,-1 0 16,26 0-16,-26 0 16,-24 0-16,0 0 15,0 0-15,24 0 16,-73 0 78</inkml:trace>
  <inkml:trace contextRef="#ctx0" brushRef="#br0" timeOffset="3974.9972">26095 2208 0,'0'-25'31,"0"0"-15,0 0 15,24 25 16,-24 25-32,25 0 1,-25 24-16,50 1 16,-50-25-1,25-25 1,-1 0 0,-24-50-1,50 1-15,-50-1 16,25 25-16,-25-24 15,0 24-15,0 0 32,49 25-1,-49 25-31,0 49 16,25-74-1,-25 75-15,0-51 16,25 26-1,25-50 32,-50-25-47,24-24 16,-24 24-16,25-25 16,-25 25-16,50 1 15,-25 48 48,-25 26-48,49 0 1,-24-26 0,0-24-16,24 0 31,-24 0-16,-25-74-15,0 49 16,25-24-16,-25-1 16,50 50 46,-50 25-46,24 0-1,-24 24 1,0-24-16,25-25 94,25 0-47,24 0-32,1 0-15,24 0 16,-25 0-16,26 0 0,-1 0 16,-25 0-16,1 0 15,-26 0 1,1 0-16,-1 0 0,-24 0 15,25 0-15,-1 0 16,-24 0-16,0 0 16,25 0-16,-26 0 15,-24-25 204,0 0-203,25 25-16,-25-49 15,0 24 1,0 0-16,50 25 16,-50-49-16,0 98 62,0 1-62,0-25 16,25-1-16,-25 26 15,0-25-15,25 0 16,-25 24-16,49-49 16,-49 25-16,25-50 46,-25-24-30,50-1-16,-50 0 0,49-24 16,-49 24-1,50 1-15,-25 98 63,-25-24-48,0 25-15,24 24 16,-24-24-16,75-25 16,-75-1-16,49-24 15,-49 50-15,25-50 16,-25-25 0,50 0-16,-50 1 15,25-26-15,-25 0 16,24 26-16,-24-1 15,50-25 1,-50 100 31,25-1-31,-25-24-16,0 0 15,74 25-15,-74-26 16,25-24-16,-25 50 15,25-50 17,0 0 124,24 0-140,-24 0-16,0 25 15,24-25 16,-49 49-31,25-49 16,-25 25 15,25-25 16,50 0-31,-26 0-1,26 0-15,-1 0 16,25 0-16,50 0 16,0-25-16,-25 25 0,0 0 15,25-49-15,0 49 16,-50 0-16,-25 0 16,-49 0-16,0 0 15,24 0 157,-73 0-63,-51 0-93,50 0 0,25 49-16,0-24 62,0 0 1,50-25 30,-50-50-77,25 1-16,-25 24 16,25 0-16,-25-24 15,49 24-15,-49 0 16,25 25 0,-25 25 46,0 24-62,0-24 16,0 25-16,0-25 15,25-25-15,-25 49 16,0 1 0,49-50-1,-24-50 16,-25 25-31,50 1 16,-50-26-16,25-49 16,-25 49-16,0 25 15,24 25-15,-24-24 16,0 48 31,0 26-47,0-25 15,50 0-15,-50 24 16,0-24-16,25-25 16,-25 50-16,25-50 47,24-50-32,-49 0-15,50 1 16,-50-1-16,49 1 15,-49 24-15,25 25 16,-25-50-16,0 75 47,50 74-31,-50-74-1,0 0-15,25 24 16,-25 1-1,24-50-15,26 0 79,-50-25-64,25 25 32,0 0-31,-25-25-1,49 25 1,1 0-16,24 0 0,1 0 16,-1 0-16,1 0 15,24 0-15,25 0 16,-50-49-16,1 49 15,-51 0-15,1 0 16,-74 0 109</inkml:trace>
  <inkml:trace contextRef="#ctx0" brushRef="#br0" timeOffset="5563.9969">25549 2257 0,'25'-49'0,"-25"73"110,0 1-110,0 25 0,0-1 15,0 26-15,0-1 16,49 1-16,-49-1 16,0 1-16,0 24 15,0 25 1,0-25-16,0 0 0,50 50 15,-50-75-15,0-24 16,0 0-16,0-1 16,0 1-16,0-1 15,0 1-15,0 0 16,0-25-16,0-1 16,0 26 30,25-50 33,24 0-64,1 0-15,-25 25 16,24-25-16,26 0 15,24 0-15,50 0 16,-25 0-16,0 0 0,49 0 16,-24 0-16,-25 0 15,0 0-15,0 0 16,-24 0 0,-1 0-16,-25 0 0,25-25 15,-24 25-15,-1 0 16,-49 0-16,25 0 94,-75 0-63,25-25-31</inkml:trace>
  <inkml:trace contextRef="#ctx0" brushRef="#br0" timeOffset="6655.0071">28476 3597 0,'0'-50'16,"0"25"-1,0 0 17,-50 25-32,25-49 31,1 49-15,-26 0-1,25 0 1,0 0-1,-24 25 1,24-1 0,0 26-1,25-25 1,-49-25-16,49 49 16,0-24-16,-25 25 15,25-25-15,0 0 16,0 24-16,0-24 15,0 0-15,0 24 16,0-24-16,0 0 16,0 25-1,49 24 1,1-49-16,24 24 16,-24-49-1,-25 0-15,0 0 16,24 25-16,-24-25 15,0 0-15,0 0 16,24 0-16,1 0 16,-1 0-16,1-49 15,-25 49-15,-25-25 16,49 25-16,-49-25 16,25 25-16,-25-74 15,50 74-15,-50-50 16,0 0-1,0 26-15,0-51 16,0 50 0,0-49-16,-25 49 15,-25 0 1,-24-24 0,24 49-1,50-25 1,-24 25-16,-1 0 31,0 0 0,25-50-15,-50 50 0</inkml:trace>
  <inkml:trace contextRef="#ctx0" brushRef="#br0" timeOffset="7560.0085">28972 3845 0,'25'0'47,"-1"0"-31,51 0-1,-25 0 1,-1 0-16,1 0 16,-1 0-16,26 0 15,24 0-15,25 0 16,50 0-16,-50 0 15,24 0-15,1 0 16,25 0-16,-50 0 16,25 0-16,-25 0 15,25 0-15,-50 0 0,0 0 16,0 0-16,-24 0 16,-1 0-16,1 0 15,-26 0-15,1 0 16,24 0-16,1 0 15,-26 0-15,26 0 16,-26 0-16,1 0 16,-1 0-16,26 0 15,-26 0-15,1 0 16,0 0-16,-1 0 16,-24 0-16,0 0 0,25 0 15,-26 0-15,1 0 16,0 0-16,25 0 15,-1 0 1,-49-50 78</inkml:trace>
  <inkml:trace contextRef="#ctx0" brushRef="#br0" timeOffset="8842.9977">32221 2232 0,'0'-24'15,"25"24"48,-25 24-48,0 26 1,50-25-16,-50 24 16,0 1-16,0 24 15,0 1-15,0-1 16,0 1-16,0-26 15,0 1-15,0 24 16,0-24-16,0 0 16,0-1-16,0 1 15,0-1-15,0 1 16,0 0-16,0-1 0,0 1 16,0-1-16,0 1 15,0 0-15,0-1 16,0-24-16,0 0 15,0 24-15,0-24 16,0 50 0,0-50-16,0-1 15,0 26 48,0-25-32,25-25-15,-25 25-16,0-1 31,0-48 31,-25-1-46,-50 25-16</inkml:trace>
  <inkml:trace contextRef="#ctx0" brushRef="#br0" timeOffset="9926.0046">27558 3820 0,'25'0'47,"0"0"-16,-25-25-31,24 25 16,26 0-1,0 0 1,-26 0-1,1 0 1,25 0-16,-25 0 0,-1 0 16,1 0-16,25 0 15,-50-49 17,25 49-1,-1 0 16,-24 24 0</inkml:trace>
  <inkml:trace contextRef="#ctx0" brushRef="#br0" timeOffset="10911.998">28352 3919 0,'-50'-25'94,"50"-24"-78,0 24-1,0 0 1,25 25-16,0-49 31,0 49-15,24 0 0,-24 0 15,-25 49-31,0-24 15,0 0 1,25-25 0,-25 49-16,0 1 15,49-25 1,-24-25 15,0 0-15,25-25-1,-50 0 1,24-49 0,-24 49-16,0 0 15</inkml:trace>
  <inkml:trace contextRef="#ctx0" brushRef="#br0" timeOffset="12753.1034">26516 1811 0,'0'-50'0,"0"1"16,0 24-16,0-25 15,0 25 16,0 75 32,0 0-63,0 24 16,0-24-16,0-1 15,0-24-15,0 0 16,0-50 31,0 0-32,0-24-15,0-26 16,25-24-16,-25 24 16,0 26-16,25 24 15,-25 0 1,25 25-16,24 0 31,1 0-15,-25 0-1,-25 75-15,0-51 16,0 26-16,0-25 16,-50 25-1,25-50 1,25 49-16,-25-49 31,25-25-15,0 50 46,50 25-62,0-1 16,-50-24-1,0 50 1,0-26 0,0-24-1</inkml:trace>
  <inkml:trace contextRef="#ctx0" brushRef="#br0" timeOffset="12953.0939">26839 1836 0,'0'24'63,"49"-24"-63,-49 50 15,0 24 1,0-49-16</inkml:trace>
  <inkml:trace contextRef="#ctx0" brushRef="#br0" timeOffset="13965.0969">28649 1612 0,'0'-25'16,"0"50"46,0 25-62,0 0 16,0-1-16,0-24 16,0 25-16,0-1 15,0-74 48,0-24-48,0-26 1,25 26-16,-25-26 0,25 26 16,-25 24-16,50-25 15,-26 50 1,26 0 15,-25 25-15,-25 25-1,0 24 1,0-49-16,-25 25 16,-25-26-16,26-24 15,-26 50-15,25-50 16,75 50 62,-25-50-62,-25 24-16,49-24 15,-49 50-15,25-50 16,-25 50-16,0-1 15</inkml:trace>
  <inkml:trace contextRef="#ctx0" brushRef="#br0" timeOffset="14295.0946">28997 1960 0,'24'-50'15,"1"50"17,25 0-17,-50 25 1,0 0 0,0 24-1,-25-49-15,25 50 16,-25-50-1,25 49-15,50-49 47,-25 0-31,24-24-16,-24 24 16</inkml:trace>
  <inkml:trace contextRef="#ctx0" brushRef="#br0" timeOffset="15412.0982">30733 1587 0,'0'0'0,"0"-24"47,0 48 0,0 51-47,0-25 16,0-1-16,0 1 15,0-25-15,0 24 16,0-98 31,0-1-32,0-24-15,25-1 16,-25 1-16,49 24 16,-49 0-16,0 1 15,25 49-15,25-25 16,-25 25-1,24 0 1,1 50 0,-50-1-16,0 1 15,0-1-15,0 1 16,-25 25-16,-25-26 16,50-24-16,-49-25 15,-1 0 1,25 0-1,25-25 17,0-24-1,50 49-15,-25 0-1,-25 74 1,25-74-16,-25 50 15,49-26-15,-49 1 16,25-25 0,-25 50-16,0-25 31,0-1-15</inkml:trace>
  <inkml:trace contextRef="#ctx0" brushRef="#br0" timeOffset="15901.0942">31155 1836 0,'0'0'0,"0"-25"31,24 25-15,1 0 15,0 0 1,-25 25 14,50 24 48,-1-49-78,-24 25-1,-25 0 1,0 24 0,-25-49-16,1 25 0,-26-25 15,25 0 1,-25 0-16,-24 0 0</inkml:trace>
  <inkml:trace contextRef="#ctx0" brushRef="#br0" timeOffset="16815.0958">26690 2580 0,'0'-25'31,"0"50"63,0 24-79,25 1 1,-25-25-16,24 0 0,1 24 16,25-74 30,-50 1-30,0-1-16,25-25 16,-25 0-16,0 1 15,0-1-15,0 1 16,0 24-16,49 25 16,-49-50-16,0 75 31</inkml:trace>
  <inkml:trace contextRef="#ctx0" brushRef="#br0" timeOffset="17046.0965">26963 2580 0,'0'49'63,"0"-24"-63,0 25 15,49-50-15,-49 25 16,0 24 0</inkml:trace>
  <inkml:trace contextRef="#ctx0" brushRef="#br0" timeOffset="17850.094">28525 2654 0,'0'-25'0,"25"25"0,25 50 94,-50-25-94,49 24 15,-49-24-15,0 0 16,25-25-16,-25 74 15,25-74 17,-25-49-17,0-26 1,0 26-16,50-1 16,-50 0-16,0 26 0,0-26 15,0 25 1,24 25 31</inkml:trace>
  <inkml:trace contextRef="#ctx0" brushRef="#br0" timeOffset="18256.0981">28922 2753 0,'0'-24'62,"25"24"-62,0 0 16,0 0-1,-25 24 17,0 1-17,0 0 1,-25-25-16,25 25 16,-50-25-16,50 49 15,25-49 32,25 0-31,-1 0-16,26 0 15,-26-24-15,26-1 16</inkml:trace>
  <inkml:trace contextRef="#ctx0" brushRef="#br0" timeOffset="19132.094">31006 2604 0,'0'-24'0,"25"24"15,-25 24 17,0 26-17,49 0-15,-49-25 16,0-1-1,25 26-15,-25-25 0,50 0 16,-26-25 31,26-50-31,-50 25-16,50-24 15,-50-1-15,49-49 16,-49 24-16,0 1 0,0 49 15,0 0 1</inkml:trace>
  <inkml:trace contextRef="#ctx0" brushRef="#br0" timeOffset="19615.1267">31378 2778 0,'50'0'31,"-26"-49"-16,1 49 1,-25 24 15,0 1-15,0 0 0,0 0-1,-25-25-15,50 0 78,25 0-62,-25 0 15,-25 49-15,-25-24-1,0-25-15,0 50 16,-24-50-16,-26 0 16,-24 0-16,0-25 0</inkml:trace>
  <inkml:trace contextRef="#ctx0" brushRef="#br0" timeOffset="23498.0511">28972 4366 0,'0'0'0,"0"-25"16,0-25 15,25 75 16,-25 0-47,49 24 16,-49 1-16,25 24 15,-25-24-15,50 0 16,-50-26-16,25-24 15,-25 50-15,24-50 16,-24-25 15,50 0-31,-50-24 16,25-26-16,-25 26 16,49-1-16,-49 25 0,0 1 15,0-26 16</inkml:trace>
  <inkml:trace contextRef="#ctx0" brushRef="#br0" timeOffset="63784.5648">7640 2729 0,'0'-25'156,"25"25"-47,24 0-93,1 0 0,-1 0-1,1 0 1,-25 0-1,24 0 1</inkml:trace>
  <inkml:trace contextRef="#ctx0" brushRef="#br0" timeOffset="64316.5684">7665 2902 0,'49'0'125,"-24"0"-110,0 0-15,0 0 16,49-25-16,-24 25 15,-26 0-15,1 0 16,50 0 0</inkml:trace>
  <inkml:trace contextRef="#ctx0" brushRef="#br0" timeOffset="66657.8771">8533 2580 0,'0'-25'32,"-50"25"-17,75 0 48,0 0-48,0 0-15,24 0 0,1-50 16,-1 50 0,1 0-16,-25-25 0,49 25 31</inkml:trace>
  <inkml:trace contextRef="#ctx0" brushRef="#br0" timeOffset="67214.8853">8607 2530 0,'0'0'0,"-25"0"0,25 25 15,-24-25 1,24 25-1,0 24 1,-50-49 0,50 25-16,0 0 15,0 0 1,0 24 0,25-49 15,-25 25-31,25-25 15,24 0 1,1 0-16,-50 25 16,49-25-16,1 0 15,-50 50 1,25-50-16,-25 24 16,25 1-1,-25 25 1,0-1-1,-25-49 1,25 25 0,-75-25-16,51 0 15,-1 0-15,0 0 16,-25 0-16,26 0 16,-1 0-16,-25 0 15,50-49 1,0-1-1</inkml:trace>
  <inkml:trace contextRef="#ctx0" brushRef="#br0" timeOffset="67735.8795">9004 2679 0,'0'0'0,"-50"74"109,50-24-109,0-25 16,0 0-16,0-1 16,50-24-16,-50 75 0,50-75 15,-1 0 1,-24 0-16,0 0 15,25-25 1,-50-49 0,0 49-16,0 0 15,0-25 1,0 26-16,0-1 16,-75 25-16,50 0 15,25-50-15,-49 50 16,24 0-1</inkml:trace>
  <inkml:trace contextRef="#ctx0" brushRef="#br0" timeOffset="68630.8764">9674 2406 0,'0'-50'16,"0"75"62,0 25-62,-25-50-16,25 74 15,0-49-15,-25 0 16,25 24-16,-25-24 15,25 0-15,0 25 16,-49-25-16,49 24 16,0-24-1,0 25 17,0-26-17,0 1 16,0 25 16,49-25 0,-24-25-47,0 0 16,25 0-16,-26 0 15,1 0-15,25 0 16,-1 0 0,-24 0 15</inkml:trace>
  <inkml:trace contextRef="#ctx0" brushRef="#br0" timeOffset="69214.8769">10021 2629 0,'0'-25'15,"-25"25"1,25-24-16,-49 24 31,24 0 32,0 0-48,25 49 1,0 1-1,0 0-15,0-1 16,0 1 0,0-25 15,50-25-31,-26 0 16,26 0-1,-25 0 1,25-75-1,-50 26 1,0-26 0,-25 50-1,0 0 1,-25 25 0,50-49-1,0 74 32</inkml:trace>
  <inkml:trace contextRef="#ctx0" brushRef="#br0" timeOffset="69597.8773">10170 2431 0,'0'25'94,"25"-25"-79,0 0 32,-25-50-31,0 25 15,-25 25 0</inkml:trace>
  <inkml:trace contextRef="#ctx0" brushRef="#br0" timeOffset="70626.1143">7813 3448 0,'-49'0'31,"49"25"1,25-25-17,24 0-15,-24 0 16,25 0-1,-1 0 1,1 0 0,0 0-1</inkml:trace>
  <inkml:trace contextRef="#ctx0" brushRef="#br0" timeOffset="70955.113">7863 3671 0,'25'0'94,"49"0"-79,-24 0 1,-25 0 0,0 0-1</inkml:trace>
  <inkml:trace contextRef="#ctx0" brushRef="#br0" timeOffset="75294.5796">8781 3324 0,'-25'0'16,"0"0"15,25-25 16,0 0-31,50 25-1,-25 0-15,24 0 16,1 0 0,-25 0-1,-25 75 1,0-51-16,0 1 16,0 50-16,-75-51 15,75 1-15,-49 25 16,24-1-1,-25-49 1,50 25-16,25-25 63,0 0-48,49 0 1,-24-25-16,-25 25 15,-1 0-15,1 0 16,25 0-16,-25 0 16,0 0-16,-1 0 15</inkml:trace>
  <inkml:trace contextRef="#ctx0" brushRef="#br0" timeOffset="75629.5792">9252 3274 0,'-25'0'31,"50"0"16,0 0-47,0 0 15,24-49-15,-24 49 16,25 0 0,-1 0-1</inkml:trace>
  <inkml:trace contextRef="#ctx0" brushRef="#br0" timeOffset="76094.9144">9351 3225 0,'-49'0'0,"-1"24"15,25 1 17,25 25-17,0-25 1,0-1-1,0 1 1,25 25 0,25-50-1,-1 0 1,-24 0-16,0 0 16,25 0-16,-26 0 15,26 0 1,-50 25-16,25-25 15,-25 49-15,0-24 16,0 0 0,-25 24-1,0-49 1,-24 0-16,24 25 0,0-25 16,-74 0 15,74 0-16</inkml:trace>
  <inkml:trace contextRef="#ctx0" brushRef="#br0" timeOffset="76779.2731">10170 3051 0,'-50'25'109,"50"24"-109,-24-24 16,24 0-16,-50 25 15,50-26-15,-25-24 16,25 50-16,0-25 16,0 24-1,0-24 1,75-25 46,-1 0-46,-49 25-16,0-25 16,24 0-16,-24 0 15,0 0-15,0 0 16,24 0-1,1 0 1,-25 0 0,24-25 31</inkml:trace>
  <inkml:trace contextRef="#ctx0" brushRef="#br0" timeOffset="77368.2752">10567 3001 0,'0'-24'16,"-25"24"15,-25 0-15,26 0 15,-1 74 0,25-24-15,0-1-1,0-24 1,0 0 0,0 24-1,0-24 1,49 25 15,-24-50-31,0 0 16,0 0-1,-25-25 1,49 25 0,-49-25-1,0 0 1,-24 25 0,-26 0-1,25 0 1,0 0-1</inkml:trace>
  <inkml:trace contextRef="#ctx0" brushRef="#br0" timeOffset="77788.2711">10790 3101 0,'0'-25'16,"-50"25"46,26 0-31,24 49-31,0 1 16,0-25-16,0 24 16,24-24-1,26-25 1,-25 0 0,24 0-1,1 0 1,-50-49-16,0-1 15,0 0 1,0 1 0,-50 49-1,1 0 1,49-25 0</inkml:trace>
  <inkml:trace contextRef="#ctx0" brushRef="#br0" timeOffset="78126.2713">11088 2902 0,'-25'25'78,"25"0"-62,25-25 15,-1 0 0,-24-25 0,-49 25 1,24 0-17</inkml:trace>
  <inkml:trace contextRef="#ctx0" brushRef="#br0" timeOffset="79135.0153">8086 4316 0,'-49'0'0,"98"0"94,-24 0-79,0 0 1,0 0-16,24 0 0,-24 0 16,25 0-1,-25 0 1</inkml:trace>
  <inkml:trace contextRef="#ctx0" brushRef="#br0" timeOffset="79386.02">8161 4440 0,'25'0'47,"-1"0"-47,26 0 15,-25 0-15,0 0 16,24 0 0</inkml:trace>
  <inkml:trace contextRef="#ctx0" brushRef="#br0" timeOffset="82660.1297">8880 4217 0,'0'-25'47,"0"0"-31,0 0-1,25 25 1,-25-49-16,49 49 16,-24 0-16,0 0 15,25 0 1,-1 25 0,-49-1-16,0 1 0,0 25 15,0-25-15,0-1 16,-24 26-16,24-25 15,-25-25-15,25 49 16,-25-49-16,25 25 31,25-25 47,0 0-62,24 0 0,-49 50-1,0-1 1,0 1 0,-25-25-1,-24 24 1,24-49-16,-25 0 15,25 0-15,1 0 16,-1 0-16,-50 0 16,75-24-1,0-26 1,0 0-16</inkml:trace>
  <inkml:trace contextRef="#ctx0" brushRef="#br0" timeOffset="83176.1313">9550 4266 0,'0'-24'0,"-25"48"94,25 1-79,0 0-15,0 0 16,0 24-16,0-24 15,0 25 1,0-1 0,50-49-1,-1 0 1,1 0 0,-50-49-16,49 24 0,-49 0 15,0-24-15,0 24 16,0 0-16,0 0 15,0-49 1,-74 74-16,49 0 16,0 0-1,1 0 17</inkml:trace>
  <inkml:trace contextRef="#ctx0" brushRef="#br0" timeOffset="84273.164">10368 3894 0,'0'-24'15,"0"73"79,-24 1-94,24-1 16,-25 26-16,25-26 15,-75 1-15,75 0 16,-49-1-16,49 26 15,-50-26-15,50 1 16,-74-25-16,74 24 0,-25-49 16,25 50-16,0-25 31,0-1 0,25 26 0,49-50-15,-49 0-16,25 25 16,-1-25-16,1 0 15,24 0-15,1 0 16,-26 0-16,1 0 0,-25 0 16,-1 0-1,-24-25 63,0-25-62</inkml:trace>
  <inkml:trace contextRef="#ctx0" brushRef="#br0" timeOffset="85030.1643">10542 4440 0,'0'0'0,"25"0"78,0-50-78,24 50 16,26 0-1,-26 0 1,-24 0 0</inkml:trace>
  <inkml:trace contextRef="#ctx0" brushRef="#br0" timeOffset="85413.192">11162 4142 0,'0'-24'16,"0"-1"15,0 50 32,0-1-48,0 26-15,0 0 16,0 24-16,0-24 15,0-1-15,0-24 16,0 25-16,0-26 16,50-24 15,-50-24 0</inkml:trace>
  <inkml:trace contextRef="#ctx0" brushRef="#br0" timeOffset="85781.1929">11187 4192 0,'0'-50'16,"-25"50"0,-25 50 30,50-25-46,-49-25 16,49 49-16,-50-24 16,1 50-1,49-51 1,0 1 0,24-25 15,1 0-16,0 0 1,25 0-16,-26-49 0,1 49 16,25-25-16,-25 25 15,0 0-15,24-25 16,-24 25-16,25-50 16</inkml:trace>
  <inkml:trace contextRef="#ctx0" brushRef="#br0" timeOffset="86055.1916">11410 4167 0,'50'0'94,"-1"-25"-79,1 25 1,-25 0 0,-25-24-1</inkml:trace>
  <inkml:trace contextRef="#ctx0" brushRef="#br0" timeOffset="86531.2524">11485 4118 0,'-25'0'0,"25"24"15,-25-24 1,25 25-1,0 50 1,0-51 0,0 1-1,-25-25-15,25 25 16,0 25 0,0-26-1,25-24 16,25 0-15,-26 0 0,51 0-1,-50 0 1,-25 25 15,0 25-15,0-25-1,-25-25 1,-25 24 0,1-24-16,24 0 15,-25 0 1,50-24-16,0-1 16</inkml:trace>
  <inkml:trace contextRef="#ctx0" brushRef="#br0" timeOffset="86898.2521">11683 4018 0,'0'50'78,"0"-25"-47,25-25-15,0 0 15,-25-50-31,0 25 15,-50 25 17,25 0-17</inkml:trace>
  <inkml:trace contextRef="#ctx0" brushRef="#br0" timeOffset="87143.2548">11881 3845 0</inkml:trace>
  <inkml:trace contextRef="#ctx0" brushRef="#br0" timeOffset="364983.8121">1463 6821 0,'0'0'0,"0"-25"15,0 1 17,50 48 46,0 26-63,-26-25-15,1 25 16,25-26-16,-25 1 16,-25 25-16,74-25 15,-49 49 1,-25-49-1,0 0 1</inkml:trace>
  <inkml:trace contextRef="#ctx0" brushRef="#br0" timeOffset="365357.8148">1811 6772 0,'0'-25'0,"0"-25"31,-50 100 47,1-25-62,49-1-16,-50 26 16,50-25-16,-50 25 0,1-1 15,-1 1 1,50-25 0</inkml:trace>
  <inkml:trace contextRef="#ctx0" brushRef="#br0" timeOffset="366300.0555">2505 6945 0,'0'-24'16,"0"-51"0,0 50-1,0 0 1,-25 25-1,-24 0 1,24 0-16,0 0 16,-24 0-16,24 0 15,0 75-15,-25-25 16,50-26 0,0 26-1,25 24 1,25-74-1,-1 0 1,1 0 0,0-49-1,-50-1 1,49 25-16,-49-24 16,0 98 62,25-49-78,-25 50 15,25-50-15,-25 50 16,74-50-16,-74 24 16,50-24-16,0 0 15</inkml:trace>
  <inkml:trace contextRef="#ctx0" brushRef="#br0" timeOffset="366571.0566">2729 6945 0,'0'-49'31,"24"49"16,-24 49-47,50-49 15,-50 75-15,50-50 16,-50-1-16,49-24 0,-49 50 16,50-50-1,-50 50-15,25-50 0</inkml:trace>
  <inkml:trace contextRef="#ctx0" brushRef="#br0" timeOffset="366844.0586">2977 6871 0,'-50'0'78,"50"74"-78,-50-24 16,-24 0 0,49-1-1,25 1 1,-49-50-16,49 49 15,24-49 1</inkml:trace>
  <inkml:trace contextRef="#ctx0" brushRef="#br0" timeOffset="367497.0826">3324 6921 0,'0'-25'0,"-50"25"16,50 49 93,0 1-93,0 0-1,25-1 1,-25-24 0,25-25-1,0 0-15,24 0 16,-24 0-1,-25-50 1,25 1-16,-25 24 16,0 0-16,0 0 15,0-24-15,0 24 16,49 75 78,-24 24-79,-25-49-15,50-25 16,-50 74-16,25-74 16,-25 50-16,0-25 15,-25-25 16,0 0-15,-25 0-16,1-50 0,-1 25 16,25-49-16,-24 24 15</inkml:trace>
  <inkml:trace contextRef="#ctx0" brushRef="#br0" timeOffset="367711.0901">3274 6499 0,'-49'0'78</inkml:trace>
  <inkml:trace contextRef="#ctx0" brushRef="#br0" timeOffset="368733.4182">4093 6945 0,'74'0'78,"-24"0"-78,-1 0 16,-24 0-16,25 0 15,-25 0-15,-1 0 16</inkml:trace>
  <inkml:trace contextRef="#ctx0" brushRef="#br0" timeOffset="369031.4179">4068 7094 0,'50'0'62,"-26"0"-46,1 0-16,0 0 15,25 0-15,-26 0 16,1 0-16,25 0 16</inkml:trace>
  <inkml:trace contextRef="#ctx0" brushRef="#br0" timeOffset="370660.4183">5035 6747 0,'-24'0'15,"24"-25"79,24 25-78,1 0-1,25 0-15,24 0 16,-49 0 0,25 0-1,-26 0-15,26 0 16</inkml:trace>
  <inkml:trace contextRef="#ctx0" brushRef="#br0" timeOffset="371273.02">4986 6772 0,'-50'24'32,"50"26"-1,-25 0-31,25-1 16,0 1-1,0-25 1,50-25 31,-25 0-47,24 0 15,-24 0-15,0 0 16,25 0-16,-1 0 16,-24 0 15,-25 49-16,0 1-15,0-25 16,0 24 0,-74-49-1,49 25 1,0-25-16,-25 0 16,1 0-1,-1 0 1,25 0-1,-24 0 1,49-49 0,25 49 15</inkml:trace>
  <inkml:trace contextRef="#ctx0" brushRef="#br0" timeOffset="371750.0182">5556 6995 0,'0'-25'15,"-25"25"32,1 0-16,24 25-31,-25 49 16,25-24 0,0-25-16,0 0 15,0 24 1,49-49-1,1 50-15,-25-50 16,0 0-16,24-25 16,1-49-1,-50 49 1,0-25-16,0 25 0,0-24 16,0 24-16,-25 25 15,25-50-15,-50 50 16,1 0-16,24 0 15,0 0-15,0 0 16</inkml:trace>
  <inkml:trace contextRef="#ctx0" brushRef="#br0" timeOffset="372733.3653">6226 6945 0,'0'-24'0,"0"-26"32,-25 50-17,0 0 1,1 0 15,24 25-31,-50-25 16,50 49-16,0-24 15,0 0-15,0 25 16,0-26-16,0 26 16,50-50-1,-50 25-15,49-25 16,-24 0-16,0 0 15,24 0-15,-24 0 16,0 0-16,25-50 16,-50 1-16,24 24 15,-24-25 1,0 25 0,0 75 46,0-25-46,0 24-1,0 1-15,50-50 16,-50 25-16,74-25 16,-24 0-16,-25 0 15,0 0-15,-1 0 16,-24-50-1,0 1-15,0 24 0,0 0 16,0-25-16,0 1 16,-49 49-1,24 0 1,-25 0 0,26 0-16,-1 0 15,25 25 1,0-1 15,25-24-15</inkml:trace>
  <inkml:trace contextRef="#ctx0" brushRef="#br0" timeOffset="373167.3676">6945 6921 0,'0'-25'15,"0"0"17,-24 25-1,-1 0-15,0 0-1,-25 0 1,50 50-16,0-26 15,-25-24 1,25 50-16,25-25 16,25 24-1,-25-49-15,0 0 16,24 25-16,-24-25 16,0 0-16,24 0 15,-49 25 1,-49 25 15,-1-50-15,1 0-16,-26 0 15,25 0-15,26 0 16,-26 0-16</inkml:trace>
  <inkml:trace contextRef="#ctx0" brushRef="#br0" timeOffset="373639.3663">7193 6945 0,'0'-49'0,"0"24"47,-49 25 16,49 74-63,0-49 15,0 0-15,0 0 16,0 24-16,25 1 15,24-25 1,-24-25 0,25 0-16,-26 0 15,1 0-15,25 0 0,-50-25 16,25 0-16,-25 0 16,0-49-16,0 24 15,0 26-15,-25-26 16,-74 0-1,74 50 1,0 0-16,0 0 31</inkml:trace>
  <inkml:trace contextRef="#ctx0" brushRef="#br0" timeOffset="374007.3901">7367 6648 0,'0'-25'16,"0"50"93,25-25-93,0 0 0,-1 0-1,-24-50 1,-24 50 31,-1 0-47,25 25 15,-25-25-15</inkml:trace>
  <inkml:trace contextRef="#ctx0" brushRef="#br0" timeOffset="377912.8166">7888 6970 0,'0'0'0,"49"0"125,-24 0-109,25 0-16,0 0 15,-1 0-15,26 0 16,-26 0-16,1 0 16,-1 0-16,-24 0 0</inkml:trace>
  <inkml:trace contextRef="#ctx0" brushRef="#br0" timeOffset="378373.8195">8210 6772 0,'-49'0'16,"49"-50"15,0 75 31,0 24-46,0 26-16,0-1 16,25-24-16,-25 0 15,0-26-15,0 26 0,0-25 16,0 24 0,24-49 77</inkml:trace>
  <inkml:trace contextRef="#ctx0" brushRef="#br0" timeOffset="379686.899">8954 6747 0,'0'-25'46,"50"25"-46,0 0 16,-25 0-16,-1 0 16,26 0-16,0 0 15,-26 50 1,-24-1 0,-24 26-1,-1-50 1,-25 24-16,1-24 0,24-25 15,0 74-15,-50-49 16,51-25 15,48 0 63,26 0-78,25 0-1,-26 0-15,1 0 16,-25 0-16,-1 0 16,26 0-16,0 0 15,-50-25 1</inkml:trace>
  <inkml:trace contextRef="#ctx0" brushRef="#br0" timeOffset="379990.8974">9599 6772 0,'0'-50'63,"25"50"-48,0 0-15,25 0 16,-26 0-16,1-25 15,25 25-15,-25 0 16,-1 0 0</inkml:trace>
  <inkml:trace contextRef="#ctx0" brushRef="#br0" timeOffset="380471.9021">9575 6747 0,'-25'0'16,"25"25"-16,0 24 31,-25-49-31,25 25 16,0 0-16,0 0 31,25-25 0,0 0-31,-1 0 16,1 0-16,25 0 16,-25 0-16,-1 0 15,26 49 1,-50-24-1,0 0 1,0 25 0,-25-50-1,0 24 1,-24-24 0,24 0-16,-25 0 0,26 0 15,-26 0 1,0-24-1</inkml:trace>
  <inkml:trace contextRef="#ctx0" brushRef="#br0" timeOffset="381625.8984">10269 6821 0,'0'-25'32,"-25"25"30,-24 0-46,49 50-1,-25 0-15,25-25 16,0-1-16,0 26 16,0-25-16,0 0 0,0 24 31,50-49-31,-1 50 0,1-50 15,-1 0 1,1 0-16,24 0 0,-24-25 16,0 25-16,-50-25 15,24 25-15,-24-49 16,0-1 0,0 0-1,0 75 48,0 25-32,25-50-31,0 0 16,25 0-1,-26 0 1,51 0-1,-50-25 1,-25-25 0,0 26-1,0-1 1,-25 25-16,25-50 0,-50 50 16,1 0-1,24 0 1,0 0 15,25 25 0</inkml:trace>
  <inkml:trace contextRef="#ctx0" brushRef="#br0" timeOffset="382081.8968">11286 6846 0,'0'-25'15,"-25"25"17,1 0-1,-26 0-16,25 0 1,-49 0 0,49 50-1,25-25 1,0 0 0,25-25-1,-1 0-15,26 49 16,0-49-1,-1 25 1,-24-25 0,-25 25-16,0 24 31,-25-49-15,1 25-1,-26-25-15,25 0 16,0 0-16,-24 0 15,49-25-15,-50 25 0</inkml:trace>
  <inkml:trace contextRef="#ctx0" brushRef="#br0" timeOffset="383097.5878">12005 6796 0,'0'0'0,"0"-24"0,0-26 31,-24 50-31,-1-25 31,0 25-15,-25 0-1,1 0 1,49 50 0,-25-1-16,-25 26 15,50-50 1,0 0-16,0 24 15,0-24-15,0 25 16,0-26 0,75-24-16,-26 50 15,-24-50 1,50 0 0,-26-25-1,1 0 1,-50 1-1,-25 24 1,25-50-16,-50 50 16,26 0-16,-1 0 15,-25 0-15,25 0 16,1 0 0,48 0 30,1 0-30</inkml:trace>
  <inkml:trace contextRef="#ctx0" brushRef="#br0" timeOffset="383532.5833">12353 6896 0,'0'-25'0,"0"-25"31,-50 50 16,50 25-31,-49-25-16,49 50 15,0-25-15,0-1 16,0 51-1,0-26 1,0-24 0,74-25-16,-24 0 15,-26 0-15,1 0 0,25 0 16,-25-25 0,-25-24-1,0 24-15,-25-25 16,0 1-1,0 49 1,0 0 0,25-25 15</inkml:trace>
  <inkml:trace contextRef="#ctx0" brushRef="#br0" timeOffset="383869.3376">12601 6672 0,'0'-24'16,"0"48"93,49-24-77,-24 0-17,-50 0 32,1 0-31,-26-49-16</inkml:trace>
  <inkml:trace contextRef="#ctx0" brushRef="#br0" timeOffset="386208.8406">13047 6970 0,'25'0'125,"25"0"-109,24 0-16,1 0 16,-1 0-16,-24 0 0,-1 0 15,1 0 1,-25 0 0,-25-25 15</inkml:trace>
  <inkml:trace contextRef="#ctx0" brushRef="#br0" timeOffset="386587.5329">13320 6772 0,'-25'0'16,"25"-25"0,0 50 46,0 24-46,0 1-16,0 24 15,0-24-15,0 0 16,0-1-16,0-24 16,0 0-16,0 24 15,0 1-15,0-75 78</inkml:trace>
  <inkml:trace contextRef="#ctx0" brushRef="#br0" timeOffset="387713.5315">14015 6796 0,'0'-49'16,"0"24"31,49 25-16,-24 0-16,0 0-15,24 0 16,-24 0 0,-25 74-16,0-24 15,0 0 1,-25-50 0,-24 49-16,24-49 15,0 50-15,-24-50 16,73 0 31,26 0-32,24 0 1,-49 0 0,25 25-1,-1 0 1,-49 24-1,0-24 1,-49 0 0,24-25-16,0 0 15,0 0-15,-24 0 0,24 0 16,-25 0 0,50-25 15,0-25-16</inkml:trace>
  <inkml:trace contextRef="#ctx0" brushRef="#br0" timeOffset="388142.5342">14635 6846 0,'-25'0'0,"0"0"63,0 0-32,25 75-15,0-51-16,0 26 15,0 0 1,0-26-16,25-24 16,50 0-1,-26 0-15,-24 0 16,0 0 0,-25-24-16,74-26 0,-74 25 15,0 0-15,0-24 16,0-1-1,-49 50 1,-1-25-16,0 25 16,1 0-1,24 0 1</inkml:trace>
  <inkml:trace contextRef="#ctx0" brushRef="#br0" timeOffset="389252.5585">15429 6697 0,'0'-25'47,"-25"25"-16,-25 0 1,-24 50-32,74 0 15,-25-26-15,25 26 16,0 0-16,0-1 15,0-24-15,0 0 16,49 25 0,-24-50-16,25 0 15,0 0-15,-1 0 16,26 0-16,-51-25 16,1 25-16,-25-50 15,50 25-15,-50-24 16,0-1 15,0 75 16,0 49-31,0-49-1,49 0 1,-24-25-16,25 0 15,-25 0-15,-1 0 16,1 0-16,25 0 16,-50-50-16,0 26 15,0-26 1,0 25-16,-50 0 16,1 25-1,24 0 1,0 0-1,-25 0 1,75 0 15</inkml:trace>
  <inkml:trace contextRef="#ctx0" brushRef="#br0" timeOffset="389670.5586">16123 6747 0,'0'-50'31,"-25"50"0,0 0-15,1 25-1,24 0 1,-50 0 0,50 24-1,0-24 1,74-25 0,-49 0-16,0 50 15,25-50-15,-26 0 0,-24 25 16,50-25-16,-50 49 15,-25-24 32,-24-25-47,-1 0 16,0 0-16,26 0 16,-26 0-1</inkml:trace>
  <inkml:trace contextRef="#ctx0" brushRef="#br0" timeOffset="390846.5967">16892 6672 0,'0'-24'16,"0"-26"0,0 75 77,-25 49-77,25-24-16,0-1 16,0 1-16,0-25 15,0 25-15,0-1 16,0-24-16,0 25 16,0-75 62</inkml:trace>
  <inkml:trace contextRef="#ctx0" brushRef="#br0" timeOffset="391312.595">16867 6672 0,'-25'25'79,"-49"0"-64,24 25 1,1-26-1,24-24 1,25 50-16,-50-50 16,26 25-1,73-25 48,-24 0-63,0 0 15,24 0-15,1 0 16,24 0-16,-24 0 16,0 0-16,-26 0 15,1 0-15,25 0 16</inkml:trace>
  <inkml:trace contextRef="#ctx0" brushRef="#br0" timeOffset="391649.5971">17239 6722 0,'75'-25'93,"-51"25"-77,26 0 0,-25 0-1,24 0 1</inkml:trace>
  <inkml:trace contextRef="#ctx0" brushRef="#br0" timeOffset="392166.6848">17239 6697 0,'-25'50'15,"1"-50"1,24 25-16,-50-25 15,50 24 1,0 26 0,0-25 15,25 0-15,24-25-1,-24 49 1,25-49-16,24 25 15,-24-25 1,-25 50 0,24-50 15,-49 25-31,0-1 31,-25-24-15,1 0-16,-1 50 15,-25-50-15,25 0 16,1 0-16,-1 0 16,-25 0-16,1 0 15,49-50 1,0 26 0,0-1-16</inkml:trace>
  <inkml:trace contextRef="#ctx0" brushRef="#br0" timeOffset="392587.6822">17636 6524 0,'0'49'110,"25"-49"-95,0 25 1,24-25 0,-49-50 15,0 26-15,-24 24-1,-51 0 1,50 0-1</inkml:trace>
  <inkml:trace contextRef="#ctx0" brushRef="#br0" timeOffset="400983.4774">1662 10220 0,'0'-50'16,"0"75"140,0 49-141,0-49-15,50 0 16,-50 24-16,24-24 0,-24 0 16,25 25-16,25-1 15,-50-24 1,25-25 0,-25-25 46,24 25-62,-24-74 16,0 49-16,50-25 15,-50 26-15,0-1 16,0-25 0,0 1-16,0 24 15,0 0 16,0 50 48,-25 24-79,25 1 15,0 24-15,0 1 16,-25-1-16,25-24 15,0-1-15,0 1 16,-49 0-16,49-1 0,0-24 16,0 0-1,0 0 1</inkml:trace>
  <inkml:trace contextRef="#ctx0" brushRef="#br0" timeOffset="401716.4786">2530 10492 0,'0'-24'16,"0"-1"15,0-25-15,-50 50-1,26 0 1,-1 0 0,-25 25-1,50 0-15,-49 0 16,49 24-16,0-24 16,0 0-16,0 24 0,0 1 15,49-50 32,1-25-31,-1-24-1,-49-1 1,25 50-16,-25-50 16,0 1-1,0 74 48,0-1-63,25-24 15,-25 50-15,25 0 16,-25-26 0,49 1 15,-24-25 0</inkml:trace>
  <inkml:trace contextRef="#ctx0" brushRef="#br0" timeOffset="402001.4785">2654 10468 0,'0'0'0,"0"-25"16,0 0 15,50 50 1,-1 24-17,-49 1-15,25-50 16,-25 50-16,50-26 15,-50 26-15,25-50 16,-25 50-16,24-50 16</inkml:trace>
  <inkml:trace contextRef="#ctx0" brushRef="#br0" timeOffset="402272.4763">2927 10418 0,'0'-25'0</inkml:trace>
  <inkml:trace contextRef="#ctx0" brushRef="#br0" timeOffset="402647.4807">2927 10393 0,'-25'0'93,"0"0"-77,25 25-16,-49-25 0,49 50 16,-25-50-1,25 49-15,-50-49 0,50 50 16,-24-25-1,24-1 1,-25 26 0,25-25-1</inkml:trace>
  <inkml:trace contextRef="#ctx0" brushRef="#br0" timeOffset="403330.4975">3076 10468 0,'0'0'0,"-25"0"125,25 24-109,0 26-16,0 0 16,0-1-1,25-24 1,0-25 0,-1 0-1,26 0 1,-25-50-1,-25 26-15,0-26 16,0 0 0,0 26-1,49 48 63,-24 26-62,0 0 0,-25-26-1,50-24 1,-50 25-16,0 25 31,-25-50-31,-50 0 16,75-50-1,-74 50-15</inkml:trace>
  <inkml:trace contextRef="#ctx0" brushRef="#br0" timeOffset="403530.4949">3001 10269 0,'-24'0'0,"24"-25"16</inkml:trace>
  <inkml:trace contextRef="#ctx0" brushRef="#br0" timeOffset="404095.4956">3795 10418 0,'25'0'63,"25"0"-63,-1 0 15,1 0-15,-25 0 16,24 0-16,-24 0 15</inkml:trace>
  <inkml:trace contextRef="#ctx0" brushRef="#br0" timeOffset="404371.4956">3870 10616 0,'49'0'47,"1"0"-31,-25 0-16,-1 0 15,26 0-15,-25 0 16,0 0 15</inkml:trace>
  <inkml:trace contextRef="#ctx0" brushRef="#br0" timeOffset="405593.4274">4762 10195 0,'0'0'0,"0"-25"62,25 25-62,25 0 16,0 0-16,-1-50 16,1 50-16,-1 0 15,1 0-15,-25 0 16,-50 0 15</inkml:trace>
  <inkml:trace contextRef="#ctx0" brushRef="#br0" timeOffset="406032.4259">4862 10170 0,'-25'25'15,"0"-25"1,25 49 0,-50-24-1,50 0 1,0 25 0,75-50-1,-25 0 1,-1 24-16,1-24 15,-1 0-15,-24 0 16,25 0-16,-50 25 16,25-25-16,-25 50 15,0-25 1,0-1 0,-50-24-1,0 50-15,1-50 16,24 0-16,-25 25 0,26-25 15,-26 0 1,25 0-16,-25 0 16,1 0-1,49-25-15</inkml:trace>
  <inkml:trace contextRef="#ctx0" brushRef="#br0" timeOffset="406474.4222">5383 10344 0,'0'-25'0,"-25"25"78,25 25-78,0-1 15,0 26-15,0-25 16,0 24 0,0 1-1,25-50-15,24 0 31,1-25-31,-25-24 16,-25 24 0,0-25-16,0 25 15,0-24 1,-25 49-16,-25-50 16,25 50-16,-24 0 15,-1 0 1,1 25-1,73 0 17</inkml:trace>
  <inkml:trace contextRef="#ctx0" brushRef="#br0" timeOffset="407014.4229">6003 10195 0,'0'-25'47,"-25"25"-16,-25 0-15,1 0-16,-1 25 15,25 0 17,25-1-17,50 26 16,0-50-31,-26 0 16,1 0-16,25 25 16,-25-25-16,-1 49 15,26-24-15,-50 0 32,-50 25-17,26-50-15,-1 0 16,0 0-16,-49 0 15,24 0-15,25 0 16,-25 0 0,50-50 15,50 50-31</inkml:trace>
  <inkml:trace contextRef="#ctx0" brushRef="#br0" timeOffset="407306.423">6176 10269 0,'50'25'93,"-50"25"-77,0-26-16,0 26 16,0 0-1,25-26 1,-25-48 31</inkml:trace>
  <inkml:trace contextRef="#ctx0" brushRef="#br0" timeOffset="407504.4234">6226 10096 0,'0'0'0,"0"-25"16,0 50 46</inkml:trace>
  <inkml:trace contextRef="#ctx0" brushRef="#br0" timeOffset="408101.4243">6449 10344 0,'0'0'0,"0"49"140,0 1-124,0-1-1,0-73 32,0-1-31,0 0-16,0-25 16,50 26-16,-50-1 15,25 25-15,-25-50 16,49 50-16,1 0 15,-1 0 1,-24 0-16,25 25 16,-50 0-1,49 24-15,-49-24 16,0 25-16,0-25 16,0 49 15,-24-49-16</inkml:trace>
  <inkml:trace contextRef="#ctx0" brushRef="#br0" timeOffset="408545.4446">7069 10244 0,'0'-24'0,"0"-1"31,-24 25 0,-26 0 0,0 25-15,50-1-16,0 26 16,0-25-16,0 24 15,50 1 1,-25-50 0,24 0-16,-24 0 0,25 0 15,-25 0-15,-25-25 16,49 25-16,-49-49 15,0 24-15,0 0 16,0-25-16,0 26 16,-25 24-16,1-50 15,-26 50-15,0 0 16,1 0-16,24 0 16</inkml:trace>
  <inkml:trace contextRef="#ctx0" brushRef="#br0" timeOffset="408910.444">7193 10021 0,'0'-50'15,"0"26"1,0 48 62,25-24-62,25 0-1,-25 0 16,-25-24-15,0-1 0,-50 25 15,0 25-15,50 24-1</inkml:trace>
  <inkml:trace contextRef="#ctx0" brushRef="#br0" timeOffset="412747.6266">7863 10269 0,'-50'0'0,"26"0"32,48 0 15,51 0-47,-1 0 15,-24 0 1,24 0-16,-24 0 0,0 0 15,-26 0-15,1 0 16</inkml:trace>
  <inkml:trace contextRef="#ctx0" brushRef="#br0" timeOffset="413079.6262">8037 10170 0,'0'0'0,"0"-25"16,-25 25-1,25 25 63,0 25-62,0-1-16,0-24 16,0 25-1,0-26 1,0 26 0,74-75 30,-49 25-46</inkml:trace>
  <inkml:trace contextRef="#ctx0" brushRef="#br0" timeOffset="413829.5004">8706 10096 0,'-24'0'16,"24"-25"-16,0 0 47,24 25-16,26 0-31,-25 0 16,0 0-16,24 0 15,-49 25-15,0 49 31,0-49-31,-25 25 0,1-26 16,-26-24-16,25 50 16,-24-50-1,49 50-15,-50-50 16,25 0 0,50 0 62,0 0-78,24 0 15,-24 0-15,0 0 16,25 0-16,-26 0 0,1 0 16,0 0-16,49 0 15,-49 0 1,-25-25-1</inkml:trace>
  <inkml:trace contextRef="#ctx0" brushRef="#br0" timeOffset="414093.503">9153 10170 0,'0'0'0,"0"-25"0,25-24 63,0 49-63,-1 0 16,51 0-1,-75-25-15,25 25 16,-1 0-1,-24-25 1</inkml:trace>
  <inkml:trace contextRef="#ctx0" brushRef="#br0" timeOffset="414526.5034">9178 10046 0,'0'0'0,"-25"0"15,0 0 1,25 50-16,0-26 31,0 1-15,0 0 0,0 25-1,0-26 1,50-24-1,-25 0-15,24 0 0,-24 0 16,0 25-16,24-25 16,-24 0-16,0 50 15,-25-25 17,0 24-17,-50-24 1,1-25-1,24 0-15,0 0 16,0 0-16,-49 0 16,49 0 15,25-25-31</inkml:trace>
  <inkml:trace contextRef="#ctx0" brushRef="#br0" timeOffset="415075.6068">10046 10071 0,'0'-25'32,"-25"25"30,-49 0-46,24 0-1,25 0-15,-24 50 16,49-26 0,0 1-1,24-25 1,26 0 0,0 0-16,-1 0 0,26 50 15,-50-50-15,-1 0 16,-24 25-16,25-25 15,-25 24 1,0 51 0,-25-50-1,-24-25-15,-1 0 16,0 0-16,1 0 16,-1 0-16,1-25 15,-1 25-15,50-25 0,0-25 31,0 26-31</inkml:trace>
  <inkml:trace contextRef="#ctx0" brushRef="#br0" timeOffset="415375.6079">10368 10046 0,'0'25'79,"0"49"-64,0-49 1,0 25-1,0-1 1,25-49-16,-25 50 16,25-50-1</inkml:trace>
  <inkml:trace contextRef="#ctx0" brushRef="#br0" timeOffset="415569.6065">10393 9922 0,'0'-25'16,"-49"0"15,73 50 16,1 0-32</inkml:trace>
  <inkml:trace contextRef="#ctx0" brushRef="#br0" timeOffset="416094.6066">10641 10220 0,'0'-25'15,"0"50"79,0-1-94,0 51 16,0-26-1,0-24 1,0-50 31,0 1-31,0-1-16,0-50 15,50 26-15,-50 24 16,25 0-1,-1 25 1,26 0 0,24 0-1,-74 25-15,25 25 16,-25-26-16,0 26 0,0 0 31,0-1-31,0-24 16,-25-25-1,1 0 1</inkml:trace>
  <inkml:trace contextRef="#ctx0" brushRef="#br0" timeOffset="416756.6116">11658 9922 0,'0'-25'16,"-25"25"30,-49 0-30,24 0 0,1 50-1,49-26-15,-25 26 16,25 0-16,0-1 16,0-24-16,0 25 15,0-25-15,0 24 16,74-49-1,-49 0-15,25 0 0,-25 0 16,-1 0-16,26 0 16,0 0-1,-50-49 1,0-1 0,0 0-16,-50 50 15,50-49-15,-74 49 16,49 0-16,0 0 15,0 0-15,-49 0 16,123 0 31</inkml:trace>
  <inkml:trace contextRef="#ctx0" brushRef="#br0" timeOffset="417173.6066">12080 10071 0,'0'-25'15,"0"-25"1,-50 50 0,25 0 30,1 25-46,24 0 16,-50 25-16,50-26 16,0 1-16,0 25 15,25-1 1,24-49 0,-24 0-16,0 0 15,25 0 1,-1-49-16,-49-1 15,0 1 1,0-1 0,0 25-1,-74 25-15,49 0 16,0 0 0</inkml:trace>
  <inkml:trace contextRef="#ctx0" brushRef="#br0" timeOffset="417509.5221">12303 9723 0,'0'0'0,"25"0"125</inkml:trace>
  <inkml:trace contextRef="#ctx0" brushRef="#br0" timeOffset="419303.8638">12725 10096 0,'0'0'0,"-25"0"31,50 0 32,24 0-47,1 0-16,0 0 15,24 0-15,-24 0 16,-1 0-16,1 0 15,-25 0-15,-1 0 16,-24-25 31</inkml:trace>
  <inkml:trace contextRef="#ctx0" brushRef="#br0" timeOffset="420248.8684">13618 9897 0,'0'-25'16,"0"-24"15,0 24-16,49 25 1,-24 0 0,0 0-16,0 0 15,24 0 1,-49 49 0,0 1-1,0-25-15,-24 24 16,-26-49-16,25 50 15,-24-50 1,24 0 0,50 0 46,-1 0-46,51 25-1,-50-25-15,-1 50 16,26-26 0,-50 1-1,25-25-15,-25 25 16,0 25 0,-50-50-16,25 24 0,1-24 15,-26 0 1,-24 0-16,24 0 0,25 0 15,0 0-15,-24-49 16,49-1 0,25 25-1,-1 25-15</inkml:trace>
  <inkml:trace contextRef="#ctx0" brushRef="#br0" timeOffset="420660.8086">14287 9872 0,'0'-25'16,"-49"25"31,-1 0-32,50 75 1,-49-50-16,49 24 16,0 1-1,0 0 1,74-50-16,-24 0 16,-26 0-16,1 0 15,25 0-15,-50-25 16,50 0-16,-50-25 15,0 25-15,0 1 16,0-1-16,-25-50 16,-50 75-1,75-24 1,-49 24-16,24 0 16</inkml:trace>
  <inkml:trace contextRef="#ctx0" brushRef="#br0" timeOffset="422393.6716">15329 9798 0,'0'-50'15,"0"25"17,-25 25-1,-49 0-16,49 0 1,0 0-16,-24 25 16,24-25-16,25 25 15,-50-25-15,50 25 16,-24 24 0,24-24-1,24-25 1,1 25-16,25-25 15,-25 0-15,-1 50 16,26-50-16,-25 24 16,24 26-1,-49-25 1,0 0 0,-49-25-1,-1 49 1,25-49-16,1 0 15,-26 0-15,25-24 16,0 24-16,-24 0 16,49-25-1,49-25 17</inkml:trace>
  <inkml:trace contextRef="#ctx0" brushRef="#br0" timeOffset="422686.6794">15602 9922 0,'0'-25'0,"0"50"94,0 0-94,0 24 16,0 1-1,0-75 48</inkml:trace>
  <inkml:trace contextRef="#ctx0" brushRef="#br0" timeOffset="422857.6736">15602 9699 0,'0'0'0,"0"-25"15,25 25 48</inkml:trace>
  <inkml:trace contextRef="#ctx0" brushRef="#br0" timeOffset="423460.3373">15875 9897 0,'0'-25'16,"0"50"77,0 49-77,0-49 0,0 0-1,0-50 48,0 0-63,0-24 15,0 24-15,50 0 16,-50 0-16,49-24 16,-24 49-1,49 0 1,-49 0-1,50 25-15,-51-25 16,-24 49-16,50-24 16,-50 0-16,0 24 15,25-24-15,-25 25 16,0 0 0,0-26 15,-25-24-16,25-24 1</inkml:trace>
  <inkml:trace contextRef="#ctx0" brushRef="#br0" timeOffset="424157.3341">16818 9674 0,'0'-25'15,"0"-25"1,24 75 47,-24 25-48,0-1-15,0 1 0,0 0 16,0-1-1,0-24-15,0 0 0,0 24 16,0-24 15</inkml:trace>
  <inkml:trace contextRef="#ctx0" brushRef="#br0" timeOffset="424569.4575">16867 9699 0,'0'-25'16,"-49"50"62,-1 24-78,25-49 15,25 50-15,-74-50 16,49 49-16,-25-49 16,50 25-16,-49-25 15,24 50 1,50-50 31,24 0-47,26 0 15,-1 0-15,1-25 16,-1 25-16,-24 0 16,24-25-1,-49 25 1,0-49-1</inkml:trace>
  <inkml:trace contextRef="#ctx0" brushRef="#br0" timeOffset="424838.453">17289 9723 0,'0'0'0,"0"-24"0,25-26 94,24 50-94,-24 0 0,0 0 16,24 0-1,-24-25-15,0 25 0</inkml:trace>
  <inkml:trace contextRef="#ctx0" brushRef="#br0" timeOffset="425258.4539">17214 9723 0,'-49'0'16,"49"25"-16,0 0 16,0 25-1,0-1 1,0-24 0,25 0-1,24-25 1,1 0-1,-1 49-15,-24-49 16,0 0-16,0 0 16,24 25-1,-49 0 17,0 25-17,-24-50 1,-26 25-16,0-25 0,1 0 15,-1 0-15,1 0 16,-1 0-16,0 0 16,26 0-16,24-50 15</inkml:trace>
  <inkml:trace contextRef="#ctx0" brushRef="#br0" timeOffset="425708.8863">17661 9451 0,'0'0'0,"0"24"125,0 26-110,25-50 17,0 0-17,-25-25 1,0 0 0,-25 25 30</inkml:trace>
  <inkml:trace contextRef="#ctx0" brushRef="#br0" timeOffset="431516.6477">4093 8161 0,'0'0'0,"74"0"94,-24 0-79,-25 0-15,-1 0 16,26-25-16,-25 25 16,0 0-1</inkml:trace>
  <inkml:trace contextRef="#ctx0" brushRef="#br0" timeOffset="431804.6479">4167 8334 0,'25'0'46,"0"0"-30,0 0-16,24 0 16,-24 0-16,0 0 15,49 0-15,-49-49 16,0 49 0,24 0-1</inkml:trace>
  <inkml:trace contextRef="#ctx0" brushRef="#br0" timeOffset="433213.8226">3919 11956 0,'0'0'0,"0"-25"16,-25 25-1,50 0 79,25 0-78,-1 0-1,1 0-15,-25 0 16,0 0-1</inkml:trace>
  <inkml:trace contextRef="#ctx0" brushRef="#br0" timeOffset="433534.816">3894 12179 0,'-24'0'0,"48"0"63,1 0-48,25 0-15,-25 0 16,-1 0-16,51-25 15,-50 25 1,-1 0 0,-24-49-1,25 49 1,50 0 0</inkml:trace>
  <inkml:trace contextRef="#ctx0" brushRef="#br0" timeOffset="442521.9702">1240 13345 0,'0'-25'0,"-49"25"16,49-25-16,0-24 31,0 98 31,0 1-62,0 24 0,24 1 16,-24-26-16,50 1 16,-50 0-16,25-1 15,-25-24-15,25 25 16,24-50 31,-24-50-32,-25 0-15,0 1 16,50-1-16,-50-24 16,0-1-16,0-24 15,0 25-15,0 24 16,0 0-16,0 1 15,49 74 48</inkml:trace>
  <inkml:trace contextRef="#ctx0" brushRef="#br0" timeOffset="442957.9724">1736 13444 0,'0'0'0,"50"0"79,-25 0-79,0 0 15,24 0 1,1 0-1</inkml:trace>
  <inkml:trace contextRef="#ctx0" brushRef="#br0" timeOffset="443182.971">1687 13618 0,'49'0'63,"-24"0"-48,25 0-15,-25 0 16,-1 0-16,26 0 16</inkml:trace>
  <inkml:trace contextRef="#ctx0" brushRef="#br0" timeOffset="443882.4527">2307 13444 0,'-25'0'16,"25"-25"62,0-49-62,0 24-1,0 1 1,25 49-16,-25-25 16,0-25-1,49 125 63,-49-26-62,0 1-16,50 0 0,-50-1 16,25 26-1,-25-51-15,25 1 0,24 50 16,-24-51 15,-25-73 47,0 24-62</inkml:trace>
  <inkml:trace contextRef="#ctx0" brushRef="#br0" timeOffset="444339.4529">2604 13047 0,'0'-49'16,"0"24"-1,0 74 95,0 1-110,0 0 15,0-1-15,0 26 16,0-1-16,0 1 15,0-26-15,0 1 16,0-1-16,0 1 16,0-25-16,0 0 15,0-50 32,0-25-16,25 1-31,-25-1 16</inkml:trace>
  <inkml:trace contextRef="#ctx0" brushRef="#br0" timeOffset="445201.4803">2729 12948 0,'-50'0'16,"25"0"31,75 0 62,-1 0-93,-24 0-1,25 0-15,-1 0 16,1 0-16,24 0 16,1 0-16,-1 0 15,1 0-15,-26 0 16,1 0-16,-1-50 15,1 50-15,0 0 16,-26 0-16,1 0 16,25 0-16,-25-24 0,-1 24 15,26 0-15,0 0 16,-1 0-16,1 0 16,0-50-16,-1 50 15,1 0-15,24 0 16,1 0-16,-1 0 15,0 0-15,-24 0 16,-25 0-16,0 0 16,49-25-16,-24 25 15,-1 0-15,1-49 16,-1 49-16,1 0 16,0 0-16,24-25 15,-24 25-15,-25 0 0,-1 0 16,26 0-1,-25 0-15,0 0 0,24 0 16,-24 0 0</inkml:trace>
  <inkml:trace contextRef="#ctx0" brushRef="#br0" timeOffset="445907.4798">2828 13295 0,'-25'0'16,"25"-24"15,0 48 16,50-24-32,-26 50-15,26 0 0,-25-26 16,24 1-16,-24-25 16,0 75-16,25-75 15,-50 49-15,24-49 16,1 25 0</inkml:trace>
  <inkml:trace contextRef="#ctx0" brushRef="#br0" timeOffset="446229.4799">3125 13271 0,'0'-50'16,"-49"50"46,49 25-62,-25 0 16,25-1-16,-50 26 15,50-25-15,-49 0 16,49 24-16,-25-24 16,25 0-16,-25-25 15,25 49-15,25-49 47</inkml:trace>
  <inkml:trace contextRef="#ctx0" brushRef="#br0" timeOffset="446753.4772">3299 13122 0,'0'0'0,"0"-25"62,50 25 1,-1 0-48,-49 49-15,0 1 31,-25 0-31,-49-1 16,99-49 78,24 0-79,-49-24 1,75 24-16,-1 0 16,-49 0-1,-25-25-15</inkml:trace>
  <inkml:trace contextRef="#ctx0" brushRef="#br0" timeOffset="447286.4766">3746 13345 0,'0'0'0,"0"-25"16,0-24 0,-50 49 15,50 24 0,0 1-15,0 0-16,0 25 15,0-26-15,0 1 16,25 25 0,-25-1-1,49-49 17</inkml:trace>
  <inkml:trace contextRef="#ctx0" brushRef="#br0" timeOffset="447573.4773">3572 13444 0,'49'0'93,"-24"0"-93,0 0 16,25-49-16,-25 49 0,24 0 16,-24 0-16,25 0 15,-26 0-15,26 0 16,-50-25-16</inkml:trace>
  <inkml:trace contextRef="#ctx0" brushRef="#br0" timeOffset="448192.4831">4043 13246 0,'0'0'0,"50"0"110,-50 25-95,49-25-15,26 49 16,-26-49 0,1 0-1,-50-49 1,0-1 0,0 0-1,0 25 1,0 1-1,0 48 64,0 1-64,0 25-15,0-25 0,0 0 16,0 24-1,0-24-15,0 0 0,0 24 16,0-24-16,0 0 16,0 0-1,25-25 63</inkml:trace>
  <inkml:trace contextRef="#ctx0" brushRef="#br0" timeOffset="448672.4773">4589 13097 0,'0'-50'16,"0"25"46,49 25-46,-24 0-1,-25 50 17,0 0-17,-25-1 1,-24 1 0,24 0-1,75-50 48,-26 0-63,1 0 15,0 0-15,25 0 16,-26 0 0,1 0-1</inkml:trace>
  <inkml:trace contextRef="#ctx0" brushRef="#br0" timeOffset="450264.8156">5159 7937 0,'0'-49'16,"0"24"15,-49 25-16,24 0 1,-25 0 0,1 25-1,-1-25-15,50 25 16,-49-25-16,49 24 16,0 1-1,0 50 16,49-75-31,1 25 16,-25-25-16,-1 24 16,26-24-16,-25 50 15,24-25-15,-49 24 16,0-24 0,0 0-1,-49 25 1,-1-50-1,1 0 1,24 0 0,25-25-1,0-25-15,0 25 16,0 1-16,0-26 16,0 0-16,0 1 15,0 24-15,74-25 0,-24 1 16,-25 24-1,24 25 1,-49-50 0,25 50-1</inkml:trace>
  <inkml:trace contextRef="#ctx0" brushRef="#br0" timeOffset="450948.8148">5457 7987 0,'0'0'0,"-25"-50"15,25 26 17,0-1-1,50 25-16,24 0 1,-49 0 0,-25 25-16,0 49 15,0-49 1,-25 0-16,0 49 16,-24-49-1,74-25 63,-1 0-62,26 50 0,0-50-1,-50 24 1,24-24-16,-24 25 0,0 0 15,0 25 1,-24-50 0,-26 24-16,25-24 15,0 0-15,-24 0 16,-26 0-16,51 0 16,-1 0-16,0 0 15,25-49 1,25 49-1</inkml:trace>
  <inkml:trace contextRef="#ctx0" brushRef="#br0" timeOffset="451241.8138">5978 8136 0,'0'-25'15,"-25"25"1,25-49-16,0 24 31,25 25 47</inkml:trace>
  <inkml:trace contextRef="#ctx0" brushRef="#br0" timeOffset="451817.9975">6300 7888 0,'0'0'0,"-24"0"31,24-50-15,24 50 47,1 0-48,0 25-15,25-25 16,-26 0-16,1 0 15,25 0 1,-1 0 0,-73 0 46,-1 25-46,25 24-16,-25-24 15,25 0-15,0 25 16,-50-25-16,50-1 16,0 26-1,-24-25-15,24 24 16,0-24 0,0 25-1,24-50 16</inkml:trace>
  <inkml:trace contextRef="#ctx0" brushRef="#br0" timeOffset="452184.0017">6772 7888 0,'0'-25'0,"0"-25"32,0 100 61,0 24-93,0-24 16,0 0-16,0-25 16,0-1-16,0 26 15,24-25-15,-24 0 16,0 24 0</inkml:trace>
  <inkml:trace contextRef="#ctx0" brushRef="#br0" timeOffset="454713.4248">5705 13246 0,'0'0'0,"-50"-25"16,75 25 62,0 0-78,25 0 16,-26 0-16,1 0 15,25 0-15,-25 0 16,24 0-1,-24 0-15</inkml:trace>
  <inkml:trace contextRef="#ctx0" brushRef="#br0" timeOffset="454947.4243">5705 13370 0,'25'0'47,"0"0"-47,-1 0 16,1 0-16,25 0 0,-25 0 16,0 0-1,24 0-15</inkml:trace>
  <inkml:trace contextRef="#ctx0" brushRef="#br0" timeOffset="456124.4252">4862 11782 0,'0'0'0,"0"-25"16,0-24 15,0 24 1,-50 25-1,0 0-16,50 25 1,-24 24-16,24-24 16,-50 0-16,50 25 0,0-26 15,0 1-15,0 25 16,0-25-16,50-1 16,-50 26-16,74-25 15,-49-25-15,0 0 16,24 49-16,-24-49 15,25-24-15,-25 24 16,-25-50-16,49 25 16,-49-24-16,0 24 15,0 0-15,0-25 16,0 26-16,0-1 16,-25-25-16,25 25 0,-49 25 15,49-24-15,-50 24 16,25 0-1,1 0 1</inkml:trace>
  <inkml:trace contextRef="#ctx0" brushRef="#br0" timeOffset="456770.4255">5259 11881 0,'0'-24'79,"0"48"-33,0 1-30,0 0 0,-25-25 31,25-25 31,25 25-47</inkml:trace>
  <inkml:trace contextRef="#ctx0" brushRef="#br0" timeOffset="457564.4431">5755 11609 0,'0'-50'16,"-50"50"-16,50-25 31,0 50 16,0 25-31,0-1-1,0 26-15,0-26 0,0 1 16,0-1-16,0-24 16,0 25-16,0-1 15,0-24 1,25-25 15</inkml:trace>
  <inkml:trace contextRef="#ctx0" brushRef="#br0" timeOffset="458069.4472">5730 11633 0,'0'-24'15,"-25"24"48,-25 0-47,50 24-1,-49-24-15,49 75 16,-50-75-16,50 25 15,-25-25-15,25 24 16,25-24 62,25 0-78,-25 0 16,-1 0-16,26 0 15,-25 0-15,0 0 16,-1 0-16,26 0 16,-25 0-16,0 0 15</inkml:trace>
  <inkml:trace contextRef="#ctx0" brushRef="#br0" timeOffset="458623.0521">6375 11584 0,'0'-25'0,"0"50"78,0 0-78,0 24 15,0-24-15,0 0 16,0 24-16,0-24 16,0 0-16,0 25 15,0-26-15,0 1 16,0 25-1,25-50 32</inkml:trace>
  <inkml:trace contextRef="#ctx0" brushRef="#br0" timeOffset="459179.0536">6375 11534 0,'-50'0'62,"50"25"-46,-25 25-1,-24-1 1,-1 1 0,1-1-1,-1 1 1,25-25 0,25 24 15,-25-49-31,75 0 156,-25 0-156,24 0 16,1 0-16,0 0 15,-1-24-15,1 24 16,-1 0-16,26-25 16,-26 25-16,-24 0 15,25 0-15,-1 0 16</inkml:trace>
  <inkml:trace contextRef="#ctx0" brushRef="#br0" timeOffset="464276.7629">6697 12998 0,'0'-25'46,"-49"25"-30,24 0 0,-25 0-1,1 0 1,49 25-16,-50-25 16,50 24-16,0 26 15,0-25 1,25 0-1,0-25 1,24 49-16,-24-49 16,0 0-16,24 25 15,-24-25-15,-25 50 16,50-50-16,-50 25 16,0-1-1,0 1 1,-25 25-1,-25-50 1,-24 0 0,49-50-1,25 1 1,0 24 0,0-25-16,0 25 15,0 0-15,75-24 16,-51 24-16,26-25 15,24 1 1,-49 49 0,-25-25-1,50 25 1</inkml:trace>
  <inkml:trace contextRef="#ctx0" brushRef="#br0" timeOffset="465280.7656">7144 13097 0,'0'0'0,"-25"0"15,25-25 17,25-25-17,0 50 1,24 0-16,-24-24 16,25 24-1,-1 0 1,-49 49-1,-25 1 1,-24-1 0,-1-24-1,75-25 63,25 0-62,-1 0 0,-49 50-16,50-50 15,-50 25 1,0 24 0,0-24-1,-25-25 1,-25 50-16,26-50 0,-1 0 15,0 0-15,-25 0 16,26 0-16,-1 0 16,-25 0-1,50-50-15,0 25 32,25 25-32</inkml:trace>
  <inkml:trace contextRef="#ctx0" brushRef="#br0" timeOffset="465549.7617">7739 13146 0,'0'0'0,"-50"0"31</inkml:trace>
  <inkml:trace contextRef="#ctx0" brushRef="#br0" timeOffset="466060.763">7937 12948 0,'25'0'94,"0"-50"-94,25 50 15,-1 0-15,1 0 16,-25 0-16,0 0 15,-1 0-15,26 0 16,-50 25 78,-25 25-94,25-25 0,-25 24 15,25-24-15,-49 25 16,49-26-16,0 26 16,0-25-16,0 0 15,-25-25-15,25 25 16,0 24 0,25-24 15</inkml:trace>
  <inkml:trace contextRef="#ctx0" brushRef="#br0" timeOffset="466428.7632">8632 12824 0,'0'-50'16,"0"75"62,0 25-78,0-1 16,0 1-16,0 24 15,0-24-15,0 0 16,0-1-16,0 1 16,0 0-1</inkml:trace>
  <inkml:trace contextRef="#ctx0" brushRef="#br0" timeOffset="467831.7648">1488 14808 0,'0'0'0,"0"-24"16,-49 24-1,49-25 17,-25 25-17,0 0 17,-25 0-17,26 25 1,24-1-16,0 1 15,-50 25-15,50-25 16,0-1-16,0 26 16,0-25-16,50-25 0,-50 49 15,49-49-15,-24 0 16,0 0 0,24 0-16,-24 0 15,0 0-15,25-24 16,-50-26-1,0-24 1,0 49-16,0 0 16,0-25-16,-50 1 15,0 49 1,50-25 0,-49 25-16,24 0 15</inkml:trace>
  <inkml:trace contextRef="#ctx0" brushRef="#br0" timeOffset="468236.7876">1513 14585 0,'-25'-49'0,"25"24"16,-25 25-1,25-25-15,-24 25 32,24 50 15,0-1-47,0 50 15,0 1 1,0-1-16,0 0 0,0-25 15,0 1-15,0-26 16,0 1-16,0 24 16,0-24-16,0-25 15,0 25 1</inkml:trace>
  <inkml:trace contextRef="#ctx0" brushRef="#br0" timeOffset="468901.7896">2108 14883 0,'25'0'109,"0"0"-109,0 0 16,24 0-16,-24 0 15,0 0 1,0 0 0</inkml:trace>
  <inkml:trace contextRef="#ctx0" brushRef="#br0" timeOffset="469165.7919">2034 15106 0,'0'25'16,"50"-25"30,-26 0-30,1 0-16,25 0 16,-1 0-1</inkml:trace>
  <inkml:trace contextRef="#ctx0" brushRef="#br0" timeOffset="470146.7909">2877 14709 0,'0'-25'0,"0"-24"31,0 74 32,0 24-63,0 1 15,0 24-15,0 1 16,0-26-16,0 1 16,0-1-16,0 1 15,50-25 1,-25-25-1,0 0 1,24 0-16,50-25 16,-24-25-16,-26 50 15,1-49-15,-25-1 16</inkml:trace>
  <inkml:trace contextRef="#ctx0" brushRef="#br0" timeOffset="470390.7877">2654 14858 0,'0'0'0,"25"0"31,0 0-16,24 0-15,26-25 16,-1 25-16,-24 0 16,24-25-16,-24 25 15,24 0-15,25 0 16,-49 0-16</inkml:trace>
  <inkml:trace contextRef="#ctx0" brushRef="#br0" timeOffset="471280.7917">3473 14759 0,'0'-25'31,"-25"25"-15,-50 0 15,51 0-15,24 25-16,-25 24 15,25-24-15,-50 0 0,50 25 16,0-26-16,0 1 16,50 25-1,-25-50-15,-1 0 16,1 0-16,25 0 16,-50-25-16,49 25 15,-49-50-15,0 26 16,25-1-16,-25-25 15,0 75 48,0 0-47,0 0-1,50 24 1,24-49-1,-24 0 1,-25 0 0,-25-25-1,0 1 1,0-1 0,0 50 46,0 24-46,0-24-1,25-25-15,-25 50 16,0-75 46,0 0-62,0 0 16,0 0-16,49-24 16,-49 24-16,25 25 15,-25-25-15,25 25 16,24 0 0,26 0-1,-50 0-15,-25 75 16,0-51-16,0 1 15,0 25-15,0-25 16,0-1 0,0-73 31</inkml:trace>
  <inkml:trace contextRef="#ctx0" brushRef="#br0" timeOffset="471496.7898">3994 14585 0,'24'0'62,"26"0"-46,24 0 0,-24 0-1</inkml:trace>
  <inkml:trace contextRef="#ctx0" brushRef="#br0" timeOffset="471740.7872">4291 14387 0,'0'25'78,"0"-1"-62,0 1-16,0 25 15,0-25-15,0-1 16,0 26-16,0-25 16,75 24-16</inkml:trace>
  <inkml:trace contextRef="#ctx0" brushRef="#br0" timeOffset="472397.7922">4787 14312 0,'25'0'16,"-25"-25"-1,-25 50 63,25 50-62,-49-1 0,49 25-16,-50 1 0,50-1 15,0-25-15,0 1 16,0-1-16,0 0 15,0 1-15,25-1 16,0-49-16,-25 0 16,49-25-16,1 74 15,-25-74-15,24 0 16,-24 0 0</inkml:trace>
  <inkml:trace contextRef="#ctx0" brushRef="#br0" timeOffset="473714.8166">5110 14511 0,'0'-25'16,"-25"25"-16,50 0 78,-25 25-63,25-25-15,-25 25 16,24-25-16,-24 49 16,25-49-1,25 0 16,-50-25-31,0-24 16,25 49 0,-25-50-16,0 25 15,0 75 63,0 0-62,0-1-16,0 1 16,0-25-16,0 24 15,0-24-15,0 0 16,-50-25-16,50 49 0,0 1 16,0-25 15,25-25-16,0-25 1</inkml:trace>
  <inkml:trace contextRef="#ctx0" brushRef="#br0" timeOffset="474066.8167">5705 14387 0,'-50'0'63,"50"49"-47,-49 26-16,49-1 15,-50 1-15,1-1 16,49 0-16,-50 26 15,50-26-15,-25-24 16,25-26-16,0 1 16,-49 50-16,49-51 31,49-24 16</inkml:trace>
  <inkml:trace contextRef="#ctx0" brushRef="#br0" timeOffset="474424.8147">5928 14858 0,'0'-50'47,"0"100"-1,50-25-46,-25 0 16,0 24-16,24-24 16,-24-25-16,-25 50 15,25-50-15,-25 49 0,49-49 16,-49 25-16,25-25 16</inkml:trace>
  <inkml:trace contextRef="#ctx0" brushRef="#br0" timeOffset="474693.8155">6201 14833 0,'-25'0'16,"1"0"15,-51 0-16,26 75 1,49-26-16,-75-24 16,26 25-16,49-26 15,-50 1-15,50 25 16,-25-50-16,25 25 16,0-1-1,25-24 16</inkml:trace>
  <inkml:trace contextRef="#ctx0" brushRef="#br0" timeOffset="475127.8189">6152 14412 0,'0'-25'16,"0"50"62,49-25-78,26 74 0,-26-49 15,1 49-15,-1-24 16,1-1-16,-25 26 16,-25-26-16,49 51 15,-49-26-15,0 0 16,0-24-16,0-25 15,-49 24-15,24-49 16,-25 50-16,1-50 31</inkml:trace>
  <inkml:trace contextRef="#ctx0" brushRef="#br0" timeOffset="475692.8159">6995 14709 0,'50'0'47,"-26"0"-31,26 0-16,-25 0 16,0 0-16,24 0 15</inkml:trace>
  <inkml:trace contextRef="#ctx0" brushRef="#br0" timeOffset="475924.8186">7020 14808 0,'25'0'31,"-1"0"-31,1 0 16,25 0-16,-25 0 16,-1 0-16,1 0 15,25 0-15,-25 0 32</inkml:trace>
  <inkml:trace contextRef="#ctx0" brushRef="#br0" timeOffset="477084.8169">7838 14585 0,'0'-49'0,"-25"49"16,1 0 31,-1 0-31,-25 0-1,50 24 1,-25-24-16,25 50 15,0 0 1,0-26-16,0 26 16,0-25-16,25 24 15,25-49 1,-1 50-16,1-50 16,-25 0-16,24 0 15,-24-50-15,25 26 16,-25-26-16,-25 25 15,0 0-15,0 1 0,0-26 16,0 25-16,0 0 16,-75-24-1,50 49-15,1 0 16,-26 0-16,0 0 16,26 25-1,24-1 1</inkml:trace>
  <inkml:trace contextRef="#ctx0" brushRef="#br0" timeOffset="477683.8172">8285 14684 0</inkml:trace>
  <inkml:trace contextRef="#ctx0" brushRef="#br0" timeOffset="478698.819">8682 14536 0,'-25'0'0,"25"-25"15,0 0 32,49 25-31,-24-25-16,0 25 16,25 0-16,-26 0 0,1 0 15,0 0 1,-25 50-1,0-1 1,-74-49 0,49 50-16,-25-50 15,50 50-15,-49-50 16,73 0 62,26 0-62,0 0-1,-1 0 1,-49 24 0,25 1-1,-25 25 1,0-25-1,0-1 1,-50-24-16,26 50 16,-26-50-16,25 0 15,0 0-15,-24 25 16,24-25-16,-25 0 16,50-50-1,0 25 1,0-24-1</inkml:trace>
  <inkml:trace contextRef="#ctx0" brushRef="#br0" timeOffset="479197.8416">9203 14560 0,'0'-24'15,"-25"24"17,0 0-1,-25 0-16,50 74 1,-24-49-16,24 0 16,0 24-16,0-24 15,0 0-15,0 0 16,0 24 0,24-49-16,-24 50 0,50-50 15,0 0-15,-26 0 16,1-25-16,50-25 15,-75 26 1,0-26-16,0 25 16,0 0-16,-25-24 15,-25-1 1,1 50 0,-26 0-1,50 0 16</inkml:trace>
  <inkml:trace contextRef="#ctx0" brushRef="#br0" timeOffset="480398.817">8310 14759 0,'0'-25'31,"-50"25"141,25 0-141,25-25 16,50 25 250,-50-25-203</inkml:trace>
  <inkml:trace contextRef="#ctx0" brushRef="#br0" timeOffset="481454.8312">9475 14287 0,'-24'0'31,"24"25"47,0 25-47,24-50 1,26-25-17,-50 0 1,-50 25 31,26 0-32</inkml:trace>
  <inkml:trace contextRef="#ctx0" brushRef="#br0" timeOffset="492522.2283">29021 17438 0,'-24'0'15,"-1"0"48,50 0 46,24 0-93,-24 0-16,25 0 16,-25 0-16,-1-25 15,1 25-15,25 0 16,-1 0-16,1 0 0,0 0 15,-1-50-15,26 50 16,-26 0-16,26 0 16,-1 0-16,0-25 15,-24 25-15,0 0 16,-26 0-16,51 0 16,-26 0-16,1 0 15,24 0-15,1-49 16,-25 49-16,-1 0 15,1 0-15,24-25 16,1 25-16,-1 0 16,0 0-16,-24-50 0,0 50 15,-1 0-15,1 0 16,24-24-16,1 24 16,-1 0-16,0 0 15,-24 0-15,0-50 16,-1 50-16,1 0 15,0 0-15,24 0 16,-24 0-16,-1 0 16,1 0-16,-1 0 15,26 0-15,-1 0 16,-24 0-16,-1 0 16,26-25-16,-26 25 15,1 0-15,0 0 0,24 0 16,-24 0-16,24-49 15,-24 49-15,24 0 16,-24 0-16,-1 0 16,1 0-16,0 0 15,-1 0-15,1 0 16,-25-25-16,-1 25 16,1 0-16,25 0 15,-1 0 1,-24 0-1,0 0 1,25 0 15,-26 0-15,1 0 0,25 0-16,-25 0 15,24 0 1,-24 0-1,-25-50-15,50 50 16,-26 0 15,1 0 110</inkml:trace>
  <inkml:trace contextRef="#ctx0" brushRef="#br0" timeOffset="493115.2523">33238 16842 0,'-49'0'16,"49"-24"15,0 48 63,24 1-78,26 25-1,0-25 1,-1 24 0,-24-49 15,-25 25 0,0 0 0,0 0-15,-25 24 0,-24-24-1,24 25 1,0-50-1,25 24-15,-74-24 16,24 0 0,50-24-1</inkml:trace>
  <inkml:trace contextRef="#ctx0" brushRef="#br0" timeOffset="494352.2729">31006 17909 0,'0'-25'0,"0"0"31,0-24-15,-75 49 15,51 0-15,-1 0-16,-25 0 15,25 25-15,1-25 16,24 49-16,-75-49 16,75 25-16,0 0 15,0 24 16,25-49-31,25 0 16,-26 25 0,26-25-16,-25 0 0,0 0 15,24 50-15,1-50 16,-50 25 0,0-1-1,0 1 1,-25-25-1,-25 0 1,1-25 0,49 1-1,0-26 1,0 0 0,25-24-1,49 49 1,-49 25-1,-25-49-15,25 49 16,-1 0-16</inkml:trace>
  <inkml:trace contextRef="#ctx0" brushRef="#br0" timeOffset="494922.2716">31328 17835 0,'0'0'0,"0"-25"63,25 25-48,0 0 1,0 0-1,24 0 1,-49 74 15,-24-74-15,24 50-16,-50-50 0,50 25 16,-50-25-1,125 0 79,-50 0-78,-1 24-1,-24 26 1,50-50-16,-50 25 15,0 0 1,-25-25-16,0 0 16,1 0-16,-26 0 15,25 0-15,0 0 0,1 0 16,-26-50 0,75 25-1</inkml:trace>
  <inkml:trace contextRef="#ctx0" brushRef="#br0" timeOffset="495147.2718">31676 17909 0,'0'-50'78,"24"50"-62</inkml:trace>
  <inkml:trace contextRef="#ctx0" brushRef="#br0" timeOffset="495591.2728">31874 17810 0,'-25'0'0,"25"-50"16,25 50 30,25 0-30,-1 0 0,1 0-1,-1 0 1,-49 25 46,0 0-46,-24-25 0,24 49-16,0-24 15,-25 25-15,25-25 16,0-1-16,-25 26 16,25-25 30</inkml:trace>
  <inkml:trace contextRef="#ctx0" brushRef="#br0" timeOffset="495874.2739">32296 17760 0,'0'25'78,"0"0"-62,0 0-16,0-1 15,0 26-15,0-25 16,0 0 0</inkml:trace>
  <inkml:trace contextRef="#ctx0" brushRef="#br0" timeOffset="498894.1609">28947 17115 0,'-25'0'31,"0"-25"32,25 75 77,0 0-124,0-26-16,0 1 16,0 50-1,0-51 1,0 1-1,0-50 110,0-24-109,0-1 0,0 1-1,0-1 1,0 25 0,0-24 30,0 73 33,0 51-64,0-26-15,25-24 16,-25 0-16,0 25 15,0-26-15,0 1 16,50 25 0</inkml:trace>
  <inkml:trace contextRef="#ctx0" brushRef="#br0" timeOffset="500206.7661">28848 17115 0,'0'-25'16,"-25"25"77,25 25-77,-25-25 0,25 25-16,0 25 15,-25-50 1,25 24 0,0-73 62,0 24-63,25 0 1,-25-24 15,50 49-31,-25 0 47,-1 0 0,-24 24-31,25-24-1,25 25 1,-25-25-1,-1 0 1,-24 25-16,50-25 16,-25 0 46,-25 50-31</inkml:trace>
  <inkml:trace contextRef="#ctx0" brushRef="#br0" timeOffset="501855.8772">27806 17289 0,'0'-50'16,"-25"50"-16,0-25 31,1 25 0,-26 25-15,50 0-16,-25 25 16,25-26-16,0 1 15,0 25-15,0-1 16,0-24-1,25-25 1,25 0 0,-26 0 15,-24-49-31,0-26 16,0 50-1,-24 1 1,-1 24 15</inkml:trace>
  <inkml:trace contextRef="#ctx0" brushRef="#br0" timeOffset="502072.8789">27955 17388 0</inkml:trace>
  <inkml:trace contextRef="#ctx0" brushRef="#br0" timeOffset="502411.9601">28203 17140 0,'0'-50'0,"0"26"47,0 48-16,0 26-15,0 0-16,0-26 15,0 1 1,0 25-16,0-25 0,0-1 16,0 1 15,25-25-15</inkml:trace>
  <inkml:trace contextRef="#ctx0" brushRef="#br0" timeOffset="502764.9627">28203 17090 0,'0'-24'0,"-50"24"47,50 24-16,-24-24-15,24 75-16,-25-75 16,25 49-16,-50-24 15,50 25 1,50-50 62,-25-25-78,24 25 16,-49-25-1,50 25-15,-1 0 16,1 0-16</inkml:trace>
  <inkml:trace contextRef="#ctx0" brushRef="#br0" timeOffset="503083.9644">28525 17041 0,'0'0'0,"-49"0"16,49 25 78,0-1-94,0 26 0,0-25 15,0 0 1,0 24-16,0 1 16,25-25 15</inkml:trace>
  <inkml:trace contextRef="#ctx0" brushRef="#br0" timeOffset="503416.9642">28476 17066 0,'0'-25'15,"-50"25"48,25 0-47,25 49-16,-24-49 15,24 50-15,0-25 16,-25-25-1,25 25 17,25-25-1,24 0-31,26-25 16,73 25-16,-73-75 15</inkml:trace>
  <inkml:trace contextRef="#ctx0" brushRef="#br0" timeOffset="508826.3104">29096 17289 0,'-25'0'31,"0"0"31,25 49-15,-25-49-31,25 25 93,25-25-93,0 0-1,50 0 1,-26 0 0,-49-49-16,50 49 15,-1 0 1,-49-25-16,50 25 16,0-25-1,-26 25 1,1 0 15,-25-50-15,25 50-16,25 0 15,-1 0 1,-24 0 15,-25-24-31,25 24 16,24 0-1,-24 0 1,0 0 0,0 0-1,24 0 1,1 0 0,-50-25-16,50 25 15,-26 0 1,26 0-1,0 0 1,-50-50 0,74 50-16,-24 0 15,-1 0 1,1 0 0,-50-25-1,25 25-15,24 0 31,-24 0-15,50-24 0,-26 24-1,1 0 1,-1 0 0,-49-50-1,25 50-15,0 0 31,25 0-15,-50-25 0,49 25-1,1 0 1,-25-25 0,-1 25-16,26 0 15,-25-49-15,0 49 16,24 0-16,-24 0 15,0-25-15,24 25 16,-24-50 15,25 50-15,24-24 0,-24 24-1,-25 0-15,0 0 16,24-50-16,-24 50 15,0 0-15,24 0 16,-24-25-16,0 25 16,25 0-1,-1 0 1,-49-25-16,25 25 16,-25-49-1,50 49 1,-1 0-1,-49-25-15,50 25 16,-1 0 0,-24 0 15,0 0 0,-25-25-31,50 25 16,-1 0-1,1 0-15,-25 0 0,-1 0 16,26 0-16,-25 0 16,-25-25-16,49 25 15,-24 0 1,25 0 0,-25 0-1,-25-49 1,25 49-1,-1 0 1,26 0 15,-50-25-31,50 25 16,-26 0-16,26 0 16,0-25-1,24 25 1,-49 0-1,0 0 1,-25-49-16,24 49 16,26 0-1,-25 0 1,0 0 0,24 0 15,-49-25-16,25 25 1</inkml:trace>
  <inkml:trace contextRef="#ctx0" brushRef="#br0" timeOffset="509310.3109">32792 16247 0,'-50'0'16,"50"50"93,25-1-93,0-24 0,24-25-1,-49 50-15,50-50 16,-50 25 31,0 24-16,0 1-31,-25-50 16,25 25-16,-25 24 15,-49-24 1</inkml:trace>
  <inkml:trace contextRef="#ctx0" brushRef="#br0" timeOffset="510895.055">29890 17214 0,'0'0'0,"0"-49"0,-25 49 47,25 25 62,25-25-93,-25 49-16,0-24 15,24-25-15,-24 25 16,0 24-1,0-24 32</inkml:trace>
  <inkml:trace contextRef="#ctx0" brushRef="#br0" timeOffset="536589.7028">1215 16297 0,'0'-25'15,"0"-25"1,0 1-1,0 73 48,0 26-47,0 0-16,25-1 15,-25 26 1,75-1-16,-75 1 0,49-1 15,-49 0-15,50-24 16,-50-25-16,25-25 16,-25 25-16,49-25 31,-49-75-15,25 1-16,-25-1 15,0 1-15,50 0 16,-50-1-16,0 25 15,0-24-15,0 0 16,0-1-16,0 50 16,0 1 15,0 48 31,24 26-62</inkml:trace>
  <inkml:trace contextRef="#ctx0" brushRef="#br0" timeOffset="537370.705">1885 16495 0,'0'-49'15,"-49"49"-15,24 0 31,74 0 79,-24 0-110,0 0 15,0 0-15,24 0 0,-24 0 16,0 0-16,0 0 16</inkml:trace>
  <inkml:trace contextRef="#ctx0" brushRef="#br0" timeOffset="537654.7017">1860 16644 0,'-24'0'15,"73"0"63,-24 0-78,25 0 16,-26 0-16,1 0 16,25 0-1,-1 0 1</inkml:trace>
  <inkml:trace contextRef="#ctx0" brushRef="#br0" timeOffset="538762.7362">2381 16173 0,'0'0'0,"0"-50"0,0 25 16,0 0-1,25 25 32,-25 25-31,74 50 0,-74-26-16,25 1 0,-25-1 15,50 26-15,-50-50 16,25 0-16,-25 24 15,24-49 1,-24-25 15,0-24-15,50-26-16,-50-24 16,0 0-16,0 0 15,0-25-15,0 74 16,0 25-16,0 0 15,0-24-15,50 123 47,-50-49-31</inkml:trace>
  <inkml:trace contextRef="#ctx0" brushRef="#br0" timeOffset="539561.8646">2977 16446 0,'0'-50'16,"0"25"-1,-25 25 1,25-25-16,0 50 78,0 25-78,0-25 16,0 24-16,0-24 15,0-50 48,25 0-63,-25 1 16,0-26-16,24 0 15,26 25 1,-25 25-1,0 0 1,24 0 0,-49 50-1,0-25 1,0 25-16,0-1 16,0-74 30,50-24-30,-50 24-16,25 0 16,-25-25-16,24 50 15,-24-24-15,50 24 16,-25 0 0,0 0 15,-25 24-31,49 26 15,-49 0-15,0-25 16,0 24 0,0-24 46,25-25-46</inkml:trace>
  <inkml:trace contextRef="#ctx0" brushRef="#br0" timeOffset="540175.862">4167 16123 0,'0'-25'16,"-25"25"-16,25-25 15,0 1 1,-24 24 15,-1 0-15,-50 0-1,1 0 1,74 49 0,-50-49-16,50 50 15,0-1 1,0 1-1,0-25 1,25-25-16,0 0 16,0 0-16,0 0 15,24 0-15,-24 25 16,0-25-16,49 49 16,-24-24-1,-50 0 1,-25 25-1,0-50 1,0 0-16,-24 24 16,-1-24-16,25 0 15,1 0-15,-26 0 16,25 0 0,25-24-1</inkml:trace>
  <inkml:trace contextRef="#ctx0" brushRef="#br0" timeOffset="540484.8639">4415 16148 0,'0'0'0,"0"-50"31,0 100 32,0-25-63,0-1 16,0 1-16,0 25 15,25-25-15,-25 24 16</inkml:trace>
  <inkml:trace contextRef="#ctx0" brushRef="#br0" timeOffset="540662.8622">4440 15949 0,'0'-24'16,"0"73"47</inkml:trace>
  <inkml:trace contextRef="#ctx0" brushRef="#br0" timeOffset="541173.8666">4638 16197 0,'0'50'93,"0"0"-93,0-26 16,0 1 0,0-50 30,0-24-30,0 24-16,0 0 16,50 25-16,-50-49 15,25 49-15,0-50 16,49 50 0,-24 50-1,-1 24 1,-49-49-1,0 0-15,25 24 16,-25-24-16,0 25 16,-49-1 31</inkml:trace>
  <inkml:trace contextRef="#ctx0" brushRef="#br0" timeOffset="541924.8853">5432 15776 0,'-25'-50'0,"1"50"47,-1 0-31,-25 50-1,25-1 1,25 26-16,-49-1 15,49 1-15,0-1 16,-25 0-16,25 1 16,0-1-16,0-49 15,0 0-15,50 25 16,-1-50-16,-49 49 0,50-49 16,-25 0-16,24 0 15,1 0-15</inkml:trace>
  <inkml:trace contextRef="#ctx0" brushRef="#br0" timeOffset="542530.8805">5779 16073 0,'-24'0'15,"24"25"63,0 0-78,0 0 16,0 24-16,0-24 16,0 0-16,0 25 15,49-50 1,1 0-1,0 0 1,-26-25 0,-24-25-16,50 25 15,-50 1-15,0-26 16,0 75 46,25 24-46,-25 1 0,74-50-16,-74 25 15,50-25-15,-1 0 16,1 0 0,-50-50-1,25 1 1,-25 24-16,0 0 15,0-25-15,0 26 0,-50-26 16,1 50 0,24-50-16,-25 50 15</inkml:trace>
  <inkml:trace contextRef="#ctx0" brushRef="#br0" timeOffset="542906.8872">6424 15801 0,'0'0'0,"0"-25"16,0 50 62,0-1-63,0 51-15,0-1 16,0 1-16,0-26 16,25 1-16,-25-1 15,0-24-15,50 25 16,-25-25-16,-1-25 15,26 0 1,0 0 0,-26 0-16,1 0 15,-25-25 1,50 25-16,-50-75 16</inkml:trace>
  <inkml:trace contextRef="#ctx0" brushRef="#br0" timeOffset="543161.8829">6300 16073 0,'25'0'63,"0"0"-63,25 0 15,-26 0-15,26 0 16,24 0 0,-49 0-1</inkml:trace>
  <inkml:trace contextRef="#ctx0" brushRef="#br0" timeOffset="544083.9557">7045 15900 0,'0'-25'16,"0"50"77,0 24-77,0 1-16,0 0 16,0-1-16,24 1 15,-24-25-15,0 24 16,0-24 0</inkml:trace>
  <inkml:trace contextRef="#ctx0" brushRef="#br0" timeOffset="544345.9573">6846 16098 0,'25'0'47,"25"0"-31,-1-49 0,1 49-1,-25 0 1,49 0-1,-49 0-15,0 0 16</inkml:trace>
  <inkml:trace contextRef="#ctx0" brushRef="#br0" timeOffset="544855.9565">7491 15999 0,'0'-50'15,"0"26"17,-50 98 61,50-49-93,0 0 16,0-1-16,0 26 16,25-25-16,25-25 0,-1 49 15,1-49-15,-25 0 16,24 0-16,-24 0 15,0 0-15,-25-24 16,50 24-16,-50-75 16,0 50-1,0 1-15,0-1 0,0-50 16,-25 75 0,0-24-16,-25 24 15,1 0-15,24 0 16,0 0-16,0 0 15</inkml:trace>
  <inkml:trace contextRef="#ctx0" brushRef="#br0" timeOffset="545181.9584">7689 15825 0,'0'-49'16,"0"24"-1,-24 25 1,24 25 47,0 24-63,0 1 0,0 0 15,0-1-15,0 1 16,0 24-16,0-24 15,0-25-15,0-1 16,0 1 0,0 25 46,49-75-62</inkml:trace>
  <inkml:trace contextRef="#ctx0" brushRef="#br0" timeOffset="545518.9556">7764 15280 0,'0'-50'31,"0"100"16,49-26-47,26 26 16,-50 0-16,24 24 16,1 50-16,-25-25 0,-25 1 15,49-1 1,-49-25-16,0 1 0,0-1 15,0-24-15,0-1 16,-74-24-16,74 25 16,-50-50-16,50 24 15,-49-24-15</inkml:trace>
  <inkml:trace contextRef="#ctx0" brushRef="#br0" timeOffset="546289.359">8731 16123 0,'-49'0'31,"98"0"32,1 0-63,24 0 0,-24 0 15,-25 0-15,24 0 16,-49 25 0</inkml:trace>
  <inkml:trace contextRef="#ctx0" brushRef="#br0" timeOffset="546586.3645">8731 16346 0,'-25'0'0,"75"0"62,0 0-62,-26 0 16,1 0-16,25 0 15,-25 0-15,-1 0 16,26 0 0,-75 0 46</inkml:trace>
  <inkml:trace contextRef="#ctx0" brushRef="#br0" timeOffset="547430.4638">9699 15900 0,'0'0'0,"0"-25"16,0 0-1,-25 25 17,-25 0-17,25 0 1,-24 0-16,-1 25 15,25 0-15,-24 49 16,49-49 0,0 0-1,49-25 1,1 49-16,0-49 16,-1 25-16,1-25 0,-1 50 15,-24-50-15,25 25 16,-1 24-1,-49-24 1,-24 0 0,-26-25-1,50 49 1,-25-49-16,0-24 31,25-26-15,0 25-16,0 0 15,0-24-15,0 24 16,50-25-16,0-24 0,-50 49 16,49-24-1,1-1-15</inkml:trace>
  <inkml:trace contextRef="#ctx0" brushRef="#br0" timeOffset="548047.4634">10170 15925 0,'0'-50'63,"25"50"-48,0 0 1,24 0 0,1 0-1,-50 50 1,0-1-1,0-24-15,-50 25 16,25-50-16,25 49 16,-24-49-16,24 25 15,49-25 63,-24 0-62,25 0-16,-26 25 16,1-25-1,-25 49-15,0-24 32,0 0-17,-25-25-15,1 0 16,-1 0-16,-25 0 15,25 0-15,1 0 16,-26 0 0,50-25-1,0-24 1,50 49 15</inkml:trace>
  <inkml:trace contextRef="#ctx0" brushRef="#br0" timeOffset="548298.46">10740 16049 0,'0'-25'31</inkml:trace>
  <inkml:trace contextRef="#ctx0" brushRef="#br0" timeOffset="548817.4601">10815 15925 0,'0'-50'16,"0"25"15,49 25-15,1 0-16,0 0 15,24 0 1,-24 0 0,-26 0-1,1 0 16,-25 25 63,0 0-94,0 24 16,-49-24-16,49 0 15,0 49-15,0-49 16,0 0-16,-25 25 16,25-1-1,0-24 17</inkml:trace>
  <inkml:trace contextRef="#ctx0" brushRef="#br0" timeOffset="549217.4626">11435 15825 0,'0'-49'16,"0"-1"-1,0 1 1,0 73 47,0 26-48,0 0-15,0 24 0,0-24 16,0-1-16,0 1 15,0-1-15,0 1 16,0-25-16,0 0 16,50 24-1,-50 1 1,0-75 46,0-25-46</inkml:trace>
  <inkml:trace contextRef="#ctx0" brushRef="#br0" timeOffset="550263.4036">12179 15875 0,'0'-50'15,"25"50"-15,-25-24 16,0-26 0,-75 50 30,26 0-46,-1 25 16,25-25-16,25 25 16,-49-25-16,49 24 15,0 26 1,25-50 0,-1 0-16,26 25 15,-25-25-15,24 49 16,-24-49-1,25 25-15,0 0 16,-1 25 0,-49-1-1,0-24 1,-49 25 0,-1-50-1,25 0 1,0 0-16,-49 0 15,24 0-15,25 0 16,1-25-16,24 0 16,-50 25-1,75-50 1</inkml:trace>
  <inkml:trace contextRef="#ctx0" brushRef="#br0" timeOffset="550572.4034">12477 15875 0,'0'0'0,"0"25"94,0 0-94,0 24 16,0-24-16,0 0 15,0 0-15,25-25 0,-25 49 16,0-24 0,49-50 30</inkml:trace>
  <inkml:trace contextRef="#ctx0" brushRef="#br0" timeOffset="550750.4029">12502 15602 0,'0'0'0,"0"25"78</inkml:trace>
  <inkml:trace contextRef="#ctx0" brushRef="#br0" timeOffset="551302.4033">12750 15900 0,'0'0'0,"0"-25"16,0 50 46,0 0-46,0-1-16,0 1 15,24 25-15,-24-1 16,0-73 46,25-26-46,25-49 0,-25 49-1,-1 50 1,26 0 0,24 0-1,-24 0 1,-25 50-1,-25-25-15,0-1 16,0 26 0,0 0-1,-25-50 17</inkml:trace>
  <inkml:trace contextRef="#ctx0" brushRef="#br0" timeOffset="551854.3131">13717 15503 0,'0'-25'31,"-50"25"16,26 25-31,24 0-1,-50 24-15,50 26 16,-74-1-16,74-24 16,0-1-16,0 1 15,0 0-15,0 24 16,24-49-16,26 0 0,-25-25 15,24 74-15,1-74 16</inkml:trace>
  <inkml:trace contextRef="#ctx0" brushRef="#br0" timeOffset="552857.314">14039 15776 0,'0'-50'15,"0"25"1,0 50 62,0 25-78,0-25 16,0-1-16,0 26 15,0-25 1,25-25 0,0 0-1,25 0 1,-26 0-16,-24-50 15,25 25 1,50 75 62,-75-25-62,24-25-16,1 0 31,0 0-15,-25-75 15,0 51-31,0-1 16,0 0-16,0-25 15,-25 1 1,-24 49-1,24 0 17</inkml:trace>
  <inkml:trace contextRef="#ctx0" brushRef="#br0" timeOffset="553284.3132">14536 15577 0,'0'-74'15,"0"49"1,0 75 93,0-25-109,0 24 0,0-24 16,0 0-16,0 24 16,0 1-16,49-50 15,-49 50-15,25-50 16,-25 24-16,25-24 15,0 0 17,24 0-32,-24 0 15,0 0-15,24-74 16,1 74 0,-50-25-1</inkml:trace>
  <inkml:trace contextRef="#ctx0" brushRef="#br0" timeOffset="553548.3152">14412 15627 0,'0'0'0,"24"0"47,26 0-47,-25 0 16,0 0-16,24 0 15,1-25-15</inkml:trace>
  <inkml:trace contextRef="#ctx0" brushRef="#br0" timeOffset="555901.8552">15255 15677 0,'-50'0'16,"125"0"62,-26 0-62,1 0-16,0 0 15,-1-25-15,1 25 16,-25 0-16,24 0 16,1 0-16</inkml:trace>
  <inkml:trace contextRef="#ctx0" brushRef="#br0" timeOffset="556239.8535">15478 15453 0,'0'-24'16,"0"73"62,0-24-78,0 25 15,0-1-15,0 1 16,0-1-16,0 1 16,0-25-16,0 0 15,0-1 1,0 26-1,25-50 17</inkml:trace>
  <inkml:trace contextRef="#ctx0" brushRef="#br0" timeOffset="556763.8536">16346 15404 0,'0'0'0,"-25"0"15,25-25-15,-24 25 32,-26 0-1,25 0-15,25 25-16,-25 24 15,25 1-15,-49 0 16,49-26-16,0 26 15,0-25-15,49-25 16,-24 49-16,25-49 0,-25 0 16,-1 50-16,26-50 15,-25 0 1,-25-25-16,50-24 0,-50 24 16,0 0-16,49-49 15,-49 24-15,0 0 16,-49 26-16,24 24 15,0-75-15,-25 75 16,1 0 0,24 0-1,25 25-15,0 0 16</inkml:trace>
  <inkml:trace contextRef="#ctx0" brushRef="#br0" timeOffset="556987.8564">16570 15503 0,'49'0'110</inkml:trace>
  <inkml:trace contextRef="#ctx0" brushRef="#br0" timeOffset="557835.4272">17016 15429 0,'0'0'0,"0"-25"32,0 0-1,0 0 16,25 25-47,49 0 15,-24 0 1,-25 0 0,-25 50-1,0-25 1,0 24-16,-50-24 16,25 25-16,0-50 15,25 24-15,-49-24 16,74 0 31,24 0-32,26 0 1,-51 0 0,26 0-1,0 25 1,-50 25-1,0-25 1,0-1 0,-50-24-1,25 0-15,0 50 0,-24-50 16,24 0-16,0 0 16,0 0-16,-24 0 15,-1-25 1</inkml:trace>
  <inkml:trace contextRef="#ctx0" brushRef="#br0" timeOffset="558345.4267">17537 15429 0,'-25'0'16,"0"0"46,0 0-46,25 24-16,-49 26 0,49-25 16,0 0-1,0 24-15,0 1 16,0-1 0,49-49-16,-49 25 15,25-25-15,0 0 16,25 0-1,-25-25 1,-25-24 0,0 24-1,0-49-15,0 24 16,0 25-16,0 0 16,-50 25 15,0 0-31,25 0 0,1 0 15</inkml:trace>
  <inkml:trace contextRef="#ctx0" brushRef="#br0" timeOffset="558751.4274">17636 15131 0,'0'0'0,"25"0"125,-25 49-110,25-49 1,24-24 0,-49-1-1,0 0 1,-24-25 15,-1 100 0</inkml:trace>
  <inkml:trace contextRef="#ctx0" brushRef="#br0" timeOffset="559163.6428">17983 14957 0,'0'-25'0,"0"-24"31,75 74 48,-50-25-64,-1 49-15,26-24 16,-50 49-16,74-24 0,-24 24 15,-50 26-15,25-1 16,-25-25 0,0 1-16,0-1 15,0-49-15,0 0 0,-75 49 16,-49 1-16,-49 49 16,-1 0-16</inkml:trace>
  <inkml:trace contextRef="#ctx0" brushRef="#br0" timeOffset="600506.3892">3572 3795 0,'0'-49'79,"25"49"124,-1 0-172,26 0-15,-25 0-1,0 0 1,24 0 15,-24 0-15,-25-25-16,25 25 15,0 0 1,24 0 0,-24 0-1,0 0 1,0 0 15,24 0-15,-49-25-1,25 25-15,0 0 16,25 0 15</inkml:trace>
  <inkml:trace contextRef="#ctx0" brushRef="#br0" timeOffset="604509.8409">24284 5904 0,'0'-50'31,"0"25"0,0 0-15,0-24-1,-25 49 1,25 49 62,50 1-62,-50 0-16,74-1 15,-74 1-15,50 24 16,-50-49-16,24 0 0,-24 49 16,50-74-1,-50 25 1,0-50 15,25-24-15,-25-26-16,0 1 15,0-25-15,0-50 16,0 49-16,0 26 16,0 49-16,0-24 0,0 24 31,0 74 31,0-24-46</inkml:trace>
  <inkml:trace contextRef="#ctx0" brushRef="#br0" timeOffset="605140.1233">24755 6127 0,'25'-25'94,"24"25"-78,1 0-1,-25 0 17,-25 25-32,0 24 15,0-24 1,-25 25-16,25-25 16,-50-25-16,50 49 15,-49-49-15,49 25 16,-25-25-1,50 0 32,0 0-31,24 0-16,1 0 16,0 0-16,-1-50 15,-24 50-15,25 0 16,-100 0 46</inkml:trace>
  <inkml:trace contextRef="#ctx0" brushRef="#br0" timeOffset="608691.0708">25326 5904 0,'-50'0'16,"25"0"15,75 24 16,-25-24-32,-1 0 1,26 0-16,-25 0 0,0 0 16,24 0-16,-24 0 15,-25-24-15</inkml:trace>
  <inkml:trace contextRef="#ctx0" brushRef="#br0" timeOffset="608954.0649">25276 6201 0,'25'0'32,"0"0"-17,-1 0-15,1 0 16,25 0-16,-25 0 16,-1 0-1,-24-25 16</inkml:trace>
  <inkml:trace contextRef="#ctx0" brushRef="#br0" timeOffset="610013.1603">25946 5730 0,'-25'0'15,"25"-25"48,74 25-48,-49 0 1,25 0 0,-25 0-16,24 25 15,-49 24 1,0-24-16,0 0 16,0 25-16,-49 24 15,24-24-15,-25-1 16,25-24-16,1 25 15,-51-1 1,50-49-16,25 25 16,50-25 77,0 0-93,-26 0 16,26 0-16,-25 0 16,24 0-16,-24 0 15,0 0-15,25 0 16,-1 0-16</inkml:trace>
  <inkml:trace contextRef="#ctx0" brushRef="#br0" timeOffset="610314.1575">26367 5904 0,'-24'0'16,"24"-50"-1,49 50 17,-24-25-32,49 25 15,-24 0-15,0-50 16,-26 50-16,1 0 16,25 0-16,-50-24 15,25 24-15</inkml:trace>
  <inkml:trace contextRef="#ctx0" brushRef="#br0" timeOffset="610785.177">26516 5829 0,'0'50'31,"0"-25"-15,-49-25-16,49 49 16,0-24-1,0 25 1,0-26 15,49-24-15,1 0-1,-25 0 1,24 0-16,1 0 16,-50 25-1,49-25-15,-49 50 16,0-1 0,0-24-1,0 0 1,-24-25-1,24 25-15,-50-25 16,25 49-16,-24-49 16,-26 0-1,26 0 1,24-24 0</inkml:trace>
  <inkml:trace contextRef="#ctx0" brushRef="#br0" timeOffset="611881.6587">27285 5829 0,'-25'0'31,"1"0"16,-1 50-31,25-1-16,-50 1 0,50-25 15,0 24-15,0-24 16,0 0-16,0 0 16,0 24-16,25-24 15,25 25 1,-26-50-16,1 0 15,25 0-15,24 0 16,-24-25-16,-1 25 16,-24-50-16,50 1 15,-75-26 1,0 51 0,0 98 77,24-24-77,51-26 0,-26-24-1,-49 50-15,75-50 16,-26 0-1,-49-50 1,25 50 0,-25-49-16,0 24 0,0 0 15,0-24 1,-49 49-16,-1-50 16,25 50-16,0 0 15,-24 0-15,24 0 16,0 0-1,50 0 32,0 0-47,24 0 0</inkml:trace>
  <inkml:trace contextRef="#ctx0" brushRef="#br0" timeOffset="612284.6603">28153 5879 0,'-24'0'63,"-26"0"-48,-25 74 1,75-49-1,-24-25-15,24 25 16,0 0 0,49-25-1,1 0-15,-25 0 16,0 0-16,24 0 16,-49 49-16,50-49 15,-25 25 1,-25 0-1,0 24 1,0-24 0,-50-25-1,25 0-15,0 0 16,1 0-16,-26 0 16,50-25-1</inkml:trace>
  <inkml:trace contextRef="#ctx0" brushRef="#br0" timeOffset="613110.6619">28897 5655 0,'0'-24'31,"-24"24"0,-1 0 1,0 0-17,25 24-15,-74 51 16,74-1-16,-50 1 16,50-1-16,0-24 0,-50-1 15,50 1-15,0 0 16,25-1-16,-25-24 15,75-25-15,-26 50 16,26-50-16,-1 0 16,-24-25-16</inkml:trace>
  <inkml:trace contextRef="#ctx0" brushRef="#br0" timeOffset="613664.6549">29294 5879 0,'-24'0'15,"24"74"32,0-24-31,0-1-1,0 1 1,0-25 0,74-25-16,-49 0 15,0 0-15,24-25 16,26-25 0,-75 1-1,0 74 48,24-25-48,-24 24 1,50-24-16,-25 0 0,24 25 16,-24-25-16,0 0 15,-25-25 16,0-24-15,0 24-16,0-25 0,0 26 16,-50 24-16,50-50 15,-49 50-15,-1 0 16,50-50 0</inkml:trace>
  <inkml:trace contextRef="#ctx0" brushRef="#br0" timeOffset="614059.6561">29890 5606 0,'0'0'0,"0"-25"15,0 75 79,0-1-78,0 26-16,0-1 15,0 1-15,0-26 16,24 1-16,-24-25 15,50 49-15,-50-49 32,25-25-32,0 0 15,24 0 1,-24 0-16,-25-25 16,25 25-16,-25-50 15,0 1-15,0 24 16</inkml:trace>
  <inkml:trace contextRef="#ctx0" brushRef="#br0" timeOffset="614303.6579">29790 5829 0,'-24'0'0,"48"0"63,1 0-63,50 0 16,-51 0-1,51-74-15,-1 74 16</inkml:trace>
  <inkml:trace contextRef="#ctx0" brushRef="#br0" timeOffset="614753.6557">30981 5755 0,'0'-25'31,"0"99"32,0-24-47,0 0-16,0 24 15,0-24-15,0-1 16,0-24-16,0 25 15,0-26-15,0-48 47</inkml:trace>
  <inkml:trace contextRef="#ctx0" brushRef="#br0" timeOffset="614985.656">30733 6003 0,'25'0'47,"24"0"-32,1 0-15,0 0 0,-1 0 16,1-50-16,24 50 15,-24 0-15,-1-25 16,-24 25-16,25 0 16,-50-49-16</inkml:trace>
  <inkml:trace contextRef="#ctx0" brushRef="#br0" timeOffset="615652.655">31502 5655 0,'0'-24'16,"-25"24"46,0 0-30,25 24-32,-49 51 15,49-26-15,-25 1 16,25 0-16,0-1 16,0 1-16,0 0 15,0-26-15,25 1 16,0-25-16,24 75 15,-24-75-15,25 0 0,-26 0 16,1 0 0,25 0-16,-50-25 15,49 0 1,-49 0 0,0-24-1,-24 49-15,-51 0 16,50 0-1,-24 0 1,24 0 0,-25 0-1</inkml:trace>
  <inkml:trace contextRef="#ctx0" brushRef="#br0" timeOffset="616096.1478">31998 5705 0,'-50'0'62,"26"50"-15,24-1-47,0-24 16,0 0-16,0 0 15,0 24-15,74 1 16,-24-50-1,-50 25 1,49-25-16,1 0 16,24-75-1,-74 26 1,0-1-16,0 0 16,0 1-16,-49-1 0,24 50 15,0-25-15,-25 25 16,26 0-16,-1 0 15,25-49 1</inkml:trace>
  <inkml:trace contextRef="#ctx0" brushRef="#br0" timeOffset="616425.1468">32370 5259 0,'0'24'47,"25"-24"-32,-25 50-15,50-25 16,-1 24-16,-24 26 15,-25-26-15,50 1 16,-50 24-16,49 26 16,-49-1-16,0 25 15,0-50-15,0 1 16,0-26-16,-74-24 16,24 25-16,1-50 15,-26 0-15,1 0 0</inkml:trace>
  <inkml:trace contextRef="#ctx0" brushRef="#br0" timeOffset="626609.1482">25673 8136 0,'0'-25'15,"-25"25"1,-25-49-1,1 49 1,24 0 0,-49 49-1,74 1 1,-50-1-16,50 51 0,-50-1 16,50-25-16,0-24 15,0-1-15,0 1 16,0 0-16,50 24 15,-25-24-15,24-26 16,-24-24-16,25 50 16,-1-50-16,1 0 15,0-25-15,-26 0 16,26-24-16,-50 24 16,25 0-16,-25-24 15,0 24-15,0 0 16,0 75 46,0-26-46,0 26 0,25 0-1,49-50 1,-49 0-16,25 0 15,-26 0 1,-24-25-16,0-25 16,0 1-1,0 24-15,0 0 16,0-25-16,-49 50 0,49-24 16,-50 24-16,-24 0 15,24 0 1,50 49 15</inkml:trace>
  <inkml:trace contextRef="#ctx0" brushRef="#br0" timeOffset="627089.1492">26318 8508 0,'-25'0'47,"0"0"-32,-24 0 16,24 50-15,25-26 0,25 26 15,24-50-15,-49 50-16,50-50 15,-50 24-15,74-24 16,-49 25-1,-25 25 1,0-25 0,-50-25 15,26 0-31,-1 0 16,0 0-16,-25 0 15,1 0 1,49-50-16,0 0 15</inkml:trace>
  <inkml:trace contextRef="#ctx0" brushRef="#br0" timeOffset="627815.1492">26690 8384 0,'0'-25'0,"0"0"31,0-24-16,-25 49 17,-49 25-1,74-1-31,-25 26 0,25 0 16,0 24-1,0-24-15,0-1 0,0-24 16,0 0-16,25 24 15,24-24-15,-24-25 16,0 75-16,24-75 16,-24 0-16,25 0 15,-1-25 1,-49 0 0,50-25-16,-50 26 15,0-26-15,0 25 16,0-24-16,-25-1 15,25 25 1,-49 25-16,49-49 16,-25 49-16,0 0 15,-25 0 17,50 49-17,0 1 1,0-1-1,0 1 1,0-25 0,50-25-16,-50 25 15,25-25-15,24 0 16,1 0 0,0 0-1,-1-25 1</inkml:trace>
  <inkml:trace contextRef="#ctx0" brushRef="#br0" timeOffset="628443.1492">27583 8607 0,'0'0'0,"49"0"79,1 0-64,24 0-15,-24-25 16,-25 25-16</inkml:trace>
  <inkml:trace contextRef="#ctx0" brushRef="#br0" timeOffset="628679.0852">27508 8781 0,'0'49'16,"25"-49"0,25 25-1,-25-25-15,-1 0 16,26 0 0,0 0-16,24 0 15</inkml:trace>
  <inkml:trace contextRef="#ctx0" brushRef="#br0" timeOffset="629694.1096">28749 8409 0,'24'-50'0,"-24"25"47,-49 25-16,24 0-16,0 0-15,-24 0 16,24 0-16,-25 50 16,50-25-1,-49-25 1,49 49-16,0-24 16,24 50-1,26-26 1,-25-49-16,-25 50 15,74-50-15,-49 0 16,-25 25 0,25-25-16,24 24 31,-49 26-15,0-25 15,-24 0-16,-1-25-15,0 0 16,-49 49-16,24-49 16,0 0-16,1 0 15,24 0-15,-25 0 16,26-25 0,24 1-16,0-1 15,49 25 1,-24 0-16</inkml:trace>
  <inkml:trace contextRef="#ctx0" brushRef="#br0" timeOffset="630000.11">29021 8657 0,'0'-25'0,"0"50"94,0 49-79,0-49-15,0 25 16,0-1-1,0-74 17,0 1-17</inkml:trace>
  <inkml:trace contextRef="#ctx0" brushRef="#br0" timeOffset="630160.1086">29021 8483 0,'-24'0'0,"48"0"78</inkml:trace>
  <inkml:trace contextRef="#ctx0" brushRef="#br0" timeOffset="630725.1379">29245 8558 0,'0'74'78,"0"-24"-62,0-26 0,0 1-16,0 25 15,49-50-15,-49 49 16,0-24-1,0-74 48,0 24-63,0 0 16,0 0-16,25-24 15,0-1 1,25 25-1,-26 25-15,26 0 16,0 0 0,-50 25-1,74-25-15,-74 50 16,25-26-16,-25 1 16,0 25-16,0-25 15,0 24 1,0-24-1</inkml:trace>
  <inkml:trace contextRef="#ctx0" brushRef="#br0" timeOffset="631889.846">30113 8260 0,'-25'0'47,"0"0"-32,-24 25 1,49 0 0,-50-1-16,50 26 15,0 0-15,-25 24 16,25 25-16,0 0 15,0-24-15,0-26 16,0 1-16,50-25 16,-25-25-16,24 49 15,1-49-15,24 0 16,-49 0-16</inkml:trace>
  <inkml:trace contextRef="#ctx0" brushRef="#br0" timeOffset="632570.9844">30559 8483 0,'0'-25'16,"-49"25"0,49-24-16,-25 24 31,25-25-31,-25 25 16,0 0-1,-49 0 1,74 49-1,-50-24-15,50 50 16,0-26-16,0 1 16,0-1-16,0-24 15,0 25-15,25-25 16,0-25-16,0 24 16,24-24-16,-24 0 15,0 0-15,25 0 16,-1-74-1,-49 24-15,0 1 0,0-1 16,0 1-16,0-1 16,0 25-16,-25 25 15,25-74-15,-49 74 16,-1 0-16,1 0 16,24 0-1,25 25 16,0-1-31,0 1 16,0 25-16,0-25 16,0 24-1,49-49-15,-24 25 16,0-25 0,25 0-1,-1 0 1</inkml:trace>
  <inkml:trace contextRef="#ctx0" brushRef="#br0" timeOffset="633012.9808">31204 8409 0,'0'-25'0,"-49"25"16,49-50 15,-25 50-15,25 50 31,0 0-47,0-1 15,0-24-15,0 0 16,25 24-16,-25-24 15,0 25 1,0-1 0,49-49 15</inkml:trace>
  <inkml:trace contextRef="#ctx0" brushRef="#br0" timeOffset="633335.9796">30907 8582 0,'24'0'46,"1"-49"-30,25 49-16,-1 0 16,26-25-16,-26 25 15,-24 0-15,0 0 16,0 0-16,25 0 16</inkml:trace>
  <inkml:trace contextRef="#ctx0" brushRef="#br0" timeOffset="633944.9789">31750 8310 0,'0'-25'62,"0"74"32,-25-24-94,25 0 16,0 49-1,0-24 1,0-25 0</inkml:trace>
  <inkml:trace contextRef="#ctx0" brushRef="#br0" timeOffset="634236.9811">31998 8310 0,'0'24'78,"0"26"-62,0-25-16,0 0 15,0 24-15,0-24 16,0 0-16,25-25 47</inkml:trace>
  <inkml:trace contextRef="#ctx0" brushRef="#br0" timeOffset="634761.2178">31552 8310 0,'0'-25'31,"24"-25"-15,1 50-16,50 0 16,-26 0-16,26-25 15,24 25-15,0 0 16,-25 0-16,-24 0 15,0 0-15,24-49 16,-24 49-16,-25 0 16,-25-25-16,0 0 47,-50 25 15,50 50-46,0-1-1,0 1 1,0 24-16,-25 1 0,25-1 16,0 1-16,0-26 15,-50 1-15,50-1 16,-24-24-16,24 0 15,0 25 1</inkml:trace>
  <inkml:trace contextRef="#ctx0" brushRef="#br0" timeOffset="635266.2161">32395 8558 0,'-25'-25'16,"25"0"15,0-25-16,25 50-15,25 0 16,-26 0 0,1 50 15,-25-25-31,0 0 16,0 24-1,0 1-15,-49-25 16,-1 24-1,25-49 17,50 0 46,49 0-63,-49 0-15,0 0 16,0 0-16,24 0 16,26 0-1</inkml:trace>
  <inkml:trace contextRef="#ctx0" brushRef="#br0" timeOffset="635639.214">32544 8136 0,'0'-25'0,"0"0"31,25 25 0,-1 0-15,1 75-16,-25-50 16,99-1-16,-74 51 15,25-1-15,-25-24 16,-25 24-16,74 1 15,-74 49-15,25-25 16,-25-25-16,0-24 16,0-25-16,0 24 15,-50-49-15,25 50 16,-24-50-16</inkml:trace>
  <inkml:trace contextRef="#ctx0" brushRef="#br0" timeOffset="636570.2164">28129 9550 0,'-25'0'0,"74"0"63,-24 0-63,0 0 16,0 0-16,24 0 15,-24 0-15</inkml:trace>
  <inkml:trace contextRef="#ctx0" brushRef="#br0" timeOffset="636743.2162">28129 9773 0,'0'0'0,"-25"0"0,74 0 31,-24 0-31,25 0 16,24-25-16,-24 25 16,-1 0-16,26-49 15</inkml:trace>
  <inkml:trace contextRef="#ctx0" brushRef="#br0" timeOffset="637237.2215">29021 9500 0,'0'0'0,"0"-25"47,-49 25-32,24 0 1,-25 0 0,26 0-16,24 50 15,-50-50-15,50 74 16,0-49 0,25 0-16,0-25 15,-1 0-15,51 50 16,-50-50-16,-1 0 15,26 24-15,-25-24 16,-25 25-16,50-25 16,-50 50-1,0-25 1,-50-25 0,25 24-1,-25-24-15,1 0 16,-1 0-16,1 0 15,24 0-15,25-24 0,0-26 16,25 0 0</inkml:trace>
  <inkml:trace contextRef="#ctx0" brushRef="#br0" timeOffset="637509.2172">29270 9599 0,'0'25'63,"24"0"-48,-24 25-15,0-26 16,0 1-16,0 0 0,0 25 15,25-50 17,-25-25-1</inkml:trace>
  <inkml:trace contextRef="#ctx0" brushRef="#br0" timeOffset="637674.2134">29319 9426 0,'-25'0'15,"50"0"32,-25 25-47</inkml:trace>
  <inkml:trace contextRef="#ctx0" brushRef="#br0" timeOffset="638122.2167">29418 9599 0,'0'25'46,"0"0"-30,0 25-16,25-26 16,-25 1-16,0 25 15,0-75 48,0 0-48,0 0-15,50 25 16,-50-49-16,25-1 16,-1 50-1,26 0 1,0 0 0,-50 25-16,49 25 15,-49-26-15,0 1 16,0 25-16,0-1 15,0-24 17</inkml:trace>
  <inkml:trace contextRef="#ctx0" brushRef="#br0" timeOffset="638489.8201">30411 9327 0,'0'-25'31,"-75"25"0,26 25-15,24 49 0,25 0-16,-75 1 15,75-26-15,0 1 16,0 0-16,0-1 15,0-24-15,25-25 16,50 25-16,24-25 16,-50 0-16,1 0 15</inkml:trace>
  <inkml:trace contextRef="#ctx0" brushRef="#br0" timeOffset="638995.8216">30708 9475 0,'-25'0'0,"25"-24"16,-24 24-1,-26 0 17,0 24-17,50 1 1,-49 25-16,49-25 15,0 24-15,0-24 0,0 0 16,0 0 0,0 24-16,49-49 0,1 25 15,0-25-15,-1 0 16,-24 0-16,49 0 16,-74-50-1,0 1-15,0 24 16,0 0-16,0 0 15,0-24-15,-49 49 16,49-50-16,-50 50 16,1 0-1,24 0 1,25 25 0,0 49-1,0-24-15,0-25 16,25 24-1,24-49-15,-24 0 16,25 0-16,-1 0 16,-24 0-16,49 0 15</inkml:trace>
  <inkml:trace contextRef="#ctx0" brushRef="#br0" timeOffset="639377.8271">31353 9500 0,'0'0'0,"-25"-49"15,25 24 16,-24 25 1,24 74 15,0-49-47,0 0 0,0 0 15,0 24 1,0-24-16,0 0 15,0 24 1,24-49 0,-24-24-1</inkml:trace>
  <inkml:trace contextRef="#ctx0" brushRef="#br0" timeOffset="639561.84">31155 9550 0,'49'0'63,"1"0"-63,24 0 16,1 0-16,24-25 15,0 25-15,-24-50 16,-26 50-16</inkml:trace>
  <inkml:trace contextRef="#ctx0" brushRef="#br0" timeOffset="640275.8389">32072 9351 0,'0'-49'32,"0"24"-1,-24 25-16,-26 0 1,0 25-16,1 49 16,49-24-1,0-25 1,0-1 15,25-24-31,24 0 16,1 0-1,-25-49 1,-25-1 0,0 1-1,0 24 1,0 99 62,0-49-78,0 25 16,0-1-16,0 1 15,0-25-15,0 24 16,0 1-16,0-25 16,0-1-16,0 26 15,-25-50 16,0 0-31,0 0 16,-24-50 0,24 26-16,-25-26 15,50-24 1,25 74-16,25-50 16</inkml:trace>
  <inkml:trace contextRef="#ctx0" brushRef="#br0" timeOffset="640763.8381">32593 9351 0,'-24'0'78,"-26"0"-62,50 25-16,-25-25 16,25 75-16,-25-51 15,25 1-15,0 25 16,0-25-16,0-1 15,0 26 1,50 0-16,0-50 16,-1 0-1,-24-25 1,-25 0-16,50 0 0,-50-24 16,0-1-16,0 0 15,0 26-15,0-1 16,-25-50-1,-25 75 1,25 0 0,50 0 15,0 0-31</inkml:trace>
  <inkml:trace contextRef="#ctx0" brushRef="#br0" timeOffset="641084.8393">32891 9178 0,'-25'0'0,"25"25"63,0-1-48,25-24 17,-25-24-1,0-1 0,0-25-15,25 25 15</inkml:trace>
  <inkml:trace contextRef="#ctx0" brushRef="#br0" timeOffset="641384.8453">33089 9103 0,'25'0'78,"-25"50"-62,50 24-16,-50-24 15,25 24-15,-25 1 16,0-1-16,0 1 15,0-1-15,-50-24 16,25 24-16,-24-49 16,-26-25-16,1 49 0,-1-49 15,-24-24-15</inkml:trace>
  <inkml:trace contextRef="#ctx0" brushRef="#br0" timeOffset="653614.755">24433 11460 0,'0'-50'47,"0"100"0,0 24-47,0-24 15,0 24-15,49-24 16,-49-1-16,25 1 16,-25 0-16,25-50 15,-25 49-15,49-49 16,-24 0-1,25-49 1,-25-26 0,-25 1-16,74-25 0,-74-25 15,50-25-15,-50 0 16,0 0-16,0 50 16,0 24-16,24 75 62,51 0-46,-50 50-16</inkml:trace>
  <inkml:trace contextRef="#ctx0" brushRef="#br0" timeOffset="653983.7812">24879 11807 0,'0'25'32</inkml:trace>
  <inkml:trace contextRef="#ctx0" brushRef="#br0" timeOffset="654685.8441">24978 11956 0,'-24'-25'16,"24"0"15,49 25-15,1 0-1,-1 0 1,-24 25 15,-25 0-31,0 0 16,-25 49-16,1-49 15,-26 24-15,25-24 16,-24-25-16,24 50 16,-25 0-1,75-50 63,25 0-78,-26 0 16,1 0-16,0 0 16,25 0-16,-26 0 15,26-25-15,-25 25 16</inkml:trace>
  <inkml:trace contextRef="#ctx0" brushRef="#br0" timeOffset="655157.8466">25549 11733 0,'0'0'0,"-25"0"31,50 0 1,49 0-17,1 0-15,-26 0 0,1-25 16,-1 25-16,-24 0 16</inkml:trace>
  <inkml:trace contextRef="#ctx0" brushRef="#br0" timeOffset="655391.8433">25574 11931 0,'24'50'46,"51"-50"-30,-50 0-16,-1 0 16,51 0-1,-50-25 1</inkml:trace>
  <inkml:trace contextRef="#ctx0" brushRef="#br0" timeOffset="656363.861">26343 11633 0,'0'0'0,"-50"-24"31,50-26 1,0 25-1,50 25-16,-26 0-15,1 0 16,0 0-16,25 25 16,-26 25-1,-24-26-15,0 1 16,0 25-16,-24-25 16,-1 24-16,-25-24 15,25 0-15,-24 24 16,24-49-16,0 25 15,-24-25 1,49 50 0,24-50 46,1 0-62,0 0 16,25 0-16,-26 0 15,1 0-15,0 0 16,25 0-16,-26 0 16,26 0-16</inkml:trace>
  <inkml:trace contextRef="#ctx0" brushRef="#br0" timeOffset="656650.8623">26839 11584 0,'0'-50'16,"0"25"15,24 25-16,-24-24-15,50 24 16,0 0 0,-26 0-16,1 0 0,0 0 15,25 0 1</inkml:trace>
  <inkml:trace contextRef="#ctx0" brushRef="#br0" timeOffset="657070.8611">26789 11534 0,'-50'25'16,"26"25"-16,24-1 15,0-24 1,0 0-1,0 24 1,24-24 15,1-25-31,25 0 16,-25 0-16,-1 0 16,1 0-16,25 25 15,-25-25-15,24 0 16,-49 50-1,0-1 1,0-24 0,0 25-1,-25-50-15,1 49 16,-26-49-16,25 0 16,0 25-16,-24-25 15,-1 0 1,50-25-16,0 0 15</inkml:trace>
  <inkml:trace contextRef="#ctx0" brushRef="#br0" timeOffset="657892.8659">27707 11584 0,'0'-25'31,"-50"25"31,25 0-62,25 25 16,-49-25-16,49 25 16,-50-25-16,50 24 15,0 26 1,25-25 0,0-25-16,0 49 15,49-24 1,-49-25-16,-25 50 15,49-50-15,-49 49 16,25-49-16,-25 50 0,0-25 16,0 0-1,0 24 1,-25-49 0,1 50-16,-26-50 15,25 0-15,0 0 16,1 0-16,-26 0 15,0-25-15,26 0 16,24 0 0,0-24-1,49 24 1</inkml:trace>
  <inkml:trace contextRef="#ctx0" brushRef="#br0" timeOffset="658242.8601">28079 11757 0,'0'-49'15,"0"98"79,0-24-94,0 0 16,0 0-16,0 24 15,0-24-15,0 25 16,0-25-1</inkml:trace>
  <inkml:trace contextRef="#ctx0" brushRef="#br0" timeOffset="658433.8637">28079 11534 0,'0'-25'16,"50"25"62</inkml:trace>
  <inkml:trace contextRef="#ctx0" brushRef="#br0" timeOffset="658983.8158">28327 11757 0,'0'25'94,"0"25"-94,0-25 16,0-1-16,0 1 15,0 25-15,0-25 16,0-75 47,25 0-63,-25 26 15,0-1-15,25 0 16,24-49-1,-24 74 1,0 0 0,24 0-16,-24 0 15,-25 24 1,0 26 0,0-25-16,0 24 0,0-24 15,0 25-15,0-25 16,0-1-1</inkml:trace>
  <inkml:trace contextRef="#ctx0" brushRef="#br0" timeOffset="659916.8227">29195 11460 0,'0'-25'0,"-49"25"31,24 0-15,0 0-1,-25 25 1,50 0-1,-74 24-15,74 1 16,-25 49-16,25-25 16,-50 1-16,50-1 0,0-24 15,0-1-15,0 1 16,50 0-16,0-50 16,24 0-16,25-25 15</inkml:trace>
  <inkml:trace contextRef="#ctx0" brushRef="#br0" timeOffset="660506.8266">29418 11782 0,'-49'25'78,"49"0"-78,0 24 16,0-24-16,0 0 15,0 25 1,25-50-16,24 0 15,-24 0-15,0 0 16,24 0 0,-24-25-16,25-25 15,-50 25 1,0-24 0,0 74 46,25-1-46,-1-24-1,-24 25-15,50-25 16,24 0-16,-49 0 16,-25-25-1,0-24 1,0-1-1,-25 1 1,-49-1 0,49 0-1,25 26 1</inkml:trace>
  <inkml:trace contextRef="#ctx0" brushRef="#br0" timeOffset="660902.8284">29989 11485 0,'0'-50'15,"0"100"95,0-26-110,0 26 15,0 0-15,0-1 16,0 1-16,0-1 16,0 26-16,0-50 0,0 24 15,25-49 16,-25 25-31,49-25 16,1 0 0,-1-50-1,1 1 1,-50-1 0</inkml:trace>
  <inkml:trace contextRef="#ctx0" brushRef="#br0" timeOffset="661152.8257">29939 11658 0,'25'0'78,"0"0"-78,24-25 16,-24 25-16,0 0 15,49 0 1,-24-24-16</inkml:trace>
  <inkml:trace contextRef="#ctx0" brushRef="#br0" timeOffset="661692.8193">30907 11509 0,'0'0'0,"0"-24"16,0 48 46,0 26-46,0 24-16,0-24 16,0 24-16,0-24 15,0 0-15,0-1 16,49-49 31,-49-49-32</inkml:trace>
  <inkml:trace contextRef="#ctx0" brushRef="#br0" timeOffset="661953.8226">30783 11733 0,'-25'0'15,"99"0"48,-24 0-63,24 0 16,-24 0-16,-1 0 15,-24 0-15,25 0 16,-1-25-1</inkml:trace>
  <inkml:trace contextRef="#ctx0" brushRef="#br0" timeOffset="671656.9322">31576 11559 0,'0'0'0,"0"-25"16,0 100 93,0-26-109,0 1 16,0-1-16,0 1 0,0 0 15,0-1 1,0-24-16,0 0 0,0 0 16,25-25 31</inkml:trace>
  <inkml:trace contextRef="#ctx0" brushRef="#br0" timeOffset="671948.9314">31899 11584 0,'0'-25'78,"25"25"-63,24-50 1,-24 50-16,0 0 16,24 0-16,-24 0 0,0 0 31,49-24-16</inkml:trace>
  <inkml:trace contextRef="#ctx0" brushRef="#br0" timeOffset="672427.9378">32023 11509 0,'0'50'16,"-25"-50"-16,-25 25 15,26 0 17,24 24-17,-50-49-15,50 25 0,0 0 16,0 24 0,25-24 15,24-25-16,1 50 1,0-50 0,-1 0-1,-49 25-15,25-25 16,-25 24 0,0 1-1,0 25 1,-25 24-16,-24-49 31,-1-25-31,50 25 16,-50-25-16,1 0 15,24 0 1,25-25 0,0 0-1</inkml:trace>
  <inkml:trace contextRef="#ctx0" brushRef="#br0" timeOffset="672949.9375">32519 11733 0,'0'-25'15,"0"0"17,-25 25 15,-24 0-16,24 74-16,25-24-15,0-25 0,0 0 16,0-1-16,0 51 16,0-50-1,49-25 17,-49 24-32,50-24 15,0-24 1,24-51-1,-74 50-15,0 1 16,0-1-16,0-25 16,0 25-16,0-24 15,-25 49 1,-24-25-16,24 25 16,0 0-1</inkml:trace>
  <inkml:trace contextRef="#ctx0" brushRef="#br0" timeOffset="673291.9301">32792 11509 0,'0'50'110,"0"-75"-32,0 0-63,0 1 17</inkml:trace>
  <inkml:trace contextRef="#ctx0" brushRef="#br0" timeOffset="673658.9323">33015 11336 0,'0'0'0,"0"-50"0,25 75 109,-25 0-109,49 24 16,-49 1-16,50 0 15,-50-1-15,50 26 16,-50 24-16,0 25 16,49-25-16,-49-25 15,-25 1-15,-24 24 0,-1-24 16,-49 24-16,0-25 16,-124-74-16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A8014-522A-4F2E-8852-4F7E2A4FE608}"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72324-8C7B-4B52-8DAB-49552862245B}" type="slidenum">
              <a:rPr lang="en-US" smtClean="0"/>
              <a:t>‹#›</a:t>
            </a:fld>
            <a:endParaRPr lang="en-US"/>
          </a:p>
        </p:txBody>
      </p:sp>
    </p:spTree>
    <p:extLst>
      <p:ext uri="{BB962C8B-B14F-4D97-AF65-F5344CB8AC3E}">
        <p14:creationId xmlns:p14="http://schemas.microsoft.com/office/powerpoint/2010/main" val="2061100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372324-8C7B-4B52-8DAB-49552862245B}" type="slidenum">
              <a:rPr lang="en-US" smtClean="0"/>
              <a:t>24</a:t>
            </a:fld>
            <a:endParaRPr lang="en-US"/>
          </a:p>
        </p:txBody>
      </p:sp>
    </p:spTree>
    <p:extLst>
      <p:ext uri="{BB962C8B-B14F-4D97-AF65-F5344CB8AC3E}">
        <p14:creationId xmlns:p14="http://schemas.microsoft.com/office/powerpoint/2010/main" val="202028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372324-8C7B-4B52-8DAB-49552862245B}" type="slidenum">
              <a:rPr lang="en-US" smtClean="0"/>
              <a:t>72</a:t>
            </a:fld>
            <a:endParaRPr lang="en-US"/>
          </a:p>
        </p:txBody>
      </p:sp>
    </p:spTree>
    <p:extLst>
      <p:ext uri="{BB962C8B-B14F-4D97-AF65-F5344CB8AC3E}">
        <p14:creationId xmlns:p14="http://schemas.microsoft.com/office/powerpoint/2010/main" val="2018663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14827E-945B-4115-93C6-D7015D9D0E26}"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29330500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4827E-945B-4115-93C6-D7015D9D0E26}"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325831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4827E-945B-4115-93C6-D7015D9D0E26}"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179118086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4827E-945B-4115-93C6-D7015D9D0E26}"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109954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14827E-945B-4115-93C6-D7015D9D0E26}"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35490423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14827E-945B-4115-93C6-D7015D9D0E26}"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28067624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14827E-945B-4115-93C6-D7015D9D0E26}"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12228109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14827E-945B-4115-93C6-D7015D9D0E26}"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144815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827E-945B-4115-93C6-D7015D9D0E26}"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42379040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4827E-945B-4115-93C6-D7015D9D0E26}"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20676083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4827E-945B-4115-93C6-D7015D9D0E26}"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368863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4827E-945B-4115-93C6-D7015D9D0E26}"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A598E-1DB3-4B30-99AF-2C9A49892120}" type="slidenum">
              <a:rPr lang="en-US" smtClean="0"/>
              <a:t>‹#›</a:t>
            </a:fld>
            <a:endParaRPr lang="en-US"/>
          </a:p>
        </p:txBody>
      </p:sp>
    </p:spTree>
    <p:extLst>
      <p:ext uri="{BB962C8B-B14F-4D97-AF65-F5344CB8AC3E}">
        <p14:creationId xmlns:p14="http://schemas.microsoft.com/office/powerpoint/2010/main" val="4000041588"/>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300.emf"/><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33.emf"/><Relationship Id="rId4" Type="http://schemas.openxmlformats.org/officeDocument/2006/relationships/customXml" Target="../ink/ink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emf"/><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customXml" Target="../ink/ink5.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540.png"/><Relationship Id="rId1" Type="http://schemas.openxmlformats.org/officeDocument/2006/relationships/slideLayout" Target="../slideLayouts/slideLayout7.xml"/><Relationship Id="rId5" Type="http://schemas.openxmlformats.org/officeDocument/2006/relationships/image" Target="../media/image47.emf"/><Relationship Id="rId4" Type="http://schemas.openxmlformats.org/officeDocument/2006/relationships/customXml" Target="../ink/ink7.xml"/></Relationships>
</file>

<file path=ppt/slides/_rels/slide2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8.emf"/><Relationship Id="rId4" Type="http://schemas.openxmlformats.org/officeDocument/2006/relationships/image" Target="../media/image46.png"/><Relationship Id="rId9" Type="http://schemas.openxmlformats.org/officeDocument/2006/relationships/customXml" Target="../ink/ink10.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61.emf"/><Relationship Id="rId4" Type="http://schemas.openxmlformats.org/officeDocument/2006/relationships/customXml" Target="../ink/ink11.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customXml" Target="../ink/ink12.xml"/><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6.emf"/></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65.png"/><Relationship Id="rId7" Type="http://schemas.openxmlformats.org/officeDocument/2006/relationships/customXml" Target="../ink/ink13.xml"/><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82.emf"/></Relationships>
</file>

<file path=ppt/slides/_rels/slide31.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customXml" Target="../ink/ink15.xml"/><Relationship Id="rId1" Type="http://schemas.openxmlformats.org/officeDocument/2006/relationships/slideLayout" Target="../slideLayouts/slideLayout7.xml"/><Relationship Id="rId5" Type="http://schemas.openxmlformats.org/officeDocument/2006/relationships/image" Target="../media/image84.emf"/><Relationship Id="rId4" Type="http://schemas.openxmlformats.org/officeDocument/2006/relationships/customXml" Target="../ink/ink16.xml"/></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4.png"/></Relationships>
</file>

<file path=ppt/slides/_rels/slide34.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image" Target="../media/image82.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100.emf"/><Relationship Id="rId4" Type="http://schemas.openxmlformats.org/officeDocument/2006/relationships/customXml" Target="../ink/ink17.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88.png"/></Relationships>
</file>

<file path=ppt/slides/_rels/slide3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08.emf"/><Relationship Id="rId7" Type="http://schemas.openxmlformats.org/officeDocument/2006/relationships/image" Target="../media/image97.emf"/><Relationship Id="rId2" Type="http://schemas.openxmlformats.org/officeDocument/2006/relationships/customXml" Target="../ink/ink19.xml"/><Relationship Id="rId1" Type="http://schemas.openxmlformats.org/officeDocument/2006/relationships/slideLayout" Target="../slideLayouts/slideLayout7.xml"/><Relationship Id="rId6" Type="http://schemas.openxmlformats.org/officeDocument/2006/relationships/customXml" Target="../ink/ink21.xml"/><Relationship Id="rId5" Type="http://schemas.openxmlformats.org/officeDocument/2006/relationships/image" Target="../media/image96.emf"/><Relationship Id="rId4" Type="http://schemas.openxmlformats.org/officeDocument/2006/relationships/customXml" Target="../ink/ink20.xml"/></Relationships>
</file>

<file path=ppt/slides/_rels/slide43.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customXml" Target="../ink/ink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96.png"/><Relationship Id="rId1" Type="http://schemas.openxmlformats.org/officeDocument/2006/relationships/slideLayout" Target="../slideLayouts/slideLayout7.xml"/><Relationship Id="rId4" Type="http://schemas.openxmlformats.org/officeDocument/2006/relationships/image" Target="../media/image101.emf"/></Relationships>
</file>

<file path=ppt/slides/_rels/slide4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46.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image" Target="../media/image103.png"/><Relationship Id="rId7" Type="http://schemas.openxmlformats.org/officeDocument/2006/relationships/customXml" Target="../ink/ink24.xml"/><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47.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customXml" Target="../ink/ink2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image" Target="../media/image108.png"/><Relationship Id="rId7" Type="http://schemas.openxmlformats.org/officeDocument/2006/relationships/customXml" Target="../ink/ink26.xml"/><Relationship Id="rId2"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49.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image" Target="../media/image113.png"/><Relationship Id="rId7" Type="http://schemas.openxmlformats.org/officeDocument/2006/relationships/customXml" Target="../ink/ink27.xml"/><Relationship Id="rId2"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customXml" Target="../ink/ink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customXml" Target="../ink/ink29.xml"/><Relationship Id="rId7" Type="http://schemas.openxmlformats.org/officeDocument/2006/relationships/customXml" Target="../ink/ink31.xml"/><Relationship Id="rId2" Type="http://schemas.openxmlformats.org/officeDocument/2006/relationships/image" Target="../media/image117.png"/><Relationship Id="rId1" Type="http://schemas.openxmlformats.org/officeDocument/2006/relationships/slideLayout" Target="../slideLayouts/slideLayout7.xml"/><Relationship Id="rId6" Type="http://schemas.openxmlformats.org/officeDocument/2006/relationships/image" Target="../media/image120.emf"/><Relationship Id="rId5" Type="http://schemas.openxmlformats.org/officeDocument/2006/relationships/customXml" Target="../ink/ink30.xml"/><Relationship Id="rId10" Type="http://schemas.openxmlformats.org/officeDocument/2006/relationships/image" Target="../media/image122.emf"/><Relationship Id="rId4" Type="http://schemas.openxmlformats.org/officeDocument/2006/relationships/image" Target="../media/image118.emf"/><Relationship Id="rId9" Type="http://schemas.openxmlformats.org/officeDocument/2006/relationships/customXml" Target="../ink/ink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7.emf"/><Relationship Id="rId5" Type="http://schemas.openxmlformats.org/officeDocument/2006/relationships/customXml" Target="../ink/ink34.xml"/><Relationship Id="rId4" Type="http://schemas.openxmlformats.org/officeDocument/2006/relationships/image" Target="../media/image130.emf"/></Relationships>
</file>

<file path=ppt/slides/_rels/slide5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5" Type="http://schemas.openxmlformats.org/officeDocument/2006/relationships/image" Target="../media/image125.png"/><Relationship Id="rId4" Type="http://schemas.openxmlformats.org/officeDocument/2006/relationships/image" Target="../media/image124.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5" Type="http://schemas.openxmlformats.org/officeDocument/2006/relationships/image" Target="../media/image129.png"/><Relationship Id="rId4" Type="http://schemas.openxmlformats.org/officeDocument/2006/relationships/image" Target="../media/image128.png"/></Relationships>
</file>

<file path=ppt/slides/_rels/slide6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49.emf"/><Relationship Id="rId4" Type="http://schemas.openxmlformats.org/officeDocument/2006/relationships/customXml" Target="../ink/ink35.xml"/></Relationships>
</file>

<file path=ppt/slides/_rels/slide64.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5" Type="http://schemas.openxmlformats.org/officeDocument/2006/relationships/image" Target="../media/image157.emf"/><Relationship Id="rId4" Type="http://schemas.openxmlformats.org/officeDocument/2006/relationships/customXml" Target="../ink/ink36.xml"/></Relationships>
</file>

<file path=ppt/slides/_rels/slide67.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163.emf"/><Relationship Id="rId5" Type="http://schemas.openxmlformats.org/officeDocument/2006/relationships/customXml" Target="../ink/ink37.xml"/><Relationship Id="rId4" Type="http://schemas.openxmlformats.org/officeDocument/2006/relationships/image" Target="../media/image139.png"/></Relationships>
</file>

<file path=ppt/slides/_rels/slide6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166.emf"/><Relationship Id="rId5" Type="http://schemas.openxmlformats.org/officeDocument/2006/relationships/customXml" Target="../ink/ink38.xml"/><Relationship Id="rId4" Type="http://schemas.openxmlformats.org/officeDocument/2006/relationships/image" Target="../media/image165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 Id="rId6" Type="http://schemas.openxmlformats.org/officeDocument/2006/relationships/image" Target="../media/image170.emf"/><Relationship Id="rId5" Type="http://schemas.openxmlformats.org/officeDocument/2006/relationships/customXml" Target="../ink/ink39.xml"/><Relationship Id="rId4" Type="http://schemas.openxmlformats.org/officeDocument/2006/relationships/image" Target="../media/image143.png"/></Relationships>
</file>

<file path=ppt/slides/_rels/slide71.xml.rels><?xml version="1.0" encoding="UTF-8" standalone="yes"?>
<Relationships xmlns="http://schemas.openxmlformats.org/package/2006/relationships"><Relationship Id="rId3" Type="http://schemas.openxmlformats.org/officeDocument/2006/relationships/image" Target="../media/image145.png"/><Relationship Id="rId7" Type="http://schemas.openxmlformats.org/officeDocument/2006/relationships/image" Target="../media/image175.emf"/><Relationship Id="rId2" Type="http://schemas.openxmlformats.org/officeDocument/2006/relationships/image" Target="../media/image144.png"/><Relationship Id="rId1" Type="http://schemas.openxmlformats.org/officeDocument/2006/relationships/slideLayout" Target="../slideLayouts/slideLayout7.xml"/><Relationship Id="rId6" Type="http://schemas.openxmlformats.org/officeDocument/2006/relationships/customXml" Target="../ink/ink40.xml"/><Relationship Id="rId5" Type="http://schemas.openxmlformats.org/officeDocument/2006/relationships/image" Target="../media/image147.png"/><Relationship Id="rId4" Type="http://schemas.openxmlformats.org/officeDocument/2006/relationships/image" Target="../media/image146.png"/></Relationships>
</file>

<file path=ppt/slides/_rels/slide72.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77.emf"/><Relationship Id="rId4" Type="http://schemas.openxmlformats.org/officeDocument/2006/relationships/customXml" Target="../ink/ink41.xml"/></Relationships>
</file>

<file path=ppt/slides/_rels/slide73.x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customXml" Target="../ink/ink4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78.emf"/><Relationship Id="rId2" Type="http://schemas.openxmlformats.org/officeDocument/2006/relationships/customXml" Target="../ink/ink43.xml"/><Relationship Id="rId1" Type="http://schemas.openxmlformats.org/officeDocument/2006/relationships/slideLayout" Target="../slideLayouts/slideLayout7.xml"/><Relationship Id="rId5" Type="http://schemas.openxmlformats.org/officeDocument/2006/relationships/image" Target="../media/image165.emf"/><Relationship Id="rId4" Type="http://schemas.openxmlformats.org/officeDocument/2006/relationships/customXml" Target="../ink/ink44.xml"/></Relationships>
</file>

<file path=ppt/slides/_rels/slide75.xml.rels><?xml version="1.0" encoding="UTF-8" standalone="yes"?>
<Relationships xmlns="http://schemas.openxmlformats.org/package/2006/relationships"><Relationship Id="rId8" Type="http://schemas.openxmlformats.org/officeDocument/2006/relationships/image" Target="../media/image171.emf"/><Relationship Id="rId3" Type="http://schemas.openxmlformats.org/officeDocument/2006/relationships/image" Target="../media/image150.png"/><Relationship Id="rId7" Type="http://schemas.openxmlformats.org/officeDocument/2006/relationships/customXml" Target="../ink/ink46.xml"/><Relationship Id="rId2" Type="http://schemas.openxmlformats.org/officeDocument/2006/relationships/image" Target="../media/image149.png"/><Relationship Id="rId1" Type="http://schemas.openxmlformats.org/officeDocument/2006/relationships/slideLayout" Target="../slideLayouts/slideLayout7.xml"/><Relationship Id="rId6" Type="http://schemas.openxmlformats.org/officeDocument/2006/relationships/image" Target="../media/image169.emf"/><Relationship Id="rId5" Type="http://schemas.openxmlformats.org/officeDocument/2006/relationships/customXml" Target="../ink/ink45.xml"/><Relationship Id="rId4" Type="http://schemas.openxmlformats.org/officeDocument/2006/relationships/image" Target="../media/image151.png"/></Relationships>
</file>

<file path=ppt/slides/_rels/slide76.xml.rels><?xml version="1.0" encoding="UTF-8" standalone="yes"?>
<Relationships xmlns="http://schemas.openxmlformats.org/package/2006/relationships"><Relationship Id="rId8" Type="http://schemas.openxmlformats.org/officeDocument/2006/relationships/customXml" Target="../ink/ink47.xml"/><Relationship Id="rId3" Type="http://schemas.openxmlformats.org/officeDocument/2006/relationships/image" Target="../media/image153.png"/><Relationship Id="rId7" Type="http://schemas.openxmlformats.org/officeDocument/2006/relationships/image" Target="../media/image157.png"/><Relationship Id="rId2" Type="http://schemas.openxmlformats.org/officeDocument/2006/relationships/image" Target="../media/image152.png"/><Relationship Id="rId1" Type="http://schemas.openxmlformats.org/officeDocument/2006/relationships/slideLayout" Target="../slideLayouts/slideLayout7.x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54.png"/><Relationship Id="rId9" Type="http://schemas.openxmlformats.org/officeDocument/2006/relationships/image" Target="../media/image179.emf"/></Relationships>
</file>

<file path=ppt/slides/_rels/slide77.xml.rels><?xml version="1.0" encoding="UTF-8" standalone="yes"?>
<Relationships xmlns="http://schemas.openxmlformats.org/package/2006/relationships"><Relationship Id="rId8" Type="http://schemas.openxmlformats.org/officeDocument/2006/relationships/image" Target="../media/image185.emf"/><Relationship Id="rId3" Type="http://schemas.openxmlformats.org/officeDocument/2006/relationships/image" Target="../media/image159.png"/><Relationship Id="rId7" Type="http://schemas.openxmlformats.org/officeDocument/2006/relationships/customXml" Target="../ink/ink48.xml"/><Relationship Id="rId2" Type="http://schemas.openxmlformats.org/officeDocument/2006/relationships/image" Target="../media/image158.png"/><Relationship Id="rId1" Type="http://schemas.openxmlformats.org/officeDocument/2006/relationships/slideLayout" Target="../slideLayouts/slideLayout7.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78.xml.rels><?xml version="1.0" encoding="UTF-8" standalone="yes"?>
<Relationships xmlns="http://schemas.openxmlformats.org/package/2006/relationships"><Relationship Id="rId3" Type="http://schemas.openxmlformats.org/officeDocument/2006/relationships/image" Target="../media/image186.emf"/><Relationship Id="rId2" Type="http://schemas.openxmlformats.org/officeDocument/2006/relationships/customXml" Target="../ink/ink4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customXml" Target="../ink/ink5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88.emf"/><Relationship Id="rId2" Type="http://schemas.openxmlformats.org/officeDocument/2006/relationships/customXml" Target="../ink/ink5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444" y="1497496"/>
            <a:ext cx="9144000" cy="2387600"/>
          </a:xfrm>
        </p:spPr>
        <p:txBody>
          <a:bodyPr>
            <a:normAutofit/>
          </a:bodyPr>
          <a:lstStyle/>
          <a:p>
            <a:r>
              <a:rPr lang="en-US" sz="7200" dirty="0" smtClean="0"/>
              <a:t>MODULE II</a:t>
            </a:r>
            <a:endParaRPr lang="en-US" sz="7200" dirty="0"/>
          </a:p>
        </p:txBody>
      </p:sp>
      <p:sp>
        <p:nvSpPr>
          <p:cNvPr id="3" name="Rectangle 2"/>
          <p:cNvSpPr/>
          <p:nvPr/>
        </p:nvSpPr>
        <p:spPr>
          <a:xfrm>
            <a:off x="1868557" y="1497496"/>
            <a:ext cx="291547" cy="3273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9501807" y="1761780"/>
            <a:ext cx="291547" cy="3273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2014330" y="1497496"/>
            <a:ext cx="3220279" cy="3313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6281528" y="4703763"/>
            <a:ext cx="3220279" cy="3313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386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138" y="355361"/>
            <a:ext cx="4339586" cy="369332"/>
          </a:xfrm>
          <a:prstGeom prst="rect">
            <a:avLst/>
          </a:prstGeom>
        </p:spPr>
        <p:txBody>
          <a:bodyPr wrap="none">
            <a:spAutoFit/>
          </a:bodyPr>
          <a:lstStyle/>
          <a:p>
            <a:r>
              <a:rPr lang="en-US" b="1" dirty="0">
                <a:solidFill>
                  <a:srgbClr val="001AE6"/>
                </a:solidFill>
                <a:latin typeface="Humanist777BT-BlackB"/>
              </a:rPr>
              <a:t>Different Forms of Alternating Voltage</a:t>
            </a:r>
            <a:endParaRPr lang="en-US" b="1" dirty="0"/>
          </a:p>
        </p:txBody>
      </p:sp>
      <p:pic>
        <p:nvPicPr>
          <p:cNvPr id="3" name="Picture 2"/>
          <p:cNvPicPr>
            <a:picLocks noChangeAspect="1"/>
          </p:cNvPicPr>
          <p:nvPr/>
        </p:nvPicPr>
        <p:blipFill>
          <a:blip r:embed="rId2"/>
          <a:stretch>
            <a:fillRect/>
          </a:stretch>
        </p:blipFill>
        <p:spPr>
          <a:xfrm>
            <a:off x="1955058" y="724693"/>
            <a:ext cx="1901324" cy="833657"/>
          </a:xfrm>
          <a:prstGeom prst="rect">
            <a:avLst/>
          </a:prstGeom>
        </p:spPr>
      </p:pic>
      <p:pic>
        <p:nvPicPr>
          <p:cNvPr id="4" name="Picture 3"/>
          <p:cNvPicPr>
            <a:picLocks noChangeAspect="1"/>
          </p:cNvPicPr>
          <p:nvPr/>
        </p:nvPicPr>
        <p:blipFill rotWithShape="1">
          <a:blip r:embed="rId3"/>
          <a:srcRect t="7661"/>
          <a:stretch/>
        </p:blipFill>
        <p:spPr>
          <a:xfrm>
            <a:off x="2193597" y="1563756"/>
            <a:ext cx="4770415" cy="1023501"/>
          </a:xfrm>
          <a:prstGeom prst="rect">
            <a:avLst/>
          </a:prstGeom>
        </p:spPr>
      </p:pic>
      <p:sp>
        <p:nvSpPr>
          <p:cNvPr id="5" name="Rectangle 4"/>
          <p:cNvSpPr/>
          <p:nvPr/>
        </p:nvSpPr>
        <p:spPr>
          <a:xfrm>
            <a:off x="508733" y="3257587"/>
            <a:ext cx="864339" cy="369332"/>
          </a:xfrm>
          <a:prstGeom prst="rect">
            <a:avLst/>
          </a:prstGeom>
        </p:spPr>
        <p:txBody>
          <a:bodyPr wrap="none">
            <a:spAutoFit/>
          </a:bodyPr>
          <a:lstStyle/>
          <a:p>
            <a:r>
              <a:rPr lang="en-US" b="1" dirty="0">
                <a:solidFill>
                  <a:srgbClr val="001AE6"/>
                </a:solidFill>
                <a:latin typeface="Humanist777BT-BlackB"/>
              </a:rPr>
              <a:t>Phase</a:t>
            </a:r>
          </a:p>
        </p:txBody>
      </p:sp>
      <p:pic>
        <p:nvPicPr>
          <p:cNvPr id="6" name="Picture 5"/>
          <p:cNvPicPr>
            <a:picLocks noChangeAspect="1"/>
          </p:cNvPicPr>
          <p:nvPr/>
        </p:nvPicPr>
        <p:blipFill>
          <a:blip r:embed="rId4"/>
          <a:stretch>
            <a:fillRect/>
          </a:stretch>
        </p:blipFill>
        <p:spPr>
          <a:xfrm>
            <a:off x="1373072" y="4315032"/>
            <a:ext cx="9306464" cy="2542968"/>
          </a:xfrm>
          <a:prstGeom prst="rect">
            <a:avLst/>
          </a:prstGeom>
        </p:spPr>
      </p:pic>
      <p:sp>
        <p:nvSpPr>
          <p:cNvPr id="7" name="Rectangle 6"/>
          <p:cNvSpPr/>
          <p:nvPr/>
        </p:nvSpPr>
        <p:spPr>
          <a:xfrm>
            <a:off x="508732" y="3576368"/>
            <a:ext cx="10782119" cy="646331"/>
          </a:xfrm>
          <a:prstGeom prst="rect">
            <a:avLst/>
          </a:prstGeom>
        </p:spPr>
        <p:txBody>
          <a:bodyPr wrap="square">
            <a:spAutoFit/>
          </a:bodyPr>
          <a:lstStyle/>
          <a:p>
            <a:r>
              <a:rPr lang="en-US" dirty="0">
                <a:latin typeface="TimesNewRomanPS-ItalicMT"/>
              </a:rPr>
              <a:t>P</a:t>
            </a:r>
            <a:r>
              <a:rPr lang="en-US" b="1" dirty="0" smtClean="0">
                <a:latin typeface="TimesNewRomanPS-BoldMT"/>
              </a:rPr>
              <a:t>hase </a:t>
            </a:r>
            <a:r>
              <a:rPr lang="en-US" dirty="0">
                <a:latin typeface="TimesNewRomanPS-ItalicMT"/>
              </a:rPr>
              <a:t>of a particular value </a:t>
            </a:r>
            <a:r>
              <a:rPr lang="en-US" dirty="0" smtClean="0">
                <a:latin typeface="TimesNewRomanPS-ItalicMT"/>
              </a:rPr>
              <a:t>of an </a:t>
            </a:r>
            <a:r>
              <a:rPr lang="en-US" dirty="0">
                <a:latin typeface="TimesNewRomanPS-ItalicMT"/>
              </a:rPr>
              <a:t>alternating quantity is the fractional </a:t>
            </a:r>
            <a:r>
              <a:rPr lang="en-US" dirty="0" smtClean="0">
                <a:latin typeface="TimesNewRomanPS-ItalicMT"/>
              </a:rPr>
              <a:t>part of </a:t>
            </a:r>
            <a:r>
              <a:rPr lang="en-US" dirty="0">
                <a:latin typeface="TimesNewRomanPS-ItalicMT"/>
              </a:rPr>
              <a:t>time period or cycle through which </a:t>
            </a:r>
            <a:r>
              <a:rPr lang="en-US" dirty="0" smtClean="0">
                <a:latin typeface="TimesNewRomanPS-ItalicMT"/>
              </a:rPr>
              <a:t>the quantity </a:t>
            </a:r>
            <a:r>
              <a:rPr lang="en-US" dirty="0">
                <a:latin typeface="TimesNewRomanPS-ItalicMT"/>
              </a:rPr>
              <a:t>has advanced from the selected zero position of reference.</a:t>
            </a:r>
            <a:endParaRPr lang="en-US" dirty="0"/>
          </a:p>
        </p:txBody>
      </p:sp>
    </p:spTree>
    <p:extLst>
      <p:ext uri="{BB962C8B-B14F-4D97-AF65-F5344CB8AC3E}">
        <p14:creationId xmlns:p14="http://schemas.microsoft.com/office/powerpoint/2010/main" val="1704549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2592" y="208650"/>
            <a:ext cx="5438361" cy="2475480"/>
          </a:xfrm>
          <a:prstGeom prst="rect">
            <a:avLst/>
          </a:prstGeom>
        </p:spPr>
      </p:pic>
      <p:pic>
        <p:nvPicPr>
          <p:cNvPr id="3" name="Picture 2"/>
          <p:cNvPicPr>
            <a:picLocks noChangeAspect="1"/>
          </p:cNvPicPr>
          <p:nvPr/>
        </p:nvPicPr>
        <p:blipFill>
          <a:blip r:embed="rId3"/>
          <a:stretch>
            <a:fillRect/>
          </a:stretch>
        </p:blipFill>
        <p:spPr>
          <a:xfrm>
            <a:off x="6581310" y="571680"/>
            <a:ext cx="4657835" cy="573046"/>
          </a:xfrm>
          <a:prstGeom prst="rect">
            <a:avLst/>
          </a:prstGeom>
        </p:spPr>
      </p:pic>
      <p:sp>
        <p:nvSpPr>
          <p:cNvPr id="4" name="Rectangle 3"/>
          <p:cNvSpPr/>
          <p:nvPr/>
        </p:nvSpPr>
        <p:spPr>
          <a:xfrm>
            <a:off x="702592" y="2846042"/>
            <a:ext cx="2056973" cy="369332"/>
          </a:xfrm>
          <a:prstGeom prst="rect">
            <a:avLst/>
          </a:prstGeom>
        </p:spPr>
        <p:txBody>
          <a:bodyPr wrap="none">
            <a:spAutoFit/>
          </a:bodyPr>
          <a:lstStyle/>
          <a:p>
            <a:r>
              <a:rPr lang="en-US" b="1" dirty="0">
                <a:solidFill>
                  <a:srgbClr val="001AE6"/>
                </a:solidFill>
                <a:latin typeface="Humanist777BT-BlackB"/>
              </a:rPr>
              <a:t>Phase Difference</a:t>
            </a:r>
          </a:p>
        </p:txBody>
      </p:sp>
      <p:pic>
        <p:nvPicPr>
          <p:cNvPr id="5" name="Picture 4"/>
          <p:cNvPicPr>
            <a:picLocks noChangeAspect="1"/>
          </p:cNvPicPr>
          <p:nvPr/>
        </p:nvPicPr>
        <p:blipFill>
          <a:blip r:embed="rId4"/>
          <a:stretch>
            <a:fillRect/>
          </a:stretch>
        </p:blipFill>
        <p:spPr>
          <a:xfrm>
            <a:off x="760028" y="4138405"/>
            <a:ext cx="5821282" cy="2719595"/>
          </a:xfrm>
          <a:prstGeom prst="rect">
            <a:avLst/>
          </a:prstGeom>
        </p:spPr>
      </p:pic>
      <p:sp>
        <p:nvSpPr>
          <p:cNvPr id="6" name="Rectangle 5"/>
          <p:cNvSpPr/>
          <p:nvPr/>
        </p:nvSpPr>
        <p:spPr>
          <a:xfrm>
            <a:off x="6771861" y="4316454"/>
            <a:ext cx="4863548" cy="923330"/>
          </a:xfrm>
          <a:prstGeom prst="rect">
            <a:avLst/>
          </a:prstGeom>
        </p:spPr>
        <p:txBody>
          <a:bodyPr wrap="square">
            <a:spAutoFit/>
          </a:bodyPr>
          <a:lstStyle/>
          <a:p>
            <a:r>
              <a:rPr lang="en-US" i="1" dirty="0">
                <a:solidFill>
                  <a:srgbClr val="231F20"/>
                </a:solidFill>
                <a:latin typeface="Times New Roman" panose="02020603050405020304" pitchFamily="18" charset="0"/>
              </a:rPr>
              <a:t>B </a:t>
            </a:r>
            <a:r>
              <a:rPr lang="en-US" dirty="0">
                <a:solidFill>
                  <a:srgbClr val="231F20"/>
                </a:solidFill>
                <a:latin typeface="TimesNewRomanPSMT"/>
              </a:rPr>
              <a:t>lags behind </a:t>
            </a:r>
            <a:r>
              <a:rPr lang="en-US" i="1" dirty="0">
                <a:solidFill>
                  <a:srgbClr val="231F20"/>
                </a:solidFill>
                <a:latin typeface="Times New Roman" panose="02020603050405020304" pitchFamily="18" charset="0"/>
              </a:rPr>
              <a:t>A </a:t>
            </a:r>
            <a:r>
              <a:rPr lang="en-US" dirty="0" smtClean="0">
                <a:solidFill>
                  <a:srgbClr val="231F20"/>
                </a:solidFill>
                <a:latin typeface="TimesNewRomanPSMT"/>
              </a:rPr>
              <a:t>by </a:t>
            </a:r>
            <a:r>
              <a:rPr lang="el-GR" dirty="0" smtClean="0">
                <a:solidFill>
                  <a:srgbClr val="231F20"/>
                </a:solidFill>
                <a:latin typeface="TimesNewRomanPSMT"/>
              </a:rPr>
              <a:t>α</a:t>
            </a:r>
            <a:r>
              <a:rPr lang="en-US" dirty="0" smtClean="0">
                <a:solidFill>
                  <a:srgbClr val="231F20"/>
                </a:solidFill>
                <a:latin typeface="TimesNewRomanPSMT"/>
              </a:rPr>
              <a:t> and </a:t>
            </a:r>
            <a:r>
              <a:rPr lang="en-US" i="1" dirty="0">
                <a:solidFill>
                  <a:srgbClr val="231F20"/>
                </a:solidFill>
                <a:latin typeface="Times New Roman" panose="02020603050405020304" pitchFamily="18" charset="0"/>
              </a:rPr>
              <a:t>C </a:t>
            </a:r>
            <a:r>
              <a:rPr lang="en-US" dirty="0">
                <a:solidFill>
                  <a:srgbClr val="231F20"/>
                </a:solidFill>
                <a:latin typeface="TimesNewRomanPSMT"/>
              </a:rPr>
              <a:t>lags behind </a:t>
            </a:r>
            <a:r>
              <a:rPr lang="en-US" i="1" dirty="0">
                <a:solidFill>
                  <a:srgbClr val="231F20"/>
                </a:solidFill>
                <a:latin typeface="Times New Roman" panose="02020603050405020304" pitchFamily="18" charset="0"/>
              </a:rPr>
              <a:t>A </a:t>
            </a:r>
            <a:r>
              <a:rPr lang="en-US" dirty="0">
                <a:solidFill>
                  <a:srgbClr val="231F20"/>
                </a:solidFill>
                <a:latin typeface="TimesNewRomanPSMT"/>
              </a:rPr>
              <a:t>by </a:t>
            </a:r>
            <a:r>
              <a:rPr lang="en-US" dirty="0" smtClean="0">
                <a:solidFill>
                  <a:srgbClr val="231F20"/>
                </a:solidFill>
                <a:latin typeface="TimesNewRomanPSMT"/>
              </a:rPr>
              <a:t>(</a:t>
            </a:r>
            <a:r>
              <a:rPr lang="el-GR" dirty="0" smtClean="0">
                <a:solidFill>
                  <a:srgbClr val="231F20"/>
                </a:solidFill>
                <a:latin typeface="TimesNewRomanPSMT"/>
              </a:rPr>
              <a:t>α</a:t>
            </a:r>
            <a:r>
              <a:rPr lang="en-US" dirty="0" smtClean="0">
                <a:solidFill>
                  <a:srgbClr val="231F20"/>
                </a:solidFill>
                <a:latin typeface="Symbol" panose="05050102010706020507" pitchFamily="18" charset="2"/>
              </a:rPr>
              <a:t> </a:t>
            </a:r>
            <a:r>
              <a:rPr lang="en-US" dirty="0">
                <a:solidFill>
                  <a:srgbClr val="231F20"/>
                </a:solidFill>
                <a:latin typeface="TimesNewRomanPSMT"/>
              </a:rPr>
              <a:t>+ </a:t>
            </a:r>
            <a:r>
              <a:rPr lang="el-GR" dirty="0" smtClean="0">
                <a:solidFill>
                  <a:srgbClr val="231F20"/>
                </a:solidFill>
                <a:latin typeface="Cambria Math" panose="02040503050406030204" pitchFamily="18" charset="0"/>
                <a:ea typeface="Cambria Math" panose="02040503050406030204" pitchFamily="18" charset="0"/>
              </a:rPr>
              <a:t>β</a:t>
            </a:r>
            <a:r>
              <a:rPr lang="en-US" dirty="0" smtClean="0">
                <a:solidFill>
                  <a:srgbClr val="231F20"/>
                </a:solidFill>
                <a:latin typeface="TimesNewRomanPSMT"/>
              </a:rPr>
              <a:t>) because they </a:t>
            </a:r>
            <a:r>
              <a:rPr lang="en-US" dirty="0">
                <a:solidFill>
                  <a:srgbClr val="231F20"/>
                </a:solidFill>
                <a:latin typeface="TimesNewRomanPSMT"/>
              </a:rPr>
              <a:t>reach their maximum values later</a:t>
            </a:r>
            <a:endParaRPr lang="en-US" dirty="0"/>
          </a:p>
        </p:txBody>
      </p:sp>
      <p:sp>
        <p:nvSpPr>
          <p:cNvPr id="8" name="Rectangle 7"/>
          <p:cNvSpPr/>
          <p:nvPr/>
        </p:nvSpPr>
        <p:spPr>
          <a:xfrm>
            <a:off x="702592" y="3266234"/>
            <a:ext cx="10326146" cy="646331"/>
          </a:xfrm>
          <a:prstGeom prst="rect">
            <a:avLst/>
          </a:prstGeom>
        </p:spPr>
        <p:txBody>
          <a:bodyPr wrap="square">
            <a:spAutoFit/>
          </a:bodyPr>
          <a:lstStyle/>
          <a:p>
            <a:r>
              <a:rPr lang="en-US" dirty="0">
                <a:latin typeface="TimesNewRomanPS-ItalicMT"/>
              </a:rPr>
              <a:t>when two alternating quantities of the same frequency have different </a:t>
            </a:r>
            <a:r>
              <a:rPr lang="en-US" dirty="0" smtClean="0">
                <a:latin typeface="TimesNewRomanPS-ItalicMT"/>
              </a:rPr>
              <a:t>zero points, they are </a:t>
            </a:r>
            <a:r>
              <a:rPr lang="en-US" dirty="0">
                <a:latin typeface="TimesNewRomanPS-ItalicMT"/>
              </a:rPr>
              <a:t>said to have a </a:t>
            </a:r>
            <a:r>
              <a:rPr lang="en-US" b="1" dirty="0">
                <a:latin typeface="TimesNewRomanPS-BoldMT"/>
              </a:rPr>
              <a:t>phase difference.</a:t>
            </a:r>
            <a:endParaRPr lang="en-US" dirty="0"/>
          </a:p>
        </p:txBody>
      </p:sp>
    </p:spTree>
    <p:extLst>
      <p:ext uri="{BB962C8B-B14F-4D97-AF65-F5344CB8AC3E}">
        <p14:creationId xmlns:p14="http://schemas.microsoft.com/office/powerpoint/2010/main" val="252834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530" y="289099"/>
            <a:ext cx="1929952" cy="461665"/>
          </a:xfrm>
          <a:prstGeom prst="rect">
            <a:avLst/>
          </a:prstGeom>
        </p:spPr>
        <p:txBody>
          <a:bodyPr wrap="none">
            <a:spAutoFit/>
          </a:bodyPr>
          <a:lstStyle/>
          <a:p>
            <a:r>
              <a:rPr lang="en-US" sz="2400" b="1" u="sng" dirty="0">
                <a:solidFill>
                  <a:srgbClr val="ED008D"/>
                </a:solidFill>
                <a:latin typeface="Times New Roman" panose="02020603050405020304" pitchFamily="18" charset="0"/>
              </a:rPr>
              <a:t>‘</a:t>
            </a:r>
            <a:r>
              <a:rPr lang="en-US" sz="2400" b="1" i="1" u="sng" dirty="0">
                <a:solidFill>
                  <a:srgbClr val="ED008D"/>
                </a:solidFill>
                <a:latin typeface="Times New Roman" panose="02020603050405020304" pitchFamily="18" charset="0"/>
              </a:rPr>
              <a:t>lag</a:t>
            </a:r>
            <a:r>
              <a:rPr lang="en-US" sz="2400" b="1" u="sng" dirty="0">
                <a:solidFill>
                  <a:srgbClr val="ED008D"/>
                </a:solidFill>
                <a:latin typeface="Times New Roman" panose="02020603050405020304" pitchFamily="18" charset="0"/>
              </a:rPr>
              <a:t>’ </a:t>
            </a:r>
            <a:r>
              <a:rPr lang="en-US" sz="2400" u="sng" dirty="0">
                <a:solidFill>
                  <a:srgbClr val="231F20"/>
                </a:solidFill>
                <a:latin typeface="TimesNewRomanPSMT"/>
              </a:rPr>
              <a:t>or </a:t>
            </a:r>
            <a:r>
              <a:rPr lang="en-US" sz="2400" b="1" u="sng" dirty="0">
                <a:solidFill>
                  <a:srgbClr val="ED008D"/>
                </a:solidFill>
                <a:latin typeface="Times New Roman" panose="02020603050405020304" pitchFamily="18" charset="0"/>
              </a:rPr>
              <a:t>‘</a:t>
            </a:r>
            <a:r>
              <a:rPr lang="en-US" sz="2400" b="1" i="1" u="sng" dirty="0">
                <a:solidFill>
                  <a:srgbClr val="ED008D"/>
                </a:solidFill>
                <a:latin typeface="Times New Roman" panose="02020603050405020304" pitchFamily="18" charset="0"/>
              </a:rPr>
              <a:t>lead</a:t>
            </a:r>
            <a:r>
              <a:rPr lang="en-US" sz="2400" b="1" u="sng" dirty="0">
                <a:solidFill>
                  <a:srgbClr val="ED008D"/>
                </a:solidFill>
                <a:latin typeface="Times New Roman" panose="02020603050405020304" pitchFamily="18" charset="0"/>
              </a:rPr>
              <a:t>’</a:t>
            </a:r>
            <a:endParaRPr lang="en-US" sz="2400" u="sng" dirty="0"/>
          </a:p>
        </p:txBody>
      </p:sp>
      <p:sp>
        <p:nvSpPr>
          <p:cNvPr id="3" name="Rectangle 2"/>
          <p:cNvSpPr/>
          <p:nvPr/>
        </p:nvSpPr>
        <p:spPr>
          <a:xfrm>
            <a:off x="583094" y="948324"/>
            <a:ext cx="11330609" cy="1477328"/>
          </a:xfrm>
          <a:prstGeom prst="rect">
            <a:avLst/>
          </a:prstGeom>
        </p:spPr>
        <p:txBody>
          <a:bodyPr wrap="square">
            <a:spAutoFit/>
          </a:bodyPr>
          <a:lstStyle/>
          <a:p>
            <a:r>
              <a:rPr lang="en-US" dirty="0">
                <a:solidFill>
                  <a:srgbClr val="231F20"/>
                </a:solidFill>
                <a:latin typeface="TimesNewRomanPSMT"/>
              </a:rPr>
              <a:t>A leading alternating quantity is </a:t>
            </a:r>
            <a:r>
              <a:rPr lang="en-US" dirty="0" smtClean="0">
                <a:solidFill>
                  <a:srgbClr val="231F20"/>
                </a:solidFill>
                <a:latin typeface="TimesNewRomanPSMT"/>
              </a:rPr>
              <a:t>one which </a:t>
            </a:r>
            <a:r>
              <a:rPr lang="en-US" dirty="0">
                <a:solidFill>
                  <a:srgbClr val="231F20"/>
                </a:solidFill>
                <a:latin typeface="TimesNewRomanPSMT"/>
              </a:rPr>
              <a:t>reaches its maximum (or zero) </a:t>
            </a:r>
            <a:r>
              <a:rPr lang="en-US" dirty="0" smtClean="0">
                <a:solidFill>
                  <a:srgbClr val="231F20"/>
                </a:solidFill>
                <a:latin typeface="TimesNewRomanPSMT"/>
              </a:rPr>
              <a:t>value earlier </a:t>
            </a:r>
            <a:r>
              <a:rPr lang="en-US" dirty="0">
                <a:solidFill>
                  <a:srgbClr val="231F20"/>
                </a:solidFill>
                <a:latin typeface="TimesNewRomanPSMT"/>
              </a:rPr>
              <a:t>as compared to the other quantity</a:t>
            </a:r>
            <a:r>
              <a:rPr lang="en-US" dirty="0" smtClean="0">
                <a:solidFill>
                  <a:srgbClr val="231F20"/>
                </a:solidFill>
                <a:latin typeface="TimesNewRomanPSMT"/>
              </a:rPr>
              <a:t>.</a:t>
            </a:r>
          </a:p>
          <a:p>
            <a:endParaRPr lang="en-US" dirty="0">
              <a:solidFill>
                <a:srgbClr val="231F20"/>
              </a:solidFill>
              <a:latin typeface="TimesNewRomanPSMT"/>
            </a:endParaRPr>
          </a:p>
          <a:p>
            <a:r>
              <a:rPr lang="en-US" dirty="0">
                <a:solidFill>
                  <a:srgbClr val="231F20"/>
                </a:solidFill>
                <a:latin typeface="TimesNewRomanPSMT"/>
              </a:rPr>
              <a:t>Similarly, a lagging alternating </a:t>
            </a:r>
            <a:r>
              <a:rPr lang="en-US" dirty="0" smtClean="0">
                <a:solidFill>
                  <a:srgbClr val="231F20"/>
                </a:solidFill>
                <a:latin typeface="TimesNewRomanPSMT"/>
              </a:rPr>
              <a:t>quantity is </a:t>
            </a:r>
            <a:r>
              <a:rPr lang="en-US" dirty="0">
                <a:solidFill>
                  <a:srgbClr val="231F20"/>
                </a:solidFill>
                <a:latin typeface="TimesNewRomanPSMT"/>
              </a:rPr>
              <a:t>one which reaches its maximum or </a:t>
            </a:r>
            <a:r>
              <a:rPr lang="en-US" dirty="0" smtClean="0">
                <a:solidFill>
                  <a:srgbClr val="231F20"/>
                </a:solidFill>
                <a:latin typeface="TimesNewRomanPSMT"/>
              </a:rPr>
              <a:t>zero value </a:t>
            </a:r>
            <a:r>
              <a:rPr lang="en-US" dirty="0">
                <a:solidFill>
                  <a:srgbClr val="231F20"/>
                </a:solidFill>
                <a:latin typeface="TimesNewRomanPSMT"/>
              </a:rPr>
              <a:t>later than the other quantity</a:t>
            </a:r>
            <a:endParaRPr lang="en-US" dirty="0"/>
          </a:p>
        </p:txBody>
      </p:sp>
      <p:pic>
        <p:nvPicPr>
          <p:cNvPr id="4" name="Picture 3"/>
          <p:cNvPicPr>
            <a:picLocks noChangeAspect="1"/>
          </p:cNvPicPr>
          <p:nvPr/>
        </p:nvPicPr>
        <p:blipFill>
          <a:blip r:embed="rId2"/>
          <a:stretch>
            <a:fillRect/>
          </a:stretch>
        </p:blipFill>
        <p:spPr>
          <a:xfrm>
            <a:off x="6875393" y="4217407"/>
            <a:ext cx="4033901" cy="1125400"/>
          </a:xfrm>
          <a:prstGeom prst="rect">
            <a:avLst/>
          </a:prstGeom>
        </p:spPr>
      </p:pic>
      <p:pic>
        <p:nvPicPr>
          <p:cNvPr id="5" name="Picture 4"/>
          <p:cNvPicPr>
            <a:picLocks noChangeAspect="1"/>
          </p:cNvPicPr>
          <p:nvPr/>
        </p:nvPicPr>
        <p:blipFill>
          <a:blip r:embed="rId3"/>
          <a:stretch>
            <a:fillRect/>
          </a:stretch>
        </p:blipFill>
        <p:spPr>
          <a:xfrm>
            <a:off x="583094" y="2857609"/>
            <a:ext cx="5821282" cy="2719595"/>
          </a:xfrm>
          <a:prstGeom prst="rect">
            <a:avLst/>
          </a:prstGeom>
        </p:spPr>
      </p:pic>
      <p:sp>
        <p:nvSpPr>
          <p:cNvPr id="6" name="Rectangle 5"/>
          <p:cNvSpPr/>
          <p:nvPr/>
        </p:nvSpPr>
        <p:spPr>
          <a:xfrm>
            <a:off x="6679094" y="3059679"/>
            <a:ext cx="4863548" cy="923330"/>
          </a:xfrm>
          <a:prstGeom prst="rect">
            <a:avLst/>
          </a:prstGeom>
        </p:spPr>
        <p:txBody>
          <a:bodyPr wrap="square">
            <a:spAutoFit/>
          </a:bodyPr>
          <a:lstStyle/>
          <a:p>
            <a:r>
              <a:rPr lang="en-US" i="1" dirty="0">
                <a:solidFill>
                  <a:srgbClr val="231F20"/>
                </a:solidFill>
                <a:latin typeface="Times New Roman" panose="02020603050405020304" pitchFamily="18" charset="0"/>
              </a:rPr>
              <a:t>B </a:t>
            </a:r>
            <a:r>
              <a:rPr lang="en-US" dirty="0">
                <a:solidFill>
                  <a:srgbClr val="231F20"/>
                </a:solidFill>
                <a:latin typeface="TimesNewRomanPSMT"/>
              </a:rPr>
              <a:t>lags behind </a:t>
            </a:r>
            <a:r>
              <a:rPr lang="en-US" i="1" dirty="0">
                <a:solidFill>
                  <a:srgbClr val="231F20"/>
                </a:solidFill>
                <a:latin typeface="Times New Roman" panose="02020603050405020304" pitchFamily="18" charset="0"/>
              </a:rPr>
              <a:t>A </a:t>
            </a:r>
            <a:r>
              <a:rPr lang="en-US" dirty="0" smtClean="0">
                <a:solidFill>
                  <a:srgbClr val="231F20"/>
                </a:solidFill>
                <a:latin typeface="TimesNewRomanPSMT"/>
              </a:rPr>
              <a:t>by </a:t>
            </a:r>
            <a:r>
              <a:rPr lang="el-GR" dirty="0" smtClean="0">
                <a:solidFill>
                  <a:srgbClr val="231F20"/>
                </a:solidFill>
                <a:latin typeface="TimesNewRomanPSMT"/>
              </a:rPr>
              <a:t>α</a:t>
            </a:r>
            <a:r>
              <a:rPr lang="en-US" dirty="0" smtClean="0">
                <a:solidFill>
                  <a:srgbClr val="231F20"/>
                </a:solidFill>
                <a:latin typeface="TimesNewRomanPSMT"/>
              </a:rPr>
              <a:t> and </a:t>
            </a:r>
            <a:r>
              <a:rPr lang="en-US" i="1" dirty="0">
                <a:solidFill>
                  <a:srgbClr val="231F20"/>
                </a:solidFill>
                <a:latin typeface="Times New Roman" panose="02020603050405020304" pitchFamily="18" charset="0"/>
              </a:rPr>
              <a:t>C </a:t>
            </a:r>
            <a:r>
              <a:rPr lang="en-US" dirty="0">
                <a:solidFill>
                  <a:srgbClr val="231F20"/>
                </a:solidFill>
                <a:latin typeface="TimesNewRomanPSMT"/>
              </a:rPr>
              <a:t>lags behind </a:t>
            </a:r>
            <a:r>
              <a:rPr lang="en-US" i="1" dirty="0">
                <a:solidFill>
                  <a:srgbClr val="231F20"/>
                </a:solidFill>
                <a:latin typeface="Times New Roman" panose="02020603050405020304" pitchFamily="18" charset="0"/>
              </a:rPr>
              <a:t>A </a:t>
            </a:r>
            <a:r>
              <a:rPr lang="en-US" dirty="0">
                <a:solidFill>
                  <a:srgbClr val="231F20"/>
                </a:solidFill>
                <a:latin typeface="TimesNewRomanPSMT"/>
              </a:rPr>
              <a:t>by </a:t>
            </a:r>
            <a:r>
              <a:rPr lang="en-US" dirty="0" smtClean="0">
                <a:solidFill>
                  <a:srgbClr val="231F20"/>
                </a:solidFill>
                <a:latin typeface="TimesNewRomanPSMT"/>
              </a:rPr>
              <a:t>(</a:t>
            </a:r>
            <a:r>
              <a:rPr lang="el-GR" dirty="0" smtClean="0">
                <a:solidFill>
                  <a:srgbClr val="231F20"/>
                </a:solidFill>
                <a:latin typeface="TimesNewRomanPSMT"/>
              </a:rPr>
              <a:t>α</a:t>
            </a:r>
            <a:r>
              <a:rPr lang="en-US" dirty="0" smtClean="0">
                <a:solidFill>
                  <a:srgbClr val="231F20"/>
                </a:solidFill>
                <a:latin typeface="Symbol" panose="05050102010706020507" pitchFamily="18" charset="2"/>
              </a:rPr>
              <a:t> </a:t>
            </a:r>
            <a:r>
              <a:rPr lang="en-US" dirty="0">
                <a:solidFill>
                  <a:srgbClr val="231F20"/>
                </a:solidFill>
                <a:latin typeface="TimesNewRomanPSMT"/>
              </a:rPr>
              <a:t>+ </a:t>
            </a:r>
            <a:r>
              <a:rPr lang="el-GR" dirty="0" smtClean="0">
                <a:solidFill>
                  <a:srgbClr val="231F20"/>
                </a:solidFill>
                <a:latin typeface="Cambria Math" panose="02040503050406030204" pitchFamily="18" charset="0"/>
                <a:ea typeface="Cambria Math" panose="02040503050406030204" pitchFamily="18" charset="0"/>
              </a:rPr>
              <a:t>β</a:t>
            </a:r>
            <a:r>
              <a:rPr lang="en-US" dirty="0" smtClean="0">
                <a:solidFill>
                  <a:srgbClr val="231F20"/>
                </a:solidFill>
                <a:latin typeface="TimesNewRomanPSMT"/>
              </a:rPr>
              <a:t>) because they </a:t>
            </a:r>
            <a:r>
              <a:rPr lang="en-US" dirty="0">
                <a:solidFill>
                  <a:srgbClr val="231F20"/>
                </a:solidFill>
                <a:latin typeface="TimesNewRomanPSMT"/>
              </a:rPr>
              <a:t>reach their maximum values later</a:t>
            </a:r>
            <a:endParaRPr lang="en-US" dirty="0"/>
          </a:p>
        </p:txBody>
      </p:sp>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6973920" y="3152160"/>
              <a:ext cx="1866960" cy="446760"/>
            </p14:xfrm>
          </p:contentPart>
        </mc:Choice>
        <mc:Fallback xmlns="">
          <p:pic>
            <p:nvPicPr>
              <p:cNvPr id="7" name="Ink 6"/>
              <p:cNvPicPr/>
              <p:nvPr/>
            </p:nvPicPr>
            <p:blipFill>
              <a:blip r:embed="rId5"/>
              <a:stretch>
                <a:fillRect/>
              </a:stretch>
            </p:blipFill>
            <p:spPr>
              <a:xfrm>
                <a:off x="6964560" y="3142800"/>
                <a:ext cx="1885680" cy="465480"/>
              </a:xfrm>
              <a:prstGeom prst="rect">
                <a:avLst/>
              </a:prstGeom>
            </p:spPr>
          </p:pic>
        </mc:Fallback>
      </mc:AlternateContent>
    </p:spTree>
    <p:extLst>
      <p:ext uri="{BB962C8B-B14F-4D97-AF65-F5344CB8AC3E}">
        <p14:creationId xmlns:p14="http://schemas.microsoft.com/office/powerpoint/2010/main" val="1568161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1598" y="3892977"/>
            <a:ext cx="4096993" cy="797506"/>
          </a:xfrm>
          <a:prstGeom prst="rect">
            <a:avLst/>
          </a:prstGeom>
        </p:spPr>
      </p:pic>
      <p:sp>
        <p:nvSpPr>
          <p:cNvPr id="3" name="Rectangle 2"/>
          <p:cNvSpPr/>
          <p:nvPr/>
        </p:nvSpPr>
        <p:spPr>
          <a:xfrm>
            <a:off x="777115" y="3418343"/>
            <a:ext cx="3585277" cy="369332"/>
          </a:xfrm>
          <a:prstGeom prst="rect">
            <a:avLst/>
          </a:prstGeom>
        </p:spPr>
        <p:txBody>
          <a:bodyPr wrap="none">
            <a:spAutoFit/>
          </a:bodyPr>
          <a:lstStyle/>
          <a:p>
            <a:r>
              <a:rPr lang="en-US" dirty="0">
                <a:solidFill>
                  <a:srgbClr val="231F20"/>
                </a:solidFill>
                <a:latin typeface="TimesNewRomanPSMT"/>
              </a:rPr>
              <a:t>quantity </a:t>
            </a:r>
            <a:r>
              <a:rPr lang="en-US" i="1" dirty="0">
                <a:solidFill>
                  <a:srgbClr val="231F20"/>
                </a:solidFill>
                <a:latin typeface="Times New Roman" panose="02020603050405020304" pitchFamily="18" charset="0"/>
              </a:rPr>
              <a:t>B </a:t>
            </a:r>
            <a:r>
              <a:rPr lang="en-US" dirty="0" smtClean="0">
                <a:solidFill>
                  <a:srgbClr val="231F20"/>
                </a:solidFill>
                <a:latin typeface="TimesNewRomanPSMT"/>
              </a:rPr>
              <a:t>leads </a:t>
            </a:r>
            <a:r>
              <a:rPr lang="en-US" i="1" dirty="0">
                <a:solidFill>
                  <a:srgbClr val="231F20"/>
                </a:solidFill>
                <a:latin typeface="Times New Roman" panose="02020603050405020304" pitchFamily="18" charset="0"/>
              </a:rPr>
              <a:t>A </a:t>
            </a:r>
            <a:r>
              <a:rPr lang="en-US" dirty="0">
                <a:solidFill>
                  <a:srgbClr val="231F20"/>
                </a:solidFill>
                <a:latin typeface="TimesNewRomanPSMT"/>
              </a:rPr>
              <a:t>by an </a:t>
            </a:r>
            <a:r>
              <a:rPr lang="en-US" dirty="0" smtClean="0">
                <a:solidFill>
                  <a:srgbClr val="231F20"/>
                </a:solidFill>
                <a:latin typeface="TimesNewRomanPSMT"/>
              </a:rPr>
              <a:t>angle </a:t>
            </a:r>
            <a:r>
              <a:rPr lang="el-GR" dirty="0">
                <a:solidFill>
                  <a:srgbClr val="231F20"/>
                </a:solidFill>
                <a:latin typeface="Century Gothic" panose="020B0502020202020204" pitchFamily="34" charset="0"/>
              </a:rPr>
              <a:t>Φ</a:t>
            </a:r>
            <a:r>
              <a:rPr lang="en-US" dirty="0" smtClean="0">
                <a:solidFill>
                  <a:srgbClr val="231F20"/>
                </a:solidFill>
                <a:latin typeface="TimesNewRomanPSMT"/>
              </a:rPr>
              <a:t> </a:t>
            </a:r>
            <a:endParaRPr lang="en-US" dirty="0"/>
          </a:p>
        </p:txBody>
      </p:sp>
      <p:pic>
        <p:nvPicPr>
          <p:cNvPr id="4" name="Picture 3"/>
          <p:cNvPicPr>
            <a:picLocks noChangeAspect="1"/>
          </p:cNvPicPr>
          <p:nvPr/>
        </p:nvPicPr>
        <p:blipFill>
          <a:blip r:embed="rId3"/>
          <a:stretch>
            <a:fillRect/>
          </a:stretch>
        </p:blipFill>
        <p:spPr>
          <a:xfrm>
            <a:off x="777115" y="540927"/>
            <a:ext cx="4484304" cy="277211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134000" y="4045320"/>
              <a:ext cx="1947240" cy="464400"/>
            </p14:xfrm>
          </p:contentPart>
        </mc:Choice>
        <mc:Fallback xmlns="">
          <p:pic>
            <p:nvPicPr>
              <p:cNvPr id="5" name="Ink 4"/>
              <p:cNvPicPr/>
              <p:nvPr/>
            </p:nvPicPr>
            <p:blipFill>
              <a:blip r:embed="rId5"/>
              <a:stretch>
                <a:fillRect/>
              </a:stretch>
            </p:blipFill>
            <p:spPr>
              <a:xfrm>
                <a:off x="1124640" y="4035960"/>
                <a:ext cx="1965960" cy="483120"/>
              </a:xfrm>
              <a:prstGeom prst="rect">
                <a:avLst/>
              </a:prstGeom>
            </p:spPr>
          </p:pic>
        </mc:Fallback>
      </mc:AlternateContent>
    </p:spTree>
    <p:extLst>
      <p:ext uri="{BB962C8B-B14F-4D97-AF65-F5344CB8AC3E}">
        <p14:creationId xmlns:p14="http://schemas.microsoft.com/office/powerpoint/2010/main" val="3792377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521" y="381865"/>
            <a:ext cx="1390189" cy="369332"/>
          </a:xfrm>
          <a:prstGeom prst="rect">
            <a:avLst/>
          </a:prstGeom>
        </p:spPr>
        <p:txBody>
          <a:bodyPr wrap="none">
            <a:spAutoFit/>
          </a:bodyPr>
          <a:lstStyle/>
          <a:p>
            <a:r>
              <a:rPr lang="en-US" b="1" dirty="0">
                <a:solidFill>
                  <a:srgbClr val="001AE6"/>
                </a:solidFill>
                <a:latin typeface="Humanist777BT-BlackB"/>
              </a:rPr>
              <a:t>Peak Value</a:t>
            </a:r>
            <a:endParaRPr lang="en-US" b="1" dirty="0"/>
          </a:p>
        </p:txBody>
      </p:sp>
      <p:pic>
        <p:nvPicPr>
          <p:cNvPr id="3" name="Picture 2"/>
          <p:cNvPicPr>
            <a:picLocks noChangeAspect="1"/>
          </p:cNvPicPr>
          <p:nvPr/>
        </p:nvPicPr>
        <p:blipFill>
          <a:blip r:embed="rId2"/>
          <a:stretch>
            <a:fillRect/>
          </a:stretch>
        </p:blipFill>
        <p:spPr>
          <a:xfrm>
            <a:off x="8647221" y="-13505"/>
            <a:ext cx="3544779" cy="2560118"/>
          </a:xfrm>
          <a:prstGeom prst="rect">
            <a:avLst/>
          </a:prstGeom>
        </p:spPr>
      </p:pic>
      <p:sp>
        <p:nvSpPr>
          <p:cNvPr id="4" name="Rectangle 3"/>
          <p:cNvSpPr/>
          <p:nvPr/>
        </p:nvSpPr>
        <p:spPr>
          <a:xfrm>
            <a:off x="545520" y="751197"/>
            <a:ext cx="7816601" cy="923330"/>
          </a:xfrm>
          <a:prstGeom prst="rect">
            <a:avLst/>
          </a:prstGeom>
        </p:spPr>
        <p:txBody>
          <a:bodyPr wrap="square">
            <a:spAutoFit/>
          </a:bodyPr>
          <a:lstStyle/>
          <a:p>
            <a:r>
              <a:rPr lang="en-US" dirty="0">
                <a:latin typeface="TimesNewRomanPSMT"/>
              </a:rPr>
              <a:t>It is the maximum value attained by an </a:t>
            </a:r>
            <a:r>
              <a:rPr lang="en-US" dirty="0" smtClean="0">
                <a:latin typeface="TimesNewRomanPSMT"/>
              </a:rPr>
              <a:t>alternating quantity</a:t>
            </a:r>
            <a:r>
              <a:rPr lang="en-US" dirty="0">
                <a:latin typeface="TimesNewRomanPSMT"/>
              </a:rPr>
              <a:t>. The peak or maximum value of </a:t>
            </a:r>
            <a:r>
              <a:rPr lang="en-US" dirty="0" smtClean="0">
                <a:latin typeface="TimesNewRomanPSMT"/>
              </a:rPr>
              <a:t>an alternating </a:t>
            </a:r>
            <a:r>
              <a:rPr lang="en-US" dirty="0">
                <a:latin typeface="TimesNewRomanPSMT"/>
              </a:rPr>
              <a:t>voltage or current is represented by </a:t>
            </a:r>
            <a:r>
              <a:rPr lang="en-US" i="1" dirty="0" err="1">
                <a:latin typeface="TimesNewRomanPS-ItalicMT"/>
              </a:rPr>
              <a:t>V</a:t>
            </a:r>
            <a:r>
              <a:rPr lang="en-US" sz="800" i="1" dirty="0" err="1">
                <a:latin typeface="TimesNewRomanPS-ItalicMT"/>
              </a:rPr>
              <a:t>m</a:t>
            </a:r>
            <a:endParaRPr lang="en-US" sz="800" i="1" dirty="0">
              <a:latin typeface="TimesNewRomanPS-ItalicMT"/>
            </a:endParaRPr>
          </a:p>
          <a:p>
            <a:r>
              <a:rPr lang="en-US" dirty="0">
                <a:latin typeface="TimesNewRomanPSMT"/>
              </a:rPr>
              <a:t>or </a:t>
            </a:r>
            <a:r>
              <a:rPr lang="en-US" i="1" dirty="0" err="1">
                <a:latin typeface="TimesNewRomanPS-ItalicMT"/>
              </a:rPr>
              <a:t>I</a:t>
            </a:r>
            <a:r>
              <a:rPr lang="en-US" sz="800" i="1" dirty="0" err="1">
                <a:latin typeface="TimesNewRomanPS-ItalicMT"/>
              </a:rPr>
              <a:t>m</a:t>
            </a:r>
            <a:r>
              <a:rPr lang="en-US" dirty="0">
                <a:latin typeface="TimesNewRomanPSMT"/>
              </a:rPr>
              <a:t>.</a:t>
            </a:r>
            <a:endParaRPr lang="en-US" dirty="0"/>
          </a:p>
        </p:txBody>
      </p:sp>
      <p:sp>
        <p:nvSpPr>
          <p:cNvPr id="5" name="Rectangle 4"/>
          <p:cNvSpPr/>
          <p:nvPr/>
        </p:nvSpPr>
        <p:spPr>
          <a:xfrm>
            <a:off x="545519" y="1698608"/>
            <a:ext cx="1753493" cy="369332"/>
          </a:xfrm>
          <a:prstGeom prst="rect">
            <a:avLst/>
          </a:prstGeom>
        </p:spPr>
        <p:txBody>
          <a:bodyPr wrap="none">
            <a:spAutoFit/>
          </a:bodyPr>
          <a:lstStyle/>
          <a:p>
            <a:r>
              <a:rPr lang="en-US" b="1" dirty="0">
                <a:solidFill>
                  <a:srgbClr val="001AE6"/>
                </a:solidFill>
                <a:latin typeface="Humanist777BT-BlackB"/>
              </a:rPr>
              <a:t>Average Value</a:t>
            </a:r>
            <a:endParaRPr lang="en-US" b="1" dirty="0"/>
          </a:p>
        </p:txBody>
      </p:sp>
      <p:sp>
        <p:nvSpPr>
          <p:cNvPr id="6" name="Rectangle 5"/>
          <p:cNvSpPr/>
          <p:nvPr/>
        </p:nvSpPr>
        <p:spPr>
          <a:xfrm>
            <a:off x="573112" y="1962656"/>
            <a:ext cx="8570887" cy="923330"/>
          </a:xfrm>
          <a:prstGeom prst="rect">
            <a:avLst/>
          </a:prstGeom>
        </p:spPr>
        <p:txBody>
          <a:bodyPr wrap="square">
            <a:spAutoFit/>
          </a:bodyPr>
          <a:lstStyle/>
          <a:p>
            <a:r>
              <a:rPr lang="en-US" dirty="0">
                <a:latin typeface="TimesNewRomanPSMT"/>
              </a:rPr>
              <a:t>The average value of a waveform is the average of all its values over a period of time</a:t>
            </a:r>
            <a:r>
              <a:rPr lang="en-US" dirty="0" smtClean="0">
                <a:latin typeface="TimesNewRomanPSMT"/>
              </a:rPr>
              <a:t>. </a:t>
            </a:r>
            <a:r>
              <a:rPr lang="en-US" dirty="0">
                <a:latin typeface="TimesNewRomanPSMT"/>
              </a:rPr>
              <a:t>T</a:t>
            </a:r>
            <a:r>
              <a:rPr lang="en-US" dirty="0" smtClean="0">
                <a:latin typeface="TimesNewRomanPSMT"/>
              </a:rPr>
              <a:t>hat </a:t>
            </a:r>
            <a:r>
              <a:rPr lang="en-US" dirty="0">
                <a:latin typeface="TimesNewRomanPSMT"/>
              </a:rPr>
              <a:t>steady current which </a:t>
            </a:r>
            <a:r>
              <a:rPr lang="en-US" dirty="0" smtClean="0">
                <a:latin typeface="TimesNewRomanPSMT"/>
              </a:rPr>
              <a:t>transfers across </a:t>
            </a:r>
            <a:r>
              <a:rPr lang="en-US" dirty="0">
                <a:latin typeface="TimesNewRomanPSMT"/>
              </a:rPr>
              <a:t>any circuit the same charge as is transferred by that alternating current during the </a:t>
            </a:r>
            <a:r>
              <a:rPr lang="en-US" dirty="0" smtClean="0">
                <a:latin typeface="TimesNewRomanPSMT"/>
              </a:rPr>
              <a:t>same time</a:t>
            </a:r>
            <a:r>
              <a:rPr lang="en-US" dirty="0">
                <a:latin typeface="TimesNewRomanPSMT"/>
              </a:rPr>
              <a:t>.</a:t>
            </a:r>
          </a:p>
        </p:txBody>
      </p:sp>
      <p:pic>
        <p:nvPicPr>
          <p:cNvPr id="7" name="Picture 6"/>
          <p:cNvPicPr>
            <a:picLocks noChangeAspect="1"/>
          </p:cNvPicPr>
          <p:nvPr/>
        </p:nvPicPr>
        <p:blipFill>
          <a:blip r:embed="rId3"/>
          <a:stretch>
            <a:fillRect/>
          </a:stretch>
        </p:blipFill>
        <p:spPr>
          <a:xfrm>
            <a:off x="2299012" y="2818330"/>
            <a:ext cx="5472255" cy="721050"/>
          </a:xfrm>
          <a:prstGeom prst="rect">
            <a:avLst/>
          </a:prstGeom>
        </p:spPr>
      </p:pic>
      <p:sp>
        <p:nvSpPr>
          <p:cNvPr id="8" name="Rectangle 7"/>
          <p:cNvSpPr/>
          <p:nvPr/>
        </p:nvSpPr>
        <p:spPr>
          <a:xfrm>
            <a:off x="545519" y="3395800"/>
            <a:ext cx="11275419" cy="1200329"/>
          </a:xfrm>
          <a:prstGeom prst="rect">
            <a:avLst/>
          </a:prstGeom>
        </p:spPr>
        <p:txBody>
          <a:bodyPr wrap="square">
            <a:spAutoFit/>
          </a:bodyPr>
          <a:lstStyle/>
          <a:p>
            <a:r>
              <a:rPr lang="en-US" dirty="0">
                <a:latin typeface="TimesNewRomanPSMT"/>
              </a:rPr>
              <a:t>In case of *symmetrical waves (</a:t>
            </a:r>
            <a:r>
              <a:rPr lang="en-US" i="1" dirty="0">
                <a:latin typeface="TimesNewRomanPS-ItalicMT"/>
              </a:rPr>
              <a:t>e.g</a:t>
            </a:r>
            <a:r>
              <a:rPr lang="en-US" dirty="0">
                <a:latin typeface="TimesNewRomanPSMT"/>
              </a:rPr>
              <a:t>. sinusoidal voltage or current), the average value over </a:t>
            </a:r>
            <a:r>
              <a:rPr lang="en-US" dirty="0" smtClean="0">
                <a:latin typeface="TimesNewRomanPSMT"/>
              </a:rPr>
              <a:t>one cycle </a:t>
            </a:r>
            <a:r>
              <a:rPr lang="en-US" dirty="0">
                <a:latin typeface="TimesNewRomanPSMT"/>
              </a:rPr>
              <a:t>is zero. It is because positive half is exactly equal to the negative half so that net area is </a:t>
            </a:r>
            <a:r>
              <a:rPr lang="en-US" dirty="0" smtClean="0">
                <a:latin typeface="TimesNewRomanPSMT"/>
              </a:rPr>
              <a:t>zero. However</a:t>
            </a:r>
            <a:r>
              <a:rPr lang="en-US" dirty="0">
                <a:latin typeface="TimesNewRomanPSMT"/>
              </a:rPr>
              <a:t>, the average value of positive or negative half is not zero. Hence in case of </a:t>
            </a:r>
            <a:r>
              <a:rPr lang="en-US" dirty="0" smtClean="0">
                <a:latin typeface="TimesNewRomanPSMT"/>
              </a:rPr>
              <a:t>symmetrical waves</a:t>
            </a:r>
            <a:r>
              <a:rPr lang="en-US" dirty="0">
                <a:latin typeface="TimesNewRomanPSMT"/>
              </a:rPr>
              <a:t>, average value means the average value of half-cycle or one alternation</a:t>
            </a:r>
            <a:endParaRPr lang="en-US" dirty="0"/>
          </a:p>
        </p:txBody>
      </p:sp>
      <p:pic>
        <p:nvPicPr>
          <p:cNvPr id="9" name="Picture 8"/>
          <p:cNvPicPr>
            <a:picLocks noChangeAspect="1"/>
          </p:cNvPicPr>
          <p:nvPr/>
        </p:nvPicPr>
        <p:blipFill>
          <a:blip r:embed="rId4"/>
          <a:stretch>
            <a:fillRect/>
          </a:stretch>
        </p:blipFill>
        <p:spPr>
          <a:xfrm>
            <a:off x="1809821" y="4531846"/>
            <a:ext cx="6552300" cy="596818"/>
          </a:xfrm>
          <a:prstGeom prst="rect">
            <a:avLst/>
          </a:prstGeom>
        </p:spPr>
      </p:pic>
      <p:sp>
        <p:nvSpPr>
          <p:cNvPr id="10" name="Rectangle 9"/>
          <p:cNvSpPr/>
          <p:nvPr/>
        </p:nvSpPr>
        <p:spPr>
          <a:xfrm>
            <a:off x="545519" y="5128664"/>
            <a:ext cx="11076638" cy="646331"/>
          </a:xfrm>
          <a:prstGeom prst="rect">
            <a:avLst/>
          </a:prstGeom>
        </p:spPr>
        <p:txBody>
          <a:bodyPr wrap="square">
            <a:spAutoFit/>
          </a:bodyPr>
          <a:lstStyle/>
          <a:p>
            <a:r>
              <a:rPr lang="en-US" dirty="0">
                <a:latin typeface="TimesNewRomanPS-ItalicMT"/>
              </a:rPr>
              <a:t>In case of unsymmetrical waves (e.g. half-wave rectified voltage etc.), the average value is</a:t>
            </a:r>
          </a:p>
          <a:p>
            <a:r>
              <a:rPr lang="en-US" dirty="0">
                <a:latin typeface="TimesNewRomanPS-ItalicMT"/>
              </a:rPr>
              <a:t>taken over the full cycle.</a:t>
            </a:r>
            <a:endParaRPr lang="en-US" dirty="0"/>
          </a:p>
        </p:txBody>
      </p:sp>
      <p:pic>
        <p:nvPicPr>
          <p:cNvPr id="11" name="Picture 10"/>
          <p:cNvPicPr>
            <a:picLocks noChangeAspect="1"/>
          </p:cNvPicPr>
          <p:nvPr/>
        </p:nvPicPr>
        <p:blipFill>
          <a:blip r:embed="rId5"/>
          <a:stretch>
            <a:fillRect/>
          </a:stretch>
        </p:blipFill>
        <p:spPr>
          <a:xfrm>
            <a:off x="545519" y="6008603"/>
            <a:ext cx="6248204" cy="586992"/>
          </a:xfrm>
          <a:prstGeom prst="rect">
            <a:avLst/>
          </a:prstGeom>
        </p:spPr>
      </p:pic>
      <p:pic>
        <p:nvPicPr>
          <p:cNvPr id="12" name="Picture 11"/>
          <p:cNvPicPr>
            <a:picLocks noChangeAspect="1"/>
          </p:cNvPicPr>
          <p:nvPr/>
        </p:nvPicPr>
        <p:blipFill>
          <a:blip r:embed="rId6"/>
          <a:stretch>
            <a:fillRect/>
          </a:stretch>
        </p:blipFill>
        <p:spPr>
          <a:xfrm>
            <a:off x="7164233" y="5468215"/>
            <a:ext cx="5027767" cy="1428343"/>
          </a:xfrm>
          <a:prstGeom prst="rect">
            <a:avLst/>
          </a:prstGeom>
        </p:spPr>
      </p:pic>
    </p:spTree>
    <p:extLst>
      <p:ext uri="{BB962C8B-B14F-4D97-AF65-F5344CB8AC3E}">
        <p14:creationId xmlns:p14="http://schemas.microsoft.com/office/powerpoint/2010/main" val="3947425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797" y="262595"/>
            <a:ext cx="4164410" cy="369332"/>
          </a:xfrm>
          <a:prstGeom prst="rect">
            <a:avLst/>
          </a:prstGeom>
        </p:spPr>
        <p:txBody>
          <a:bodyPr wrap="none">
            <a:spAutoFit/>
          </a:bodyPr>
          <a:lstStyle/>
          <a:p>
            <a:r>
              <a:rPr lang="en-US" b="1" dirty="0">
                <a:solidFill>
                  <a:srgbClr val="001AE6"/>
                </a:solidFill>
                <a:latin typeface="Humanist777BT-BlackB"/>
              </a:rPr>
              <a:t>Average Value of Sinusoidal Current</a:t>
            </a:r>
            <a:endParaRPr lang="en-US" b="1" dirty="0"/>
          </a:p>
        </p:txBody>
      </p:sp>
      <p:pic>
        <p:nvPicPr>
          <p:cNvPr id="3" name="Picture 2"/>
          <p:cNvPicPr>
            <a:picLocks noChangeAspect="1"/>
          </p:cNvPicPr>
          <p:nvPr/>
        </p:nvPicPr>
        <p:blipFill>
          <a:blip r:embed="rId2"/>
          <a:stretch>
            <a:fillRect/>
          </a:stretch>
        </p:blipFill>
        <p:spPr>
          <a:xfrm>
            <a:off x="8300002" y="262595"/>
            <a:ext cx="3891998" cy="2666271"/>
          </a:xfrm>
          <a:prstGeom prst="rect">
            <a:avLst/>
          </a:prstGeom>
        </p:spPr>
      </p:pic>
      <p:pic>
        <p:nvPicPr>
          <p:cNvPr id="4" name="Picture 3"/>
          <p:cNvPicPr>
            <a:picLocks noChangeAspect="1"/>
          </p:cNvPicPr>
          <p:nvPr/>
        </p:nvPicPr>
        <p:blipFill>
          <a:blip r:embed="rId3"/>
          <a:stretch>
            <a:fillRect/>
          </a:stretch>
        </p:blipFill>
        <p:spPr>
          <a:xfrm>
            <a:off x="1046714" y="755995"/>
            <a:ext cx="1312048" cy="343935"/>
          </a:xfrm>
          <a:prstGeom prst="rect">
            <a:avLst/>
          </a:prstGeom>
        </p:spPr>
      </p:pic>
      <p:grpSp>
        <p:nvGrpSpPr>
          <p:cNvPr id="7" name="Group 6"/>
          <p:cNvGrpSpPr/>
          <p:nvPr/>
        </p:nvGrpSpPr>
        <p:grpSpPr>
          <a:xfrm>
            <a:off x="172762" y="1170989"/>
            <a:ext cx="6228038" cy="3498574"/>
            <a:chOff x="384797" y="1245704"/>
            <a:chExt cx="6228038" cy="3498574"/>
          </a:xfrm>
        </p:grpSpPr>
        <p:pic>
          <p:nvPicPr>
            <p:cNvPr id="5" name="Picture 4"/>
            <p:cNvPicPr>
              <a:picLocks noChangeAspect="1"/>
            </p:cNvPicPr>
            <p:nvPr/>
          </p:nvPicPr>
          <p:blipFill>
            <a:blip r:embed="rId4"/>
            <a:stretch>
              <a:fillRect/>
            </a:stretch>
          </p:blipFill>
          <p:spPr>
            <a:xfrm>
              <a:off x="384797" y="1373878"/>
              <a:ext cx="6090144" cy="3370400"/>
            </a:xfrm>
            <a:prstGeom prst="rect">
              <a:avLst/>
            </a:prstGeom>
          </p:spPr>
        </p:pic>
        <p:sp>
          <p:nvSpPr>
            <p:cNvPr id="6" name="Rectangle 5"/>
            <p:cNvSpPr/>
            <p:nvPr/>
          </p:nvSpPr>
          <p:spPr>
            <a:xfrm>
              <a:off x="5128591" y="1245704"/>
              <a:ext cx="1484244" cy="1828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8" name="Rectangle 7"/>
          <p:cNvSpPr/>
          <p:nvPr/>
        </p:nvSpPr>
        <p:spPr>
          <a:xfrm>
            <a:off x="430695" y="4797737"/>
            <a:ext cx="10455966" cy="1477328"/>
          </a:xfrm>
          <a:prstGeom prst="rect">
            <a:avLst/>
          </a:prstGeom>
        </p:spPr>
        <p:txBody>
          <a:bodyPr wrap="square">
            <a:spAutoFit/>
          </a:bodyPr>
          <a:lstStyle/>
          <a:p>
            <a:r>
              <a:rPr lang="en-US" dirty="0">
                <a:latin typeface="TimesNewRomanPS-ItalicMT"/>
              </a:rPr>
              <a:t>Hence, the half-cycle average value of </a:t>
            </a:r>
            <a:r>
              <a:rPr lang="en-US" dirty="0" err="1">
                <a:latin typeface="TimesNewRomanPS-ItalicMT"/>
              </a:rPr>
              <a:t>a.c</a:t>
            </a:r>
            <a:r>
              <a:rPr lang="en-US" dirty="0">
                <a:latin typeface="TimesNewRomanPS-ItalicMT"/>
              </a:rPr>
              <a:t>. is 0·637 times the peak value of </a:t>
            </a:r>
            <a:r>
              <a:rPr lang="en-US" dirty="0" err="1">
                <a:latin typeface="TimesNewRomanPS-ItalicMT"/>
              </a:rPr>
              <a:t>a.c</a:t>
            </a:r>
            <a:r>
              <a:rPr lang="en-US" dirty="0">
                <a:latin typeface="TimesNewRomanPS-ItalicMT"/>
              </a:rPr>
              <a:t>.</a:t>
            </a:r>
          </a:p>
          <a:p>
            <a:r>
              <a:rPr lang="en-US" dirty="0">
                <a:latin typeface="TimesNewRomanPSMT"/>
              </a:rPr>
              <a:t>For positive half-cycle, </a:t>
            </a:r>
            <a:r>
              <a:rPr lang="en-US" dirty="0" err="1">
                <a:latin typeface="TimesNewRomanPS-ItalicMT"/>
              </a:rPr>
              <a:t>I</a:t>
            </a:r>
            <a:r>
              <a:rPr lang="en-US" sz="800" dirty="0" err="1">
                <a:latin typeface="TimesNewRomanPS-ItalicMT"/>
              </a:rPr>
              <a:t>av</a:t>
            </a:r>
            <a:r>
              <a:rPr lang="en-US" sz="800" dirty="0">
                <a:latin typeface="TimesNewRomanPS-ItalicMT"/>
              </a:rPr>
              <a:t> </a:t>
            </a:r>
            <a:r>
              <a:rPr lang="en-US" dirty="0">
                <a:latin typeface="TimesNewRomanPSMT"/>
              </a:rPr>
              <a:t>= + 0·637 </a:t>
            </a:r>
            <a:r>
              <a:rPr lang="en-US" dirty="0" err="1">
                <a:latin typeface="TimesNewRomanPS-ItalicMT"/>
              </a:rPr>
              <a:t>I</a:t>
            </a:r>
            <a:r>
              <a:rPr lang="en-US" sz="800" dirty="0" err="1">
                <a:latin typeface="TimesNewRomanPS-ItalicMT"/>
              </a:rPr>
              <a:t>m</a:t>
            </a:r>
            <a:endParaRPr lang="en-US" sz="800" dirty="0">
              <a:latin typeface="TimesNewRomanPS-ItalicMT"/>
            </a:endParaRPr>
          </a:p>
          <a:p>
            <a:r>
              <a:rPr lang="en-US" dirty="0">
                <a:latin typeface="TimesNewRomanPSMT"/>
              </a:rPr>
              <a:t>For negative half-cycle, </a:t>
            </a:r>
            <a:r>
              <a:rPr lang="en-US" dirty="0" err="1">
                <a:latin typeface="TimesNewRomanPS-ItalicMT"/>
              </a:rPr>
              <a:t>I</a:t>
            </a:r>
            <a:r>
              <a:rPr lang="en-US" sz="800" dirty="0" err="1">
                <a:latin typeface="TimesNewRomanPS-ItalicMT"/>
              </a:rPr>
              <a:t>av</a:t>
            </a:r>
            <a:r>
              <a:rPr lang="en-US" sz="800" dirty="0">
                <a:latin typeface="TimesNewRomanPS-ItalicMT"/>
              </a:rPr>
              <a:t> </a:t>
            </a:r>
            <a:r>
              <a:rPr lang="en-US" dirty="0">
                <a:latin typeface="TimesNewRomanPSMT"/>
              </a:rPr>
              <a:t>= </a:t>
            </a:r>
            <a:r>
              <a:rPr lang="en-US" dirty="0">
                <a:latin typeface="SymbolMT"/>
              </a:rPr>
              <a:t>− </a:t>
            </a:r>
            <a:r>
              <a:rPr lang="en-US" dirty="0">
                <a:latin typeface="TimesNewRomanPSMT"/>
              </a:rPr>
              <a:t>0·637 </a:t>
            </a:r>
            <a:r>
              <a:rPr lang="en-US" dirty="0" err="1">
                <a:latin typeface="TimesNewRomanPS-ItalicMT"/>
              </a:rPr>
              <a:t>I</a:t>
            </a:r>
            <a:r>
              <a:rPr lang="en-US" sz="800" dirty="0" err="1">
                <a:latin typeface="TimesNewRomanPS-ItalicMT"/>
              </a:rPr>
              <a:t>m</a:t>
            </a:r>
            <a:endParaRPr lang="en-US" sz="800" dirty="0">
              <a:latin typeface="TimesNewRomanPS-ItalicMT"/>
            </a:endParaRPr>
          </a:p>
          <a:p>
            <a:r>
              <a:rPr lang="en-US" dirty="0">
                <a:latin typeface="TimesNewRomanPSMT"/>
              </a:rPr>
              <a:t>Clearly, average value of </a:t>
            </a:r>
            <a:r>
              <a:rPr lang="en-US" dirty="0" err="1">
                <a:latin typeface="TimesNewRomanPSMT"/>
              </a:rPr>
              <a:t>a.c</a:t>
            </a:r>
            <a:r>
              <a:rPr lang="en-US" dirty="0">
                <a:latin typeface="TimesNewRomanPSMT"/>
              </a:rPr>
              <a:t>. over a complete cycle is zero. Similarly, it can be proved that for</a:t>
            </a:r>
          </a:p>
          <a:p>
            <a:r>
              <a:rPr lang="en-US" dirty="0">
                <a:latin typeface="TimesNewRomanPSMT"/>
              </a:rPr>
              <a:t>alternating voltage varying </a:t>
            </a:r>
            <a:r>
              <a:rPr lang="en-US" dirty="0" err="1">
                <a:latin typeface="TimesNewRomanPSMT"/>
              </a:rPr>
              <a:t>sinusoidally</a:t>
            </a:r>
            <a:r>
              <a:rPr lang="en-US" dirty="0">
                <a:latin typeface="TimesNewRomanPSMT"/>
              </a:rPr>
              <a:t>, </a:t>
            </a:r>
            <a:r>
              <a:rPr lang="en-US" b="1" dirty="0" err="1">
                <a:latin typeface="TimesNewRomanPS-BoldItalicMT"/>
              </a:rPr>
              <a:t>V</a:t>
            </a:r>
            <a:r>
              <a:rPr lang="en-US" sz="800" b="1" dirty="0" err="1">
                <a:latin typeface="TimesNewRomanPS-BoldItalicMT"/>
              </a:rPr>
              <a:t>av</a:t>
            </a:r>
            <a:r>
              <a:rPr lang="en-US" sz="800" b="1" dirty="0">
                <a:latin typeface="TimesNewRomanPS-BoldItalicMT"/>
              </a:rPr>
              <a:t> </a:t>
            </a:r>
            <a:r>
              <a:rPr lang="en-US" b="1" dirty="0">
                <a:latin typeface="TimesNewRomanPS-BoldItalicMT"/>
              </a:rPr>
              <a:t>= </a:t>
            </a:r>
            <a:r>
              <a:rPr lang="en-US" b="1" dirty="0">
                <a:latin typeface="TimesNewRomanPS-BoldMT"/>
              </a:rPr>
              <a:t>0·637 </a:t>
            </a:r>
            <a:r>
              <a:rPr lang="en-US" b="1" dirty="0" err="1">
                <a:latin typeface="TimesNewRomanPS-BoldItalicMT"/>
              </a:rPr>
              <a:t>V</a:t>
            </a:r>
            <a:r>
              <a:rPr lang="en-US" sz="800" b="1" dirty="0" err="1">
                <a:latin typeface="TimesNewRomanPS-BoldItalicMT"/>
              </a:rPr>
              <a:t>m</a:t>
            </a:r>
            <a:endParaRPr lang="en-US" dirty="0"/>
          </a:p>
        </p:txBody>
      </p:sp>
    </p:spTree>
    <p:extLst>
      <p:ext uri="{BB962C8B-B14F-4D97-AF65-F5344CB8AC3E}">
        <p14:creationId xmlns:p14="http://schemas.microsoft.com/office/powerpoint/2010/main" val="1992616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549" y="448126"/>
            <a:ext cx="5724772" cy="369332"/>
          </a:xfrm>
          <a:prstGeom prst="rect">
            <a:avLst/>
          </a:prstGeom>
        </p:spPr>
        <p:txBody>
          <a:bodyPr wrap="none">
            <a:spAutoFit/>
          </a:bodyPr>
          <a:lstStyle/>
          <a:p>
            <a:r>
              <a:rPr lang="en-US" b="1" dirty="0">
                <a:solidFill>
                  <a:srgbClr val="001AE6"/>
                </a:solidFill>
                <a:latin typeface="Humanist777BT-BlackB"/>
              </a:rPr>
              <a:t>R.M.S</a:t>
            </a:r>
            <a:r>
              <a:rPr lang="en-US" b="1" dirty="0" smtClean="0">
                <a:solidFill>
                  <a:srgbClr val="001AE6"/>
                </a:solidFill>
                <a:latin typeface="Humanist777BT-BlackB"/>
              </a:rPr>
              <a:t>.(Root Mean Square Value) </a:t>
            </a:r>
            <a:r>
              <a:rPr lang="en-US" b="1" dirty="0">
                <a:solidFill>
                  <a:srgbClr val="001AE6"/>
                </a:solidFill>
                <a:latin typeface="Humanist777BT-BlackB"/>
              </a:rPr>
              <a:t>or Effective Value</a:t>
            </a:r>
            <a:endParaRPr lang="en-US" b="1" dirty="0"/>
          </a:p>
        </p:txBody>
      </p:sp>
      <p:sp>
        <p:nvSpPr>
          <p:cNvPr id="3" name="Rectangle 2"/>
          <p:cNvSpPr/>
          <p:nvPr/>
        </p:nvSpPr>
        <p:spPr>
          <a:xfrm>
            <a:off x="471549" y="936728"/>
            <a:ext cx="10766294" cy="923330"/>
          </a:xfrm>
          <a:prstGeom prst="rect">
            <a:avLst/>
          </a:prstGeom>
        </p:spPr>
        <p:txBody>
          <a:bodyPr wrap="square">
            <a:spAutoFit/>
          </a:bodyPr>
          <a:lstStyle/>
          <a:p>
            <a:r>
              <a:rPr lang="en-US" dirty="0">
                <a:latin typeface="TimesNewRomanPS-ItalicMT"/>
              </a:rPr>
              <a:t>The </a:t>
            </a:r>
            <a:r>
              <a:rPr lang="en-US" b="1" dirty="0">
                <a:latin typeface="TimesNewRomanPS-BoldMT"/>
              </a:rPr>
              <a:t>effective or </a:t>
            </a:r>
            <a:r>
              <a:rPr lang="en-US" b="1" dirty="0" err="1">
                <a:latin typeface="TimesNewRomanPS-BoldMT"/>
              </a:rPr>
              <a:t>r.m.s</a:t>
            </a:r>
            <a:r>
              <a:rPr lang="en-US" b="1" dirty="0">
                <a:latin typeface="TimesNewRomanPS-BoldMT"/>
              </a:rPr>
              <a:t>. value </a:t>
            </a:r>
            <a:r>
              <a:rPr lang="en-US" dirty="0">
                <a:latin typeface="TimesNewRomanPS-ItalicMT"/>
              </a:rPr>
              <a:t>of an alternating current is that steady current </a:t>
            </a:r>
            <a:r>
              <a:rPr lang="en-US" dirty="0">
                <a:latin typeface="TimesNewRomanPSMT"/>
              </a:rPr>
              <a:t>(</a:t>
            </a:r>
            <a:r>
              <a:rPr lang="en-US" dirty="0" err="1">
                <a:latin typeface="TimesNewRomanPS-ItalicMT"/>
              </a:rPr>
              <a:t>d.c</a:t>
            </a:r>
            <a:r>
              <a:rPr lang="en-US" dirty="0" err="1">
                <a:latin typeface="TimesNewRomanPSMT"/>
              </a:rPr>
              <a:t>.</a:t>
            </a:r>
            <a:r>
              <a:rPr lang="en-US" dirty="0">
                <a:latin typeface="TimesNewRomanPSMT"/>
              </a:rPr>
              <a:t>) </a:t>
            </a:r>
            <a:r>
              <a:rPr lang="en-US" dirty="0">
                <a:latin typeface="TimesNewRomanPS-ItalicMT"/>
              </a:rPr>
              <a:t>which when</a:t>
            </a:r>
          </a:p>
          <a:p>
            <a:r>
              <a:rPr lang="en-US" dirty="0">
                <a:latin typeface="TimesNewRomanPS-ItalicMT"/>
              </a:rPr>
              <a:t>flowing through a given resistance for a given time produces the same amount of heat as produced</a:t>
            </a:r>
          </a:p>
          <a:p>
            <a:r>
              <a:rPr lang="en-US" dirty="0">
                <a:latin typeface="TimesNewRomanPS-ItalicMT"/>
              </a:rPr>
              <a:t>by the alternating current when flowing through the same resistance for the same time.</a:t>
            </a:r>
            <a:endParaRPr lang="en-US" dirty="0"/>
          </a:p>
        </p:txBody>
      </p:sp>
      <p:pic>
        <p:nvPicPr>
          <p:cNvPr id="4" name="Picture 3"/>
          <p:cNvPicPr>
            <a:picLocks noChangeAspect="1"/>
          </p:cNvPicPr>
          <p:nvPr/>
        </p:nvPicPr>
        <p:blipFill>
          <a:blip r:embed="rId2"/>
          <a:stretch>
            <a:fillRect/>
          </a:stretch>
        </p:blipFill>
        <p:spPr>
          <a:xfrm>
            <a:off x="1968569" y="1809426"/>
            <a:ext cx="1609213" cy="406063"/>
          </a:xfrm>
          <a:prstGeom prst="rect">
            <a:avLst/>
          </a:prstGeom>
        </p:spPr>
      </p:pic>
      <p:grpSp>
        <p:nvGrpSpPr>
          <p:cNvPr id="7" name="Group 6"/>
          <p:cNvGrpSpPr/>
          <p:nvPr/>
        </p:nvGrpSpPr>
        <p:grpSpPr>
          <a:xfrm>
            <a:off x="1101385" y="2215489"/>
            <a:ext cx="5094936" cy="4533570"/>
            <a:chOff x="1101385" y="2215489"/>
            <a:chExt cx="5094936" cy="4533570"/>
          </a:xfrm>
        </p:grpSpPr>
        <p:pic>
          <p:nvPicPr>
            <p:cNvPr id="5" name="Picture 4"/>
            <p:cNvPicPr>
              <a:picLocks noChangeAspect="1"/>
            </p:cNvPicPr>
            <p:nvPr/>
          </p:nvPicPr>
          <p:blipFill rotWithShape="1">
            <a:blip r:embed="rId3"/>
            <a:srcRect t="1513"/>
            <a:stretch/>
          </p:blipFill>
          <p:spPr>
            <a:xfrm>
              <a:off x="1101385" y="2215489"/>
              <a:ext cx="4952793" cy="4533570"/>
            </a:xfrm>
            <a:prstGeom prst="rect">
              <a:avLst/>
            </a:prstGeom>
          </p:spPr>
        </p:pic>
        <p:sp>
          <p:nvSpPr>
            <p:cNvPr id="6" name="Rectangle 5"/>
            <p:cNvSpPr/>
            <p:nvPr/>
          </p:nvSpPr>
          <p:spPr>
            <a:xfrm>
              <a:off x="5420139" y="2215489"/>
              <a:ext cx="776182" cy="27540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8" name="Picture 7"/>
          <p:cNvPicPr>
            <a:picLocks noChangeAspect="1"/>
          </p:cNvPicPr>
          <p:nvPr/>
        </p:nvPicPr>
        <p:blipFill>
          <a:blip r:embed="rId4"/>
          <a:stretch>
            <a:fillRect/>
          </a:stretch>
        </p:blipFill>
        <p:spPr>
          <a:xfrm>
            <a:off x="6921362" y="2215489"/>
            <a:ext cx="3858039" cy="3017184"/>
          </a:xfrm>
          <a:prstGeom prst="rect">
            <a:avLst/>
          </a:prstGeom>
        </p:spPr>
      </p:pic>
      <p:pic>
        <p:nvPicPr>
          <p:cNvPr id="11" name="Picture 10"/>
          <p:cNvPicPr>
            <a:picLocks noChangeAspect="1"/>
          </p:cNvPicPr>
          <p:nvPr/>
        </p:nvPicPr>
        <p:blipFill>
          <a:blip r:embed="rId5"/>
          <a:stretch>
            <a:fillRect/>
          </a:stretch>
        </p:blipFill>
        <p:spPr>
          <a:xfrm>
            <a:off x="6779894" y="5588104"/>
            <a:ext cx="3097445" cy="812696"/>
          </a:xfrm>
          <a:prstGeom prst="rect">
            <a:avLst/>
          </a:prstGeom>
        </p:spPr>
      </p:pic>
    </p:spTree>
    <p:extLst>
      <p:ext uri="{BB962C8B-B14F-4D97-AF65-F5344CB8AC3E}">
        <p14:creationId xmlns:p14="http://schemas.microsoft.com/office/powerpoint/2010/main" val="4008412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63" y="342108"/>
            <a:ext cx="1531188" cy="369332"/>
          </a:xfrm>
          <a:prstGeom prst="rect">
            <a:avLst/>
          </a:prstGeom>
        </p:spPr>
        <p:txBody>
          <a:bodyPr wrap="none">
            <a:spAutoFit/>
          </a:bodyPr>
          <a:lstStyle/>
          <a:p>
            <a:r>
              <a:rPr lang="en-US" b="1" dirty="0">
                <a:solidFill>
                  <a:srgbClr val="001AE6"/>
                </a:solidFill>
                <a:latin typeface="Humanist777BT-BlackB"/>
              </a:rPr>
              <a:t>Form Factor</a:t>
            </a:r>
            <a:endParaRPr lang="en-US" b="1" dirty="0"/>
          </a:p>
        </p:txBody>
      </p:sp>
      <p:sp>
        <p:nvSpPr>
          <p:cNvPr id="3" name="Rectangle 2"/>
          <p:cNvSpPr/>
          <p:nvPr/>
        </p:nvSpPr>
        <p:spPr>
          <a:xfrm>
            <a:off x="339461" y="652819"/>
            <a:ext cx="10315285" cy="369332"/>
          </a:xfrm>
          <a:prstGeom prst="rect">
            <a:avLst/>
          </a:prstGeom>
        </p:spPr>
        <p:txBody>
          <a:bodyPr wrap="square">
            <a:spAutoFit/>
          </a:bodyPr>
          <a:lstStyle/>
          <a:p>
            <a:r>
              <a:rPr lang="en-US" dirty="0">
                <a:latin typeface="TimesNewRomanPS-ItalicMT"/>
              </a:rPr>
              <a:t>The ratio of </a:t>
            </a:r>
            <a:r>
              <a:rPr lang="en-US" dirty="0" err="1">
                <a:latin typeface="TimesNewRomanPS-ItalicMT"/>
              </a:rPr>
              <a:t>r.m.s</a:t>
            </a:r>
            <a:r>
              <a:rPr lang="en-US" dirty="0">
                <a:latin typeface="TimesNewRomanPS-ItalicMT"/>
              </a:rPr>
              <a:t>. value to the average value of an alternating quantity </a:t>
            </a:r>
            <a:r>
              <a:rPr lang="en-US" dirty="0" smtClean="0">
                <a:latin typeface="TimesNewRomanPS-ItalicMT"/>
              </a:rPr>
              <a:t>is known </a:t>
            </a:r>
            <a:r>
              <a:rPr lang="en-US" dirty="0">
                <a:latin typeface="TimesNewRomanPS-ItalicMT"/>
              </a:rPr>
              <a:t>as </a:t>
            </a:r>
            <a:r>
              <a:rPr lang="en-US" b="1" dirty="0">
                <a:latin typeface="TimesNewRomanPS-BoldMT"/>
              </a:rPr>
              <a:t>form factor </a:t>
            </a:r>
            <a:r>
              <a:rPr lang="en-US" dirty="0">
                <a:latin typeface="TimesNewRomanPS-ItalicMT"/>
              </a:rPr>
              <a:t>i.e</a:t>
            </a:r>
            <a:r>
              <a:rPr lang="en-US" dirty="0">
                <a:latin typeface="TimesNewRomanPSMT"/>
              </a:rPr>
              <a:t>.</a:t>
            </a:r>
            <a:endParaRPr lang="en-US" dirty="0"/>
          </a:p>
        </p:txBody>
      </p:sp>
      <p:pic>
        <p:nvPicPr>
          <p:cNvPr id="4" name="Picture 3"/>
          <p:cNvPicPr>
            <a:picLocks noChangeAspect="1"/>
          </p:cNvPicPr>
          <p:nvPr/>
        </p:nvPicPr>
        <p:blipFill>
          <a:blip r:embed="rId2"/>
          <a:stretch>
            <a:fillRect/>
          </a:stretch>
        </p:blipFill>
        <p:spPr>
          <a:xfrm>
            <a:off x="3199365" y="1226266"/>
            <a:ext cx="3038120" cy="629038"/>
          </a:xfrm>
          <a:prstGeom prst="rect">
            <a:avLst/>
          </a:prstGeom>
        </p:spPr>
      </p:pic>
      <p:pic>
        <p:nvPicPr>
          <p:cNvPr id="5" name="Picture 4"/>
          <p:cNvPicPr>
            <a:picLocks noChangeAspect="1"/>
          </p:cNvPicPr>
          <p:nvPr/>
        </p:nvPicPr>
        <p:blipFill>
          <a:blip r:embed="rId3"/>
          <a:stretch>
            <a:fillRect/>
          </a:stretch>
        </p:blipFill>
        <p:spPr>
          <a:xfrm>
            <a:off x="1473086" y="2000798"/>
            <a:ext cx="5934879" cy="909924"/>
          </a:xfrm>
          <a:prstGeom prst="rect">
            <a:avLst/>
          </a:prstGeom>
        </p:spPr>
      </p:pic>
      <p:sp>
        <p:nvSpPr>
          <p:cNvPr id="6" name="Rectangle 5"/>
          <p:cNvSpPr/>
          <p:nvPr/>
        </p:nvSpPr>
        <p:spPr>
          <a:xfrm>
            <a:off x="339461" y="3056216"/>
            <a:ext cx="10315285" cy="923330"/>
          </a:xfrm>
          <a:prstGeom prst="rect">
            <a:avLst/>
          </a:prstGeom>
        </p:spPr>
        <p:txBody>
          <a:bodyPr wrap="square">
            <a:spAutoFit/>
          </a:bodyPr>
          <a:lstStyle/>
          <a:p>
            <a:r>
              <a:rPr lang="en-US" dirty="0">
                <a:latin typeface="TimesNewRomanPS-ItalicMT"/>
              </a:rPr>
              <a:t>The form factor gives a measure of the “</a:t>
            </a:r>
            <a:r>
              <a:rPr lang="en-US" dirty="0" err="1">
                <a:latin typeface="TimesNewRomanPS-ItalicMT"/>
              </a:rPr>
              <a:t>peakiness</a:t>
            </a:r>
            <a:r>
              <a:rPr lang="en-US" dirty="0">
                <a:latin typeface="TimesNewRomanPS-ItalicMT"/>
              </a:rPr>
              <a:t>” of the waveform. The peakier the wave, the</a:t>
            </a:r>
          </a:p>
          <a:p>
            <a:r>
              <a:rPr lang="en-US" dirty="0">
                <a:latin typeface="TimesNewRomanPS-ItalicMT"/>
              </a:rPr>
              <a:t>greater is its form factor and vice-versa. For instance, a sine wave is peakier than a square wave. Similarly, a triangular wave is more peaky than a sine wave and has a form factor of 1·15.</a:t>
            </a:r>
          </a:p>
        </p:txBody>
      </p:sp>
      <p:sp>
        <p:nvSpPr>
          <p:cNvPr id="7" name="Rectangle 6"/>
          <p:cNvSpPr/>
          <p:nvPr/>
        </p:nvSpPr>
        <p:spPr>
          <a:xfrm>
            <a:off x="339460" y="4200080"/>
            <a:ext cx="10633339" cy="646331"/>
          </a:xfrm>
          <a:prstGeom prst="rect">
            <a:avLst/>
          </a:prstGeom>
        </p:spPr>
        <p:txBody>
          <a:bodyPr wrap="square">
            <a:spAutoFit/>
          </a:bodyPr>
          <a:lstStyle/>
          <a:p>
            <a:r>
              <a:rPr lang="en-US" b="1" dirty="0">
                <a:solidFill>
                  <a:srgbClr val="0000FF"/>
                </a:solidFill>
                <a:latin typeface="TimesNewRomanPS-BoldMT"/>
              </a:rPr>
              <a:t>Peak </a:t>
            </a:r>
            <a:r>
              <a:rPr lang="en-US" b="1" dirty="0" smtClean="0">
                <a:solidFill>
                  <a:srgbClr val="0000FF"/>
                </a:solidFill>
                <a:latin typeface="TimesNewRomanPS-BoldMT"/>
              </a:rPr>
              <a:t>factor</a:t>
            </a:r>
          </a:p>
          <a:p>
            <a:r>
              <a:rPr lang="en-US" dirty="0" smtClean="0">
                <a:solidFill>
                  <a:srgbClr val="000000"/>
                </a:solidFill>
                <a:latin typeface="TimesNewRomanPS-ItalicMT"/>
              </a:rPr>
              <a:t>The </a:t>
            </a:r>
            <a:r>
              <a:rPr lang="en-US" dirty="0">
                <a:solidFill>
                  <a:srgbClr val="000000"/>
                </a:solidFill>
                <a:latin typeface="TimesNewRomanPS-ItalicMT"/>
              </a:rPr>
              <a:t>ratio of maximum value to the </a:t>
            </a:r>
            <a:r>
              <a:rPr lang="en-US" dirty="0" err="1">
                <a:solidFill>
                  <a:srgbClr val="000000"/>
                </a:solidFill>
                <a:latin typeface="TimesNewRomanPS-ItalicMT"/>
              </a:rPr>
              <a:t>r.m.s</a:t>
            </a:r>
            <a:r>
              <a:rPr lang="en-US" dirty="0">
                <a:solidFill>
                  <a:srgbClr val="000000"/>
                </a:solidFill>
                <a:latin typeface="TimesNewRomanPS-ItalicMT"/>
              </a:rPr>
              <a:t>. value of an alternating quantity </a:t>
            </a:r>
            <a:r>
              <a:rPr lang="en-US" dirty="0" smtClean="0">
                <a:solidFill>
                  <a:srgbClr val="000000"/>
                </a:solidFill>
                <a:latin typeface="TimesNewRomanPS-ItalicMT"/>
              </a:rPr>
              <a:t>is known </a:t>
            </a:r>
            <a:r>
              <a:rPr lang="en-US" dirty="0">
                <a:solidFill>
                  <a:srgbClr val="000000"/>
                </a:solidFill>
                <a:latin typeface="TimesNewRomanPS-ItalicMT"/>
              </a:rPr>
              <a:t>as </a:t>
            </a:r>
            <a:r>
              <a:rPr lang="en-US" b="1" dirty="0">
                <a:solidFill>
                  <a:srgbClr val="000000"/>
                </a:solidFill>
                <a:latin typeface="TimesNewRomanPS-BoldMT"/>
              </a:rPr>
              <a:t>peak factor</a:t>
            </a:r>
            <a:endParaRPr lang="en-US" dirty="0"/>
          </a:p>
        </p:txBody>
      </p:sp>
      <p:pic>
        <p:nvPicPr>
          <p:cNvPr id="8" name="Picture 7"/>
          <p:cNvPicPr>
            <a:picLocks noChangeAspect="1"/>
          </p:cNvPicPr>
          <p:nvPr/>
        </p:nvPicPr>
        <p:blipFill>
          <a:blip r:embed="rId4"/>
          <a:stretch>
            <a:fillRect/>
          </a:stretch>
        </p:blipFill>
        <p:spPr>
          <a:xfrm>
            <a:off x="3433556" y="4846411"/>
            <a:ext cx="2980776" cy="598941"/>
          </a:xfrm>
          <a:prstGeom prst="rect">
            <a:avLst/>
          </a:prstGeom>
        </p:spPr>
      </p:pic>
      <p:pic>
        <p:nvPicPr>
          <p:cNvPr id="9" name="Picture 8"/>
          <p:cNvPicPr>
            <a:picLocks noChangeAspect="1"/>
          </p:cNvPicPr>
          <p:nvPr/>
        </p:nvPicPr>
        <p:blipFill>
          <a:blip r:embed="rId5"/>
          <a:stretch>
            <a:fillRect/>
          </a:stretch>
        </p:blipFill>
        <p:spPr>
          <a:xfrm>
            <a:off x="1870651" y="5570089"/>
            <a:ext cx="5994267" cy="887044"/>
          </a:xfrm>
          <a:prstGeom prst="rect">
            <a:avLst/>
          </a:prstGeom>
        </p:spPr>
      </p:pic>
    </p:spTree>
    <p:extLst>
      <p:ext uri="{BB962C8B-B14F-4D97-AF65-F5344CB8AC3E}">
        <p14:creationId xmlns:p14="http://schemas.microsoft.com/office/powerpoint/2010/main" val="3881219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573" y="365229"/>
            <a:ext cx="10880035" cy="923330"/>
          </a:xfrm>
          <a:prstGeom prst="rect">
            <a:avLst/>
          </a:prstGeom>
        </p:spPr>
        <p:txBody>
          <a:bodyPr wrap="square">
            <a:spAutoFit/>
          </a:bodyPr>
          <a:lstStyle/>
          <a:p>
            <a:r>
              <a:rPr lang="en-US" dirty="0" smtClean="0">
                <a:latin typeface="TimesNewRomanPS-ItalicMT"/>
              </a:rPr>
              <a:t>Q. An </a:t>
            </a:r>
            <a:r>
              <a:rPr lang="en-US" dirty="0">
                <a:latin typeface="TimesNewRomanPS-ItalicMT"/>
              </a:rPr>
              <a:t>alternating voltage v = 200 sin 314t is applied to a device which offers </a:t>
            </a:r>
            <a:r>
              <a:rPr lang="en-US" dirty="0" smtClean="0">
                <a:latin typeface="TimesNewRomanPS-ItalicMT"/>
              </a:rPr>
              <a:t>an </a:t>
            </a:r>
            <a:r>
              <a:rPr lang="en-US" dirty="0" err="1" smtClean="0">
                <a:latin typeface="TimesNewRomanPS-ItalicMT"/>
              </a:rPr>
              <a:t>ohmic</a:t>
            </a:r>
            <a:r>
              <a:rPr lang="en-US" dirty="0" smtClean="0">
                <a:latin typeface="TimesNewRomanPS-ItalicMT"/>
              </a:rPr>
              <a:t> </a:t>
            </a:r>
            <a:r>
              <a:rPr lang="en-US" dirty="0">
                <a:latin typeface="TimesNewRomanPS-ItalicMT"/>
              </a:rPr>
              <a:t>resistance of 20 </a:t>
            </a:r>
            <a:r>
              <a:rPr lang="en-US" dirty="0">
                <a:latin typeface="SymbolMT"/>
              </a:rPr>
              <a:t>Ω </a:t>
            </a:r>
            <a:r>
              <a:rPr lang="en-US" dirty="0">
                <a:latin typeface="TimesNewRomanPS-ItalicMT"/>
              </a:rPr>
              <a:t>to the flow of current in one direction while entirely preventing the flow </a:t>
            </a:r>
            <a:r>
              <a:rPr lang="en-US" dirty="0" smtClean="0">
                <a:latin typeface="TimesNewRomanPS-ItalicMT"/>
              </a:rPr>
              <a:t>of current </a:t>
            </a:r>
            <a:r>
              <a:rPr lang="en-US" dirty="0">
                <a:latin typeface="TimesNewRomanPS-ItalicMT"/>
              </a:rPr>
              <a:t>in the opposite direction. Calculate the </a:t>
            </a:r>
            <a:r>
              <a:rPr lang="en-US" dirty="0" smtClean="0">
                <a:latin typeface="TimesNewRomanPS-ItalicMT"/>
              </a:rPr>
              <a:t>current </a:t>
            </a:r>
            <a:r>
              <a:rPr lang="en-US" dirty="0" err="1" smtClean="0">
                <a:latin typeface="TimesNewRomanPS-ItalicMT"/>
              </a:rPr>
              <a:t>r.m.s</a:t>
            </a:r>
            <a:r>
              <a:rPr lang="en-US" dirty="0">
                <a:latin typeface="TimesNewRomanPS-ItalicMT"/>
              </a:rPr>
              <a:t>. value, average value and form </a:t>
            </a:r>
            <a:r>
              <a:rPr lang="en-US" dirty="0" smtClean="0">
                <a:latin typeface="TimesNewRomanPS-ItalicMT"/>
              </a:rPr>
              <a:t>factor.</a:t>
            </a:r>
            <a:endParaRPr lang="en-US" dirty="0"/>
          </a:p>
        </p:txBody>
      </p:sp>
      <p:sp>
        <p:nvSpPr>
          <p:cNvPr id="3" name="Rectangle 2"/>
          <p:cNvSpPr/>
          <p:nvPr/>
        </p:nvSpPr>
        <p:spPr>
          <a:xfrm>
            <a:off x="304799" y="2943424"/>
            <a:ext cx="11489636" cy="923330"/>
          </a:xfrm>
          <a:prstGeom prst="rect">
            <a:avLst/>
          </a:prstGeom>
        </p:spPr>
        <p:txBody>
          <a:bodyPr wrap="square">
            <a:spAutoFit/>
          </a:bodyPr>
          <a:lstStyle/>
          <a:p>
            <a:r>
              <a:rPr lang="en-US" dirty="0" smtClean="0">
                <a:latin typeface="TimesNewRomanPS-ItalicMT"/>
              </a:rPr>
              <a:t>Q. A </a:t>
            </a:r>
            <a:r>
              <a:rPr lang="en-US" dirty="0">
                <a:latin typeface="TimesNewRomanPS-ItalicMT"/>
              </a:rPr>
              <a:t>current has the following steady values in amperes for equal intervals of </a:t>
            </a:r>
            <a:r>
              <a:rPr lang="en-US" dirty="0" smtClean="0">
                <a:latin typeface="TimesNewRomanPS-ItalicMT"/>
              </a:rPr>
              <a:t>time changing instantaneously </a:t>
            </a:r>
            <a:r>
              <a:rPr lang="en-US" dirty="0">
                <a:latin typeface="TimesNewRomanPS-ItalicMT"/>
              </a:rPr>
              <a:t>from one value to the next .</a:t>
            </a:r>
            <a:r>
              <a:rPr lang="en-US" dirty="0" smtClean="0">
                <a:latin typeface="TimesNewRomanPS-ItalicMT"/>
              </a:rPr>
              <a:t>0</a:t>
            </a:r>
            <a:r>
              <a:rPr lang="en-US" dirty="0">
                <a:latin typeface="TimesNewRomanPS-ItalicMT"/>
              </a:rPr>
              <a:t>, 10, 20, 30, 20, 10, 0, </a:t>
            </a:r>
            <a:r>
              <a:rPr lang="en-US" dirty="0">
                <a:latin typeface="SymbolMT"/>
              </a:rPr>
              <a:t>−</a:t>
            </a:r>
            <a:r>
              <a:rPr lang="en-US" dirty="0">
                <a:latin typeface="TimesNewRomanPS-ItalicMT"/>
              </a:rPr>
              <a:t>10, </a:t>
            </a:r>
            <a:r>
              <a:rPr lang="en-US" dirty="0">
                <a:latin typeface="SymbolMT"/>
              </a:rPr>
              <a:t>−</a:t>
            </a:r>
            <a:r>
              <a:rPr lang="en-US" dirty="0">
                <a:latin typeface="TimesNewRomanPS-ItalicMT"/>
              </a:rPr>
              <a:t>20, </a:t>
            </a:r>
            <a:r>
              <a:rPr lang="en-US" dirty="0">
                <a:latin typeface="SymbolMT"/>
              </a:rPr>
              <a:t>−</a:t>
            </a:r>
            <a:r>
              <a:rPr lang="en-US" dirty="0">
                <a:latin typeface="TimesNewRomanPS-ItalicMT"/>
              </a:rPr>
              <a:t>30, </a:t>
            </a:r>
            <a:r>
              <a:rPr lang="en-US" dirty="0">
                <a:latin typeface="SymbolMT"/>
              </a:rPr>
              <a:t>−</a:t>
            </a:r>
            <a:r>
              <a:rPr lang="en-US" dirty="0">
                <a:latin typeface="TimesNewRomanPS-ItalicMT"/>
              </a:rPr>
              <a:t>20, </a:t>
            </a:r>
            <a:r>
              <a:rPr lang="en-US" dirty="0">
                <a:latin typeface="SymbolMT"/>
              </a:rPr>
              <a:t>−</a:t>
            </a:r>
            <a:r>
              <a:rPr lang="en-US" dirty="0">
                <a:latin typeface="TimesNewRomanPS-ItalicMT"/>
              </a:rPr>
              <a:t>10, 0, etc. Calculate (</a:t>
            </a:r>
            <a:r>
              <a:rPr lang="en-US" dirty="0" err="1">
                <a:latin typeface="TimesNewRomanPS-ItalicMT"/>
              </a:rPr>
              <a:t>i</a:t>
            </a:r>
            <a:r>
              <a:rPr lang="en-US" dirty="0">
                <a:latin typeface="TimesNewRomanPS-ItalicMT"/>
              </a:rPr>
              <a:t>) average value (ii) </a:t>
            </a:r>
            <a:r>
              <a:rPr lang="en-US" dirty="0" err="1" smtClean="0">
                <a:latin typeface="TimesNewRomanPS-ItalicMT"/>
              </a:rPr>
              <a:t>r.m.s</a:t>
            </a:r>
            <a:r>
              <a:rPr lang="en-US" dirty="0" smtClean="0">
                <a:latin typeface="TimesNewRomanPS-ItalicMT"/>
              </a:rPr>
              <a:t>. value </a:t>
            </a:r>
            <a:r>
              <a:rPr lang="en-US" dirty="0">
                <a:latin typeface="TimesNewRomanPS-ItalicMT"/>
              </a:rPr>
              <a:t>(iii) form factor and (iv) peak factor.</a:t>
            </a:r>
            <a:endParaRPr lang="en-US" dirty="0"/>
          </a:p>
        </p:txBody>
      </p:sp>
      <p:pic>
        <p:nvPicPr>
          <p:cNvPr id="4" name="Picture 3"/>
          <p:cNvPicPr>
            <a:picLocks noChangeAspect="1"/>
          </p:cNvPicPr>
          <p:nvPr/>
        </p:nvPicPr>
        <p:blipFill>
          <a:blip r:embed="rId2"/>
          <a:stretch>
            <a:fillRect/>
          </a:stretch>
        </p:blipFill>
        <p:spPr>
          <a:xfrm>
            <a:off x="6841435" y="3866754"/>
            <a:ext cx="4953000" cy="2447925"/>
          </a:xfrm>
          <a:prstGeom prst="rect">
            <a:avLst/>
          </a:prstGeom>
        </p:spPr>
      </p:pic>
    </p:spTree>
    <p:extLst>
      <p:ext uri="{BB962C8B-B14F-4D97-AF65-F5344CB8AC3E}">
        <p14:creationId xmlns:p14="http://schemas.microsoft.com/office/powerpoint/2010/main" val="3439352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909" y="328856"/>
            <a:ext cx="5416868" cy="369332"/>
          </a:xfrm>
          <a:prstGeom prst="rect">
            <a:avLst/>
          </a:prstGeom>
        </p:spPr>
        <p:txBody>
          <a:bodyPr wrap="none">
            <a:spAutoFit/>
          </a:bodyPr>
          <a:lstStyle/>
          <a:p>
            <a:r>
              <a:rPr lang="en-US" b="1" dirty="0">
                <a:solidFill>
                  <a:srgbClr val="001AE6"/>
                </a:solidFill>
                <a:latin typeface="Humanist777BT-BlackB"/>
              </a:rPr>
              <a:t>Phasor Representation of Sinusoidal Quantities</a:t>
            </a:r>
            <a:endParaRPr lang="en-US" b="1" dirty="0"/>
          </a:p>
        </p:txBody>
      </p:sp>
      <p:pic>
        <p:nvPicPr>
          <p:cNvPr id="3" name="Picture 2"/>
          <p:cNvPicPr>
            <a:picLocks noChangeAspect="1"/>
          </p:cNvPicPr>
          <p:nvPr/>
        </p:nvPicPr>
        <p:blipFill>
          <a:blip r:embed="rId2"/>
          <a:stretch>
            <a:fillRect/>
          </a:stretch>
        </p:blipFill>
        <p:spPr>
          <a:xfrm>
            <a:off x="2474221" y="698188"/>
            <a:ext cx="5026509" cy="2280435"/>
          </a:xfrm>
          <a:prstGeom prst="rect">
            <a:avLst/>
          </a:prstGeom>
        </p:spPr>
      </p:pic>
      <p:pic>
        <p:nvPicPr>
          <p:cNvPr id="5" name="Picture 4"/>
          <p:cNvPicPr>
            <a:picLocks noChangeAspect="1"/>
          </p:cNvPicPr>
          <p:nvPr/>
        </p:nvPicPr>
        <p:blipFill>
          <a:blip r:embed="rId3"/>
          <a:stretch>
            <a:fillRect/>
          </a:stretch>
        </p:blipFill>
        <p:spPr>
          <a:xfrm>
            <a:off x="1581767" y="3694944"/>
            <a:ext cx="3703905" cy="2215526"/>
          </a:xfrm>
          <a:prstGeom prst="rect">
            <a:avLst/>
          </a:prstGeom>
        </p:spPr>
      </p:pic>
      <p:pic>
        <p:nvPicPr>
          <p:cNvPr id="6" name="Picture 5"/>
          <p:cNvPicPr>
            <a:picLocks noChangeAspect="1"/>
          </p:cNvPicPr>
          <p:nvPr/>
        </p:nvPicPr>
        <p:blipFill>
          <a:blip r:embed="rId4"/>
          <a:stretch>
            <a:fillRect/>
          </a:stretch>
        </p:blipFill>
        <p:spPr>
          <a:xfrm>
            <a:off x="8725934" y="4083212"/>
            <a:ext cx="2187852" cy="1438990"/>
          </a:xfrm>
          <a:prstGeom prst="rect">
            <a:avLst/>
          </a:prstGeom>
        </p:spPr>
      </p:pic>
      <p:pic>
        <p:nvPicPr>
          <p:cNvPr id="7" name="Picture 6"/>
          <p:cNvPicPr>
            <a:picLocks noChangeAspect="1"/>
          </p:cNvPicPr>
          <p:nvPr/>
        </p:nvPicPr>
        <p:blipFill>
          <a:blip r:embed="rId5"/>
          <a:stretch>
            <a:fillRect/>
          </a:stretch>
        </p:blipFill>
        <p:spPr>
          <a:xfrm>
            <a:off x="5718312" y="4288356"/>
            <a:ext cx="2214723" cy="747469"/>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10662120" y="3687840"/>
              <a:ext cx="241560" cy="1232640"/>
            </p14:xfrm>
          </p:contentPart>
        </mc:Choice>
        <mc:Fallback xmlns="">
          <p:pic>
            <p:nvPicPr>
              <p:cNvPr id="4" name="Ink 3"/>
              <p:cNvPicPr/>
              <p:nvPr/>
            </p:nvPicPr>
            <p:blipFill>
              <a:blip r:embed="rId7"/>
              <a:stretch>
                <a:fillRect/>
              </a:stretch>
            </p:blipFill>
            <p:spPr>
              <a:xfrm>
                <a:off x="10652760" y="3678480"/>
                <a:ext cx="260280" cy="1251360"/>
              </a:xfrm>
              <a:prstGeom prst="rect">
                <a:avLst/>
              </a:prstGeom>
            </p:spPr>
          </p:pic>
        </mc:Fallback>
      </mc:AlternateContent>
    </p:spTree>
    <p:extLst>
      <p:ext uri="{BB962C8B-B14F-4D97-AF65-F5344CB8AC3E}">
        <p14:creationId xmlns:p14="http://schemas.microsoft.com/office/powerpoint/2010/main" val="388570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9289" y="752926"/>
            <a:ext cx="2616935" cy="369332"/>
          </a:xfrm>
          <a:prstGeom prst="rect">
            <a:avLst/>
          </a:prstGeom>
        </p:spPr>
        <p:txBody>
          <a:bodyPr wrap="none">
            <a:spAutoFit/>
          </a:bodyPr>
          <a:lstStyle/>
          <a:p>
            <a:r>
              <a:rPr lang="en-US" b="1" dirty="0">
                <a:solidFill>
                  <a:srgbClr val="0000FF"/>
                </a:solidFill>
                <a:latin typeface="TimesNewRomanPS-BoldMT"/>
              </a:rPr>
              <a:t>A.C. FUNDAMENTALS</a:t>
            </a:r>
          </a:p>
        </p:txBody>
      </p:sp>
      <p:pic>
        <p:nvPicPr>
          <p:cNvPr id="3" name="Picture 2"/>
          <p:cNvPicPr>
            <a:picLocks noChangeAspect="1"/>
          </p:cNvPicPr>
          <p:nvPr/>
        </p:nvPicPr>
        <p:blipFill>
          <a:blip r:embed="rId2"/>
          <a:stretch>
            <a:fillRect/>
          </a:stretch>
        </p:blipFill>
        <p:spPr>
          <a:xfrm>
            <a:off x="3654080" y="1415133"/>
            <a:ext cx="5317641" cy="1878569"/>
          </a:xfrm>
          <a:prstGeom prst="rect">
            <a:avLst/>
          </a:prstGeom>
        </p:spPr>
      </p:pic>
      <p:sp>
        <p:nvSpPr>
          <p:cNvPr id="4" name="Rectangle 3"/>
          <p:cNvSpPr/>
          <p:nvPr/>
        </p:nvSpPr>
        <p:spPr>
          <a:xfrm>
            <a:off x="1616763" y="5010908"/>
            <a:ext cx="9660835" cy="1754326"/>
          </a:xfrm>
          <a:prstGeom prst="rect">
            <a:avLst/>
          </a:prstGeom>
        </p:spPr>
        <p:txBody>
          <a:bodyPr wrap="square">
            <a:spAutoFit/>
          </a:bodyPr>
          <a:lstStyle/>
          <a:p>
            <a:r>
              <a:rPr lang="en-US" b="1" i="0" u="none" strike="noStrike" baseline="0" dirty="0" smtClean="0">
                <a:latin typeface="TimesNewRomanPSMT"/>
              </a:rPr>
              <a:t>Advantages</a:t>
            </a:r>
            <a:r>
              <a:rPr lang="en-US" b="0" i="0" u="none" strike="noStrike" baseline="0" dirty="0" smtClean="0">
                <a:latin typeface="TimesNewRomanPSMT"/>
              </a:rPr>
              <a:t> </a:t>
            </a:r>
          </a:p>
          <a:p>
            <a:pPr marL="285750" indent="-285750">
              <a:buFont typeface="Arial" panose="020B0604020202020204" pitchFamily="34" charset="0"/>
              <a:buChar char="•"/>
            </a:pPr>
            <a:r>
              <a:rPr lang="en-US" b="0" i="0" u="none" strike="noStrike" baseline="0" dirty="0" smtClean="0">
                <a:latin typeface="TimesNewRomanPSMT"/>
              </a:rPr>
              <a:t>Alternating voltages can be stepped up or stepped down efficiently by means of a transformer.</a:t>
            </a:r>
          </a:p>
          <a:p>
            <a:pPr marL="285750" indent="-285750">
              <a:buFont typeface="Arial" panose="020B0604020202020204" pitchFamily="34" charset="0"/>
              <a:buChar char="•"/>
            </a:pPr>
            <a:r>
              <a:rPr lang="en-US" dirty="0" err="1" smtClean="0">
                <a:latin typeface="TimesNewRomanPSMT"/>
              </a:rPr>
              <a:t>A</a:t>
            </a:r>
            <a:r>
              <a:rPr lang="en-US" b="0" i="0" u="none" strike="noStrike" baseline="0" dirty="0" err="1" smtClean="0">
                <a:latin typeface="TimesNewRomanPSMT"/>
              </a:rPr>
              <a:t>.c</a:t>
            </a:r>
            <a:r>
              <a:rPr lang="en-US" b="0" i="0" u="none" strike="noStrike" baseline="0" dirty="0" smtClean="0">
                <a:latin typeface="TimesNewRomanPSMT"/>
              </a:rPr>
              <a:t>. motors (induction motors) are cheaper and simpler in construction than </a:t>
            </a:r>
            <a:r>
              <a:rPr lang="en-US" b="0" i="0" u="none" strike="noStrike" baseline="0" dirty="0" err="1" smtClean="0">
                <a:latin typeface="TimesNewRomanPSMT"/>
              </a:rPr>
              <a:t>d.c.</a:t>
            </a:r>
            <a:r>
              <a:rPr lang="en-US" b="0" i="0" u="none" strike="noStrike" baseline="0" dirty="0" smtClean="0">
                <a:latin typeface="TimesNewRomanPSMT"/>
              </a:rPr>
              <a:t> motors. </a:t>
            </a:r>
            <a:endParaRPr lang="en-US" dirty="0">
              <a:latin typeface="TimesNewRomanPSMT"/>
            </a:endParaRPr>
          </a:p>
          <a:p>
            <a:pPr marL="285750" indent="-285750">
              <a:buFont typeface="Arial" panose="020B0604020202020204" pitchFamily="34" charset="0"/>
              <a:buChar char="•"/>
            </a:pPr>
            <a:r>
              <a:rPr lang="en-US" b="0" i="0" u="none" strike="noStrike" baseline="0" dirty="0" smtClean="0">
                <a:latin typeface="TimesNewRomanPSMT"/>
              </a:rPr>
              <a:t>The switchgear (</a:t>
            </a:r>
            <a:r>
              <a:rPr lang="en-US" b="0" i="1" u="none" strike="noStrike" baseline="0" dirty="0" smtClean="0">
                <a:latin typeface="TimesNewRomanPS-ItalicMT"/>
              </a:rPr>
              <a:t>e.g</a:t>
            </a:r>
            <a:r>
              <a:rPr lang="en-US" b="0" i="0" u="none" strike="noStrike" baseline="0" dirty="0" smtClean="0">
                <a:latin typeface="TimesNewRomanPSMT"/>
              </a:rPr>
              <a:t>. switches, circuit breakers etc.) for </a:t>
            </a:r>
            <a:r>
              <a:rPr lang="en-US" b="0" i="0" u="none" strike="noStrike" baseline="0" dirty="0" err="1" smtClean="0">
                <a:latin typeface="TimesNewRomanPSMT"/>
              </a:rPr>
              <a:t>a.c</a:t>
            </a:r>
            <a:r>
              <a:rPr lang="en-US" b="0" i="0" u="none" strike="noStrike" baseline="0" dirty="0" smtClean="0">
                <a:latin typeface="TimesNewRomanPSMT"/>
              </a:rPr>
              <a:t>. system is simpler than the </a:t>
            </a:r>
            <a:r>
              <a:rPr lang="en-US" b="0" i="0" u="none" strike="noStrike" baseline="0" dirty="0" err="1" smtClean="0">
                <a:latin typeface="TimesNewRomanPSMT"/>
              </a:rPr>
              <a:t>d.c.</a:t>
            </a:r>
            <a:r>
              <a:rPr lang="en-US" b="0" i="0" u="none" strike="noStrike" baseline="0" dirty="0" smtClean="0">
                <a:latin typeface="TimesNewRomanPSMT"/>
              </a:rPr>
              <a:t> system</a:t>
            </a:r>
            <a:endParaRPr lang="en-US" dirty="0"/>
          </a:p>
        </p:txBody>
      </p:sp>
      <p:pic>
        <p:nvPicPr>
          <p:cNvPr id="5" name="Picture 4"/>
          <p:cNvPicPr>
            <a:picLocks noChangeAspect="1"/>
          </p:cNvPicPr>
          <p:nvPr/>
        </p:nvPicPr>
        <p:blipFill>
          <a:blip r:embed="rId3"/>
          <a:stretch>
            <a:fillRect/>
          </a:stretch>
        </p:blipFill>
        <p:spPr>
          <a:xfrm>
            <a:off x="3780180" y="3293702"/>
            <a:ext cx="5334000" cy="185737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312480" y="303480"/>
              <a:ext cx="11662560" cy="4670640"/>
            </p14:xfrm>
          </p:contentPart>
        </mc:Choice>
        <mc:Fallback xmlns="">
          <p:pic>
            <p:nvPicPr>
              <p:cNvPr id="6" name="Ink 5"/>
              <p:cNvPicPr/>
              <p:nvPr/>
            </p:nvPicPr>
            <p:blipFill>
              <a:blip r:embed="rId5"/>
              <a:stretch>
                <a:fillRect/>
              </a:stretch>
            </p:blipFill>
            <p:spPr>
              <a:xfrm>
                <a:off x="303120" y="294120"/>
                <a:ext cx="11681280" cy="4689360"/>
              </a:xfrm>
              <a:prstGeom prst="rect">
                <a:avLst/>
              </a:prstGeom>
            </p:spPr>
          </p:pic>
        </mc:Fallback>
      </mc:AlternateContent>
    </p:spTree>
    <p:extLst>
      <p:ext uri="{BB962C8B-B14F-4D97-AF65-F5344CB8AC3E}">
        <p14:creationId xmlns:p14="http://schemas.microsoft.com/office/powerpoint/2010/main" val="170202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63" y="342108"/>
            <a:ext cx="2723823" cy="369332"/>
          </a:xfrm>
          <a:prstGeom prst="rect">
            <a:avLst/>
          </a:prstGeom>
        </p:spPr>
        <p:txBody>
          <a:bodyPr wrap="none">
            <a:spAutoFit/>
          </a:bodyPr>
          <a:lstStyle/>
          <a:p>
            <a:r>
              <a:rPr lang="en-US" b="1" dirty="0" smtClean="0">
                <a:solidFill>
                  <a:srgbClr val="001AE6"/>
                </a:solidFill>
                <a:latin typeface="Humanist777BT-BlackB"/>
              </a:rPr>
              <a:t>Representing Phasors</a:t>
            </a:r>
            <a:endParaRPr lang="en-US" b="1" dirty="0"/>
          </a:p>
        </p:txBody>
      </p:sp>
      <p:cxnSp>
        <p:nvCxnSpPr>
          <p:cNvPr id="4" name="Straight Connector 3"/>
          <p:cNvCxnSpPr/>
          <p:nvPr/>
        </p:nvCxnSpPr>
        <p:spPr>
          <a:xfrm>
            <a:off x="8613913" y="1033670"/>
            <a:ext cx="13252" cy="2120347"/>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H="1">
            <a:off x="7533861" y="2093843"/>
            <a:ext cx="229925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8613913" y="3796748"/>
            <a:ext cx="13252" cy="2120347"/>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7533861" y="4856921"/>
            <a:ext cx="2299252"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357120" y="392760"/>
              <a:ext cx="11341080" cy="5849280"/>
            </p14:xfrm>
          </p:contentPart>
        </mc:Choice>
        <mc:Fallback xmlns="">
          <p:pic>
            <p:nvPicPr>
              <p:cNvPr id="6" name="Ink 5"/>
              <p:cNvPicPr/>
              <p:nvPr/>
            </p:nvPicPr>
            <p:blipFill>
              <a:blip r:embed="rId3"/>
              <a:stretch>
                <a:fillRect/>
              </a:stretch>
            </p:blipFill>
            <p:spPr>
              <a:xfrm>
                <a:off x="347760" y="383400"/>
                <a:ext cx="11359800" cy="5868000"/>
              </a:xfrm>
              <a:prstGeom prst="rect">
                <a:avLst/>
              </a:prstGeom>
            </p:spPr>
          </p:pic>
        </mc:Fallback>
      </mc:AlternateContent>
    </p:spTree>
    <p:extLst>
      <p:ext uri="{BB962C8B-B14F-4D97-AF65-F5344CB8AC3E}">
        <p14:creationId xmlns:p14="http://schemas.microsoft.com/office/powerpoint/2010/main" val="3296030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63" y="342108"/>
            <a:ext cx="1864613" cy="369332"/>
          </a:xfrm>
          <a:prstGeom prst="rect">
            <a:avLst/>
          </a:prstGeom>
        </p:spPr>
        <p:txBody>
          <a:bodyPr wrap="none">
            <a:spAutoFit/>
          </a:bodyPr>
          <a:lstStyle/>
          <a:p>
            <a:r>
              <a:rPr lang="en-US" b="1" dirty="0" smtClean="0">
                <a:solidFill>
                  <a:srgbClr val="001AE6"/>
                </a:solidFill>
                <a:latin typeface="Humanist777BT-BlackB"/>
              </a:rPr>
              <a:t>Representation</a:t>
            </a:r>
            <a:endParaRPr lang="en-US" b="1" dirty="0"/>
          </a:p>
        </p:txBody>
      </p:sp>
      <p:sp>
        <p:nvSpPr>
          <p:cNvPr id="3" name="TextBox 2"/>
          <p:cNvSpPr txBox="1"/>
          <p:nvPr/>
        </p:nvSpPr>
        <p:spPr>
          <a:xfrm>
            <a:off x="339463" y="1139687"/>
            <a:ext cx="2160104" cy="369332"/>
          </a:xfrm>
          <a:prstGeom prst="rect">
            <a:avLst/>
          </a:prstGeom>
          <a:noFill/>
        </p:spPr>
        <p:txBody>
          <a:bodyPr wrap="square" rtlCol="0">
            <a:spAutoFit/>
          </a:bodyPr>
          <a:lstStyle/>
          <a:p>
            <a:r>
              <a:rPr lang="en-US" b="1" dirty="0" smtClean="0"/>
              <a:t>Polar Form</a:t>
            </a:r>
            <a:endParaRPr lang="en-US" b="1" dirty="0"/>
          </a:p>
        </p:txBody>
      </p:sp>
      <p:sp>
        <p:nvSpPr>
          <p:cNvPr id="4" name="TextBox 3"/>
          <p:cNvSpPr txBox="1"/>
          <p:nvPr/>
        </p:nvSpPr>
        <p:spPr>
          <a:xfrm>
            <a:off x="339463" y="2988365"/>
            <a:ext cx="2160104" cy="369332"/>
          </a:xfrm>
          <a:prstGeom prst="rect">
            <a:avLst/>
          </a:prstGeom>
          <a:noFill/>
        </p:spPr>
        <p:txBody>
          <a:bodyPr wrap="square" rtlCol="0">
            <a:spAutoFit/>
          </a:bodyPr>
          <a:lstStyle/>
          <a:p>
            <a:r>
              <a:rPr lang="en-US" b="1" dirty="0" smtClean="0"/>
              <a:t>Rectangular Form</a:t>
            </a:r>
            <a:endParaRPr lang="en-US" b="1" dirty="0"/>
          </a:p>
        </p:txBody>
      </p:sp>
      <p:sp>
        <p:nvSpPr>
          <p:cNvPr id="5" name="TextBox 4"/>
          <p:cNvSpPr txBox="1"/>
          <p:nvPr/>
        </p:nvSpPr>
        <p:spPr>
          <a:xfrm>
            <a:off x="339463" y="4652377"/>
            <a:ext cx="2160104" cy="369332"/>
          </a:xfrm>
          <a:prstGeom prst="rect">
            <a:avLst/>
          </a:prstGeom>
          <a:noFill/>
        </p:spPr>
        <p:txBody>
          <a:bodyPr wrap="square" rtlCol="0">
            <a:spAutoFit/>
          </a:bodyPr>
          <a:lstStyle/>
          <a:p>
            <a:r>
              <a:rPr lang="en-US" b="1" dirty="0" smtClean="0"/>
              <a:t>Exponential Form</a:t>
            </a:r>
            <a:endParaRPr lang="en-US" b="1" dirty="0"/>
          </a:p>
        </p:txBody>
      </p:sp>
      <p:sp>
        <p:nvSpPr>
          <p:cNvPr id="7" name="TextBox 6"/>
          <p:cNvSpPr txBox="1"/>
          <p:nvPr/>
        </p:nvSpPr>
        <p:spPr>
          <a:xfrm>
            <a:off x="2269897" y="2988365"/>
            <a:ext cx="1704437" cy="369332"/>
          </a:xfrm>
          <a:prstGeom prst="rect">
            <a:avLst/>
          </a:prstGeom>
          <a:noFill/>
        </p:spPr>
        <p:txBody>
          <a:bodyPr wrap="square" rtlCol="0">
            <a:spAutoFit/>
          </a:bodyPr>
          <a:lstStyle/>
          <a:p>
            <a:r>
              <a:rPr lang="en-US" dirty="0" smtClean="0"/>
              <a:t>A + j B</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269896" y="4652377"/>
                <a:ext cx="1704437" cy="378245"/>
              </a:xfrm>
              <a:prstGeom prst="rect">
                <a:avLst/>
              </a:prstGeom>
              <a:noFill/>
            </p:spPr>
            <p:txBody>
              <a:bodyPr wrap="square" rtlCol="0">
                <a:spAutoFit/>
              </a:bodyPr>
              <a:lstStyle/>
              <a:p>
                <a:r>
                  <a:rPr lang="en-US" dirty="0" smtClean="0"/>
                  <a:t>Vm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i="1" smtClean="0">
                            <a:latin typeface="Cambria Math" panose="02040503050406030204" pitchFamily="18" charset="0"/>
                          </a:rPr>
                          <m:t>−</m:t>
                        </m:r>
                        <m:r>
                          <a:rPr lang="en-US" b="0" i="1" smtClean="0">
                            <a:latin typeface="Cambria Math" panose="02040503050406030204" pitchFamily="18" charset="0"/>
                          </a:rPr>
                          <m:t>𝑗</m:t>
                        </m:r>
                        <m:r>
                          <a:rPr lang="el-GR" b="0" i="1" smtClean="0">
                            <a:latin typeface="Cambria Math" panose="02040503050406030204" pitchFamily="18" charset="0"/>
                            <a:ea typeface="Cambria Math" panose="02040503050406030204" pitchFamily="18" charset="0"/>
                          </a:rPr>
                          <m:t>∅</m:t>
                        </m:r>
                      </m:sup>
                    </m:sSup>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269896" y="4652377"/>
                <a:ext cx="1704437" cy="378245"/>
              </a:xfrm>
              <a:prstGeom prst="rect">
                <a:avLst/>
              </a:prstGeom>
              <a:blipFill rotWithShape="0">
                <a:blip r:embed="rId2"/>
                <a:stretch>
                  <a:fillRect l="-2857" t="-4839" b="-25806"/>
                </a:stretch>
              </a:blipFill>
            </p:spPr>
            <p:txBody>
              <a:bodyPr/>
              <a:lstStyle/>
              <a:p>
                <a:r>
                  <a:rPr lang="en-US">
                    <a:noFill/>
                  </a:rPr>
                  <a:t> </a:t>
                </a:r>
              </a:p>
            </p:txBody>
          </p:sp>
        </mc:Fallback>
      </mc:AlternateContent>
      <p:cxnSp>
        <p:nvCxnSpPr>
          <p:cNvPr id="10" name="Straight Connector 9"/>
          <p:cNvCxnSpPr/>
          <p:nvPr/>
        </p:nvCxnSpPr>
        <p:spPr>
          <a:xfrm>
            <a:off x="8613913" y="1033670"/>
            <a:ext cx="13252" cy="2120347"/>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7533861" y="2093843"/>
            <a:ext cx="229925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8627165" y="1338470"/>
            <a:ext cx="768626" cy="7553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Freeform 20"/>
          <p:cNvSpPr/>
          <p:nvPr/>
        </p:nvSpPr>
        <p:spPr>
          <a:xfrm>
            <a:off x="8857397" y="1897039"/>
            <a:ext cx="122830" cy="196804"/>
          </a:xfrm>
          <a:custGeom>
            <a:avLst/>
            <a:gdLst>
              <a:gd name="connsiteX0" fmla="*/ 0 w 204716"/>
              <a:gd name="connsiteY0" fmla="*/ 0 h 192381"/>
              <a:gd name="connsiteX1" fmla="*/ 88710 w 204716"/>
              <a:gd name="connsiteY1" fmla="*/ 34119 h 192381"/>
              <a:gd name="connsiteX2" fmla="*/ 88710 w 204716"/>
              <a:gd name="connsiteY2" fmla="*/ 34119 h 192381"/>
              <a:gd name="connsiteX3" fmla="*/ 156949 w 204716"/>
              <a:gd name="connsiteY3" fmla="*/ 102358 h 192381"/>
              <a:gd name="connsiteX4" fmla="*/ 184245 w 204716"/>
              <a:gd name="connsiteY4" fmla="*/ 177421 h 192381"/>
              <a:gd name="connsiteX5" fmla="*/ 191069 w 204716"/>
              <a:gd name="connsiteY5" fmla="*/ 191068 h 192381"/>
              <a:gd name="connsiteX6" fmla="*/ 204716 w 204716"/>
              <a:gd name="connsiteY6" fmla="*/ 191068 h 1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716" h="192381">
                <a:moveTo>
                  <a:pt x="0" y="0"/>
                </a:moveTo>
                <a:lnTo>
                  <a:pt x="88710" y="34119"/>
                </a:lnTo>
                <a:lnTo>
                  <a:pt x="88710" y="34119"/>
                </a:lnTo>
                <a:cubicBezTo>
                  <a:pt x="100083" y="45492"/>
                  <a:pt x="141027" y="78474"/>
                  <a:pt x="156949" y="102358"/>
                </a:cubicBezTo>
                <a:cubicBezTo>
                  <a:pt x="172871" y="126242"/>
                  <a:pt x="178558" y="162636"/>
                  <a:pt x="184245" y="177421"/>
                </a:cubicBezTo>
                <a:cubicBezTo>
                  <a:pt x="189932" y="192206"/>
                  <a:pt x="187657" y="188794"/>
                  <a:pt x="191069" y="191068"/>
                </a:cubicBezTo>
                <a:cubicBezTo>
                  <a:pt x="194481" y="193343"/>
                  <a:pt x="199598" y="192205"/>
                  <a:pt x="204716" y="191068"/>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8918812" y="1716156"/>
            <a:ext cx="218364" cy="369332"/>
          </a:xfrm>
          <a:prstGeom prst="rect">
            <a:avLst/>
          </a:prstGeom>
          <a:noFill/>
        </p:spPr>
        <p:txBody>
          <a:bodyPr wrap="square" rtlCol="0">
            <a:spAutoFit/>
          </a:bodyPr>
          <a:lstStyle/>
          <a:p>
            <a:r>
              <a:rPr lang="el-GR" dirty="0" smtClean="0">
                <a:latin typeface="Century Gothic" panose="020B0502020202020204" pitchFamily="34" charset="0"/>
              </a:rPr>
              <a:t>Φ</a:t>
            </a: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8731996" y="997621"/>
                <a:ext cx="996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8731996" y="997621"/>
                <a:ext cx="996286"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642960" y="1125000"/>
              <a:ext cx="9617760" cy="5536800"/>
            </p14:xfrm>
          </p:contentPart>
        </mc:Choice>
        <mc:Fallback xmlns="">
          <p:pic>
            <p:nvPicPr>
              <p:cNvPr id="12" name="Ink 11"/>
              <p:cNvPicPr/>
              <p:nvPr/>
            </p:nvPicPr>
            <p:blipFill>
              <a:blip r:embed="rId5"/>
              <a:stretch>
                <a:fillRect/>
              </a:stretch>
            </p:blipFill>
            <p:spPr>
              <a:xfrm>
                <a:off x="633600" y="1115640"/>
                <a:ext cx="9636480" cy="5555520"/>
              </a:xfrm>
              <a:prstGeom prst="rect">
                <a:avLst/>
              </a:prstGeom>
            </p:spPr>
          </p:pic>
        </mc:Fallback>
      </mc:AlternateContent>
    </p:spTree>
    <p:extLst>
      <p:ext uri="{BB962C8B-B14F-4D97-AF65-F5344CB8AC3E}">
        <p14:creationId xmlns:p14="http://schemas.microsoft.com/office/powerpoint/2010/main" val="1093735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447" y="304000"/>
            <a:ext cx="8989326" cy="1754326"/>
          </a:xfrm>
          <a:prstGeom prst="rect">
            <a:avLst/>
          </a:prstGeom>
        </p:spPr>
        <p:txBody>
          <a:bodyPr wrap="square">
            <a:spAutoFit/>
          </a:bodyPr>
          <a:lstStyle/>
          <a:p>
            <a:r>
              <a:rPr lang="en-US" dirty="0">
                <a:latin typeface="TimesNewRomanPS-ItalicMT"/>
              </a:rPr>
              <a:t>Three </a:t>
            </a:r>
            <a:r>
              <a:rPr lang="en-US" dirty="0" smtClean="0">
                <a:latin typeface="TimesNewRomanPS-ItalicMT"/>
              </a:rPr>
              <a:t>resistors </a:t>
            </a:r>
            <a:r>
              <a:rPr lang="en-US" dirty="0">
                <a:latin typeface="TimesNewRomanPS-ItalicMT"/>
              </a:rPr>
              <a:t>in parallel take the following currents :</a:t>
            </a:r>
          </a:p>
          <a:p>
            <a:r>
              <a:rPr lang="en-US" dirty="0">
                <a:latin typeface="TimesNewRomanPS-ItalicMT"/>
              </a:rPr>
              <a:t>i</a:t>
            </a:r>
            <a:r>
              <a:rPr lang="en-US" sz="800" dirty="0">
                <a:latin typeface="TimesNewRomanPS-ItalicMT"/>
              </a:rPr>
              <a:t>1 </a:t>
            </a:r>
            <a:r>
              <a:rPr lang="en-US" dirty="0">
                <a:latin typeface="TimesNewRomanPSMT"/>
              </a:rPr>
              <a:t>= </a:t>
            </a:r>
            <a:r>
              <a:rPr lang="en-US" dirty="0">
                <a:latin typeface="TimesNewRomanPS-ItalicMT"/>
              </a:rPr>
              <a:t>20 sin 314 t </a:t>
            </a:r>
            <a:r>
              <a:rPr lang="en-US" dirty="0" smtClean="0">
                <a:latin typeface="TimesNewRomanPSMT"/>
              </a:rPr>
              <a:t>;</a:t>
            </a:r>
          </a:p>
          <a:p>
            <a:r>
              <a:rPr lang="en-US" dirty="0" smtClean="0">
                <a:latin typeface="TimesNewRomanPS-ItalicMT"/>
              </a:rPr>
              <a:t>i</a:t>
            </a:r>
            <a:r>
              <a:rPr lang="en-US" sz="800" dirty="0" smtClean="0">
                <a:latin typeface="TimesNewRomanPS-ItalicMT"/>
              </a:rPr>
              <a:t>2 </a:t>
            </a:r>
            <a:r>
              <a:rPr lang="en-US" dirty="0">
                <a:latin typeface="TimesNewRomanPSMT"/>
              </a:rPr>
              <a:t>= </a:t>
            </a:r>
            <a:r>
              <a:rPr lang="en-US" dirty="0">
                <a:latin typeface="TimesNewRomanPS-ItalicMT"/>
              </a:rPr>
              <a:t>30 sin (314 t </a:t>
            </a:r>
            <a:r>
              <a:rPr lang="en-US" dirty="0">
                <a:latin typeface="TimesNewRomanPSMT"/>
              </a:rPr>
              <a:t>− </a:t>
            </a:r>
            <a:r>
              <a:rPr lang="el-GR" dirty="0">
                <a:latin typeface="TimesNewRomanPSMT"/>
              </a:rPr>
              <a:t>π</a:t>
            </a:r>
            <a:r>
              <a:rPr lang="el-GR" dirty="0">
                <a:latin typeface="TimesNewRomanPS-ItalicMT"/>
              </a:rPr>
              <a:t>/4) ; </a:t>
            </a:r>
            <a:endParaRPr lang="en-US" dirty="0" smtClean="0">
              <a:latin typeface="TimesNewRomanPS-ItalicMT"/>
            </a:endParaRPr>
          </a:p>
          <a:p>
            <a:r>
              <a:rPr lang="en-US" dirty="0" smtClean="0">
                <a:latin typeface="TimesNewRomanPS-ItalicMT"/>
              </a:rPr>
              <a:t>i</a:t>
            </a:r>
            <a:r>
              <a:rPr lang="en-US" sz="800" dirty="0" smtClean="0">
                <a:latin typeface="TimesNewRomanPS-ItalicMT"/>
              </a:rPr>
              <a:t>3 </a:t>
            </a:r>
            <a:r>
              <a:rPr lang="en-US" dirty="0">
                <a:latin typeface="TimesNewRomanPSMT"/>
              </a:rPr>
              <a:t>= </a:t>
            </a:r>
            <a:r>
              <a:rPr lang="en-US" dirty="0">
                <a:latin typeface="TimesNewRomanPS-ItalicMT"/>
              </a:rPr>
              <a:t>40 </a:t>
            </a:r>
            <a:r>
              <a:rPr lang="en-US" dirty="0" smtClean="0">
                <a:latin typeface="TimesNewRomanPS-ItalicMT"/>
              </a:rPr>
              <a:t>Sin </a:t>
            </a:r>
            <a:r>
              <a:rPr lang="en-US" dirty="0">
                <a:latin typeface="TimesNewRomanPS-ItalicMT"/>
              </a:rPr>
              <a:t>(314 t + </a:t>
            </a:r>
            <a:r>
              <a:rPr lang="en-US" dirty="0" smtClean="0">
                <a:latin typeface="TimesNewRomanPS-ItalicMT"/>
              </a:rPr>
              <a:t>2</a:t>
            </a:r>
            <a:r>
              <a:rPr lang="el-GR" dirty="0" smtClean="0">
                <a:latin typeface="TimesNewRomanPSMT"/>
              </a:rPr>
              <a:t>π</a:t>
            </a:r>
            <a:r>
              <a:rPr lang="el-GR" dirty="0" smtClean="0">
                <a:latin typeface="TimesNewRomanPS-ItalicMT"/>
              </a:rPr>
              <a:t>/</a:t>
            </a:r>
            <a:r>
              <a:rPr lang="en-US" dirty="0" smtClean="0">
                <a:latin typeface="TimesNewRomanPS-ItalicMT"/>
              </a:rPr>
              <a:t>3</a:t>
            </a:r>
            <a:r>
              <a:rPr lang="el-GR" dirty="0" smtClean="0">
                <a:latin typeface="TimesNewRomanPS-ItalicMT"/>
              </a:rPr>
              <a:t>)</a:t>
            </a:r>
            <a:endParaRPr lang="el-GR" dirty="0">
              <a:latin typeface="TimesNewRomanPS-ItalicMT"/>
            </a:endParaRPr>
          </a:p>
          <a:p>
            <a:r>
              <a:rPr lang="en-US" dirty="0" smtClean="0">
                <a:latin typeface="TimesNewRomanPS-ItalicMT"/>
              </a:rPr>
              <a:t>Find </a:t>
            </a:r>
            <a:r>
              <a:rPr lang="en-US" dirty="0">
                <a:latin typeface="TimesNewRomanPS-ItalicMT"/>
              </a:rPr>
              <a:t>the expression for the resultant </a:t>
            </a:r>
            <a:r>
              <a:rPr lang="en-US" dirty="0" smtClean="0">
                <a:latin typeface="TimesNewRomanPS-ItalicMT"/>
              </a:rPr>
              <a:t>current.</a:t>
            </a:r>
          </a:p>
          <a:p>
            <a:r>
              <a:rPr lang="en-US" dirty="0"/>
              <a:t>its </a:t>
            </a:r>
            <a:r>
              <a:rPr lang="en-US" dirty="0" err="1"/>
              <a:t>r.m.s</a:t>
            </a:r>
            <a:r>
              <a:rPr lang="en-US" dirty="0"/>
              <a:t>. value and frequency</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0" y="89280"/>
              <a:ext cx="12180600" cy="6554880"/>
            </p14:xfrm>
          </p:contentPart>
        </mc:Choice>
        <mc:Fallback xmlns="">
          <p:pic>
            <p:nvPicPr>
              <p:cNvPr id="3" name="Ink 2"/>
              <p:cNvPicPr/>
              <p:nvPr/>
            </p:nvPicPr>
            <p:blipFill>
              <a:blip r:embed="rId3"/>
              <a:stretch>
                <a:fillRect/>
              </a:stretch>
            </p:blipFill>
            <p:spPr>
              <a:xfrm>
                <a:off x="-9360" y="79920"/>
                <a:ext cx="12199320" cy="6573600"/>
              </a:xfrm>
              <a:prstGeom prst="rect">
                <a:avLst/>
              </a:prstGeom>
            </p:spPr>
          </p:pic>
        </mc:Fallback>
      </mc:AlternateContent>
    </p:spTree>
    <p:extLst>
      <p:ext uri="{BB962C8B-B14F-4D97-AF65-F5344CB8AC3E}">
        <p14:creationId xmlns:p14="http://schemas.microsoft.com/office/powerpoint/2010/main" val="1338896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408" y="251268"/>
            <a:ext cx="10893083" cy="1754326"/>
          </a:xfrm>
          <a:prstGeom prst="rect">
            <a:avLst/>
          </a:prstGeom>
        </p:spPr>
        <p:txBody>
          <a:bodyPr wrap="square">
            <a:spAutoFit/>
          </a:bodyPr>
          <a:lstStyle/>
          <a:p>
            <a:r>
              <a:rPr lang="en-US" dirty="0">
                <a:latin typeface="TimesNewRomanPS-ItalicMT"/>
              </a:rPr>
              <a:t>A circuit consists of </a:t>
            </a:r>
            <a:r>
              <a:rPr lang="en-US" dirty="0" smtClean="0">
                <a:latin typeface="TimesNewRomanPS-ItalicMT"/>
              </a:rPr>
              <a:t>three </a:t>
            </a:r>
            <a:r>
              <a:rPr lang="en-US" dirty="0">
                <a:latin typeface="TimesNewRomanPS-ItalicMT"/>
              </a:rPr>
              <a:t>loads in series ; the voltage across these loads are given by the following relations measured in volts </a:t>
            </a:r>
            <a:r>
              <a:rPr lang="en-US" dirty="0">
                <a:latin typeface="TimesNewRomanPSMT"/>
              </a:rPr>
              <a:t>:</a:t>
            </a:r>
          </a:p>
          <a:p>
            <a:r>
              <a:rPr lang="en-US" dirty="0">
                <a:latin typeface="TimesNewRomanPS-ItalicMT"/>
              </a:rPr>
              <a:t>v</a:t>
            </a:r>
            <a:r>
              <a:rPr lang="en-US" sz="800" dirty="0">
                <a:latin typeface="TimesNewRomanPSMT"/>
              </a:rPr>
              <a:t>1 </a:t>
            </a:r>
            <a:r>
              <a:rPr lang="en-US" dirty="0">
                <a:latin typeface="TimesNewRomanPSMT"/>
              </a:rPr>
              <a:t>= 50 sin </a:t>
            </a:r>
            <a:r>
              <a:rPr lang="el-GR" dirty="0">
                <a:latin typeface="TimesNewRomanPSMT"/>
              </a:rPr>
              <a:t>ω </a:t>
            </a:r>
            <a:r>
              <a:rPr lang="en-US" dirty="0">
                <a:latin typeface="TimesNewRomanPS-ItalicMT"/>
              </a:rPr>
              <a:t>t ; </a:t>
            </a:r>
          </a:p>
          <a:p>
            <a:r>
              <a:rPr lang="en-US" dirty="0">
                <a:latin typeface="TimesNewRomanPS-ItalicMT"/>
              </a:rPr>
              <a:t>v</a:t>
            </a:r>
            <a:r>
              <a:rPr lang="en-US" sz="800" dirty="0">
                <a:latin typeface="TimesNewRomanPSMT"/>
              </a:rPr>
              <a:t>2 </a:t>
            </a:r>
            <a:r>
              <a:rPr lang="en-US" dirty="0">
                <a:latin typeface="TimesNewRomanPSMT"/>
              </a:rPr>
              <a:t>= 25 sin (</a:t>
            </a:r>
            <a:r>
              <a:rPr lang="el-GR" dirty="0">
                <a:latin typeface="TimesNewRomanPSMT"/>
              </a:rPr>
              <a:t>ω </a:t>
            </a:r>
            <a:r>
              <a:rPr lang="en-US" dirty="0">
                <a:latin typeface="TimesNewRomanPS-ItalicMT"/>
              </a:rPr>
              <a:t>t </a:t>
            </a:r>
            <a:r>
              <a:rPr lang="en-US" dirty="0">
                <a:latin typeface="TimesNewRomanPSMT"/>
              </a:rPr>
              <a:t>+ 60º)</a:t>
            </a:r>
          </a:p>
          <a:p>
            <a:r>
              <a:rPr lang="en-US" dirty="0" smtClean="0">
                <a:latin typeface="TimesNewRomanPS-ItalicMT"/>
              </a:rPr>
              <a:t>v</a:t>
            </a:r>
            <a:r>
              <a:rPr lang="en-US" sz="800" dirty="0">
                <a:latin typeface="TimesNewRomanPSMT"/>
              </a:rPr>
              <a:t>3</a:t>
            </a:r>
            <a:r>
              <a:rPr lang="en-US" sz="800" dirty="0" smtClean="0">
                <a:latin typeface="TimesNewRomanPSMT"/>
              </a:rPr>
              <a:t> </a:t>
            </a:r>
            <a:r>
              <a:rPr lang="en-US" dirty="0">
                <a:latin typeface="TimesNewRomanPSMT"/>
              </a:rPr>
              <a:t>= 30 sin (</a:t>
            </a:r>
            <a:r>
              <a:rPr lang="el-GR" dirty="0">
                <a:latin typeface="TimesNewRomanPSMT"/>
              </a:rPr>
              <a:t>ω </a:t>
            </a:r>
            <a:r>
              <a:rPr lang="en-US" dirty="0">
                <a:latin typeface="TimesNewRomanPS-ItalicMT"/>
              </a:rPr>
              <a:t>t </a:t>
            </a:r>
            <a:r>
              <a:rPr lang="en-US" dirty="0">
                <a:latin typeface="TimesNewRomanPSMT"/>
              </a:rPr>
              <a:t>− 45º)</a:t>
            </a:r>
          </a:p>
          <a:p>
            <a:r>
              <a:rPr lang="en-US" dirty="0">
                <a:latin typeface="TimesNewRomanPS-ItalicMT"/>
              </a:rPr>
              <a:t>Calculate the supply voltage giving the relation in similar form.</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28760" y="500040"/>
              <a:ext cx="11590920" cy="6027840"/>
            </p14:xfrm>
          </p:contentPart>
        </mc:Choice>
        <mc:Fallback xmlns="">
          <p:pic>
            <p:nvPicPr>
              <p:cNvPr id="3" name="Ink 2"/>
              <p:cNvPicPr/>
              <p:nvPr/>
            </p:nvPicPr>
            <p:blipFill>
              <a:blip r:embed="rId3"/>
              <a:stretch>
                <a:fillRect/>
              </a:stretch>
            </p:blipFill>
            <p:spPr>
              <a:xfrm>
                <a:off x="419400" y="490680"/>
                <a:ext cx="11609640" cy="6046560"/>
              </a:xfrm>
              <a:prstGeom prst="rect">
                <a:avLst/>
              </a:prstGeom>
            </p:spPr>
          </p:pic>
        </mc:Fallback>
      </mc:AlternateContent>
    </p:spTree>
    <p:extLst>
      <p:ext uri="{BB962C8B-B14F-4D97-AF65-F5344CB8AC3E}">
        <p14:creationId xmlns:p14="http://schemas.microsoft.com/office/powerpoint/2010/main" val="200311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524" y="214531"/>
            <a:ext cx="4570482" cy="369332"/>
          </a:xfrm>
          <a:prstGeom prst="rect">
            <a:avLst/>
          </a:prstGeom>
        </p:spPr>
        <p:txBody>
          <a:bodyPr wrap="none">
            <a:spAutoFit/>
          </a:bodyPr>
          <a:lstStyle/>
          <a:p>
            <a:r>
              <a:rPr lang="en-US" b="1" dirty="0">
                <a:solidFill>
                  <a:srgbClr val="001AE6"/>
                </a:solidFill>
                <a:latin typeface="Humanist777BT-BlackB"/>
              </a:rPr>
              <a:t>A.C. Circuit Containing Resistance Only</a:t>
            </a:r>
            <a:endParaRPr lang="en-US" b="1" dirty="0"/>
          </a:p>
        </p:txBody>
      </p:sp>
      <p:pic>
        <p:nvPicPr>
          <p:cNvPr id="3" name="Picture 2"/>
          <p:cNvPicPr>
            <a:picLocks noChangeAspect="1"/>
          </p:cNvPicPr>
          <p:nvPr/>
        </p:nvPicPr>
        <p:blipFill rotWithShape="1">
          <a:blip r:embed="rId3"/>
          <a:srcRect t="1279"/>
          <a:stretch/>
        </p:blipFill>
        <p:spPr>
          <a:xfrm>
            <a:off x="8473838" y="736978"/>
            <a:ext cx="2963010" cy="2579427"/>
          </a:xfrm>
          <a:prstGeom prst="rect">
            <a:avLst/>
          </a:prstGeom>
        </p:spPr>
      </p:pic>
      <p:sp>
        <p:nvSpPr>
          <p:cNvPr id="4" name="Rectangle 3"/>
          <p:cNvSpPr/>
          <p:nvPr/>
        </p:nvSpPr>
        <p:spPr>
          <a:xfrm>
            <a:off x="443524" y="832511"/>
            <a:ext cx="5416868" cy="369332"/>
          </a:xfrm>
          <a:prstGeom prst="rect">
            <a:avLst/>
          </a:prstGeom>
        </p:spPr>
        <p:txBody>
          <a:bodyPr wrap="none">
            <a:spAutoFit/>
          </a:bodyPr>
          <a:lstStyle/>
          <a:p>
            <a:r>
              <a:rPr lang="en-US" dirty="0">
                <a:latin typeface="TimesNewRomanPSMT"/>
              </a:rPr>
              <a:t>Let the alternating voltage be given by the equation</a:t>
            </a:r>
            <a:endParaRPr lang="en-US" dirty="0"/>
          </a:p>
        </p:txBody>
      </p:sp>
      <p:pic>
        <p:nvPicPr>
          <p:cNvPr id="5" name="Picture 4"/>
          <p:cNvPicPr>
            <a:picLocks noChangeAspect="1"/>
          </p:cNvPicPr>
          <p:nvPr/>
        </p:nvPicPr>
        <p:blipFill>
          <a:blip r:embed="rId4"/>
          <a:stretch>
            <a:fillRect/>
          </a:stretch>
        </p:blipFill>
        <p:spPr>
          <a:xfrm>
            <a:off x="1791974" y="1201843"/>
            <a:ext cx="1732644" cy="422241"/>
          </a:xfrm>
          <a:prstGeom prst="rect">
            <a:avLst/>
          </a:prstGeom>
        </p:spPr>
      </p:pic>
      <p:pic>
        <p:nvPicPr>
          <p:cNvPr id="6" name="Picture 5"/>
          <p:cNvPicPr>
            <a:picLocks noChangeAspect="1"/>
          </p:cNvPicPr>
          <p:nvPr/>
        </p:nvPicPr>
        <p:blipFill>
          <a:blip r:embed="rId5"/>
          <a:stretch>
            <a:fillRect/>
          </a:stretch>
        </p:blipFill>
        <p:spPr>
          <a:xfrm>
            <a:off x="1791974" y="1624084"/>
            <a:ext cx="1124002" cy="1014343"/>
          </a:xfrm>
          <a:prstGeom prst="rect">
            <a:avLst/>
          </a:prstGeom>
        </p:spPr>
      </p:pic>
      <p:pic>
        <p:nvPicPr>
          <p:cNvPr id="7" name="Picture 6"/>
          <p:cNvPicPr>
            <a:picLocks noChangeAspect="1"/>
          </p:cNvPicPr>
          <p:nvPr/>
        </p:nvPicPr>
        <p:blipFill rotWithShape="1">
          <a:blip r:embed="rId6"/>
          <a:srcRect t="10542"/>
          <a:stretch/>
        </p:blipFill>
        <p:spPr>
          <a:xfrm>
            <a:off x="1880468" y="2638426"/>
            <a:ext cx="1603201" cy="677979"/>
          </a:xfrm>
          <a:prstGeom prst="rect">
            <a:avLst/>
          </a:prstGeom>
        </p:spPr>
      </p:pic>
      <p:pic>
        <p:nvPicPr>
          <p:cNvPr id="8" name="Picture 7"/>
          <p:cNvPicPr>
            <a:picLocks noChangeAspect="1"/>
          </p:cNvPicPr>
          <p:nvPr/>
        </p:nvPicPr>
        <p:blipFill>
          <a:blip r:embed="rId7"/>
          <a:stretch>
            <a:fillRect/>
          </a:stretch>
        </p:blipFill>
        <p:spPr>
          <a:xfrm>
            <a:off x="1880468" y="3910926"/>
            <a:ext cx="1958693" cy="954657"/>
          </a:xfrm>
          <a:prstGeom prst="rect">
            <a:avLst/>
          </a:prstGeom>
        </p:spPr>
      </p:pic>
      <p:sp>
        <p:nvSpPr>
          <p:cNvPr id="9" name="Rectangle 8"/>
          <p:cNvSpPr/>
          <p:nvPr/>
        </p:nvSpPr>
        <p:spPr>
          <a:xfrm>
            <a:off x="443524" y="3429000"/>
            <a:ext cx="5816016" cy="369332"/>
          </a:xfrm>
          <a:prstGeom prst="rect">
            <a:avLst/>
          </a:prstGeom>
        </p:spPr>
        <p:txBody>
          <a:bodyPr wrap="none">
            <a:spAutoFit/>
          </a:bodyPr>
          <a:lstStyle/>
          <a:p>
            <a:r>
              <a:rPr lang="en-US" dirty="0">
                <a:latin typeface="TimesNewRomanPSMT"/>
              </a:rPr>
              <a:t>The value of </a:t>
            </a:r>
            <a:r>
              <a:rPr lang="en-US" i="1" dirty="0" err="1">
                <a:latin typeface="TimesNewRomanPS-ItalicMT"/>
              </a:rPr>
              <a:t>i</a:t>
            </a:r>
            <a:r>
              <a:rPr lang="en-US" i="1" dirty="0">
                <a:latin typeface="TimesNewRomanPS-ItalicMT"/>
              </a:rPr>
              <a:t> </a:t>
            </a:r>
            <a:r>
              <a:rPr lang="en-US" dirty="0">
                <a:latin typeface="TimesNewRomanPSMT"/>
              </a:rPr>
              <a:t>will be maximum (</a:t>
            </a:r>
            <a:r>
              <a:rPr lang="en-US" i="1" dirty="0">
                <a:latin typeface="TimesNewRomanPS-ItalicMT"/>
              </a:rPr>
              <a:t>i.e</a:t>
            </a:r>
            <a:r>
              <a:rPr lang="en-US" dirty="0">
                <a:latin typeface="TimesNewRomanPSMT"/>
              </a:rPr>
              <a:t>. </a:t>
            </a:r>
            <a:r>
              <a:rPr lang="en-US" i="1" dirty="0" err="1">
                <a:latin typeface="TimesNewRomanPS-ItalicMT"/>
              </a:rPr>
              <a:t>I</a:t>
            </a:r>
            <a:r>
              <a:rPr lang="en-US" sz="800" i="1" dirty="0" err="1">
                <a:latin typeface="TimesNewRomanPS-ItalicMT"/>
              </a:rPr>
              <a:t>m</a:t>
            </a:r>
            <a:r>
              <a:rPr lang="en-US" dirty="0">
                <a:latin typeface="TimesNewRomanPSMT"/>
              </a:rPr>
              <a:t>) when sin </a:t>
            </a:r>
            <a:r>
              <a:rPr lang="en-US" dirty="0" err="1">
                <a:latin typeface="TimesNewRomanPSMT"/>
              </a:rPr>
              <a:t>ω</a:t>
            </a:r>
            <a:r>
              <a:rPr lang="en-US" i="1" dirty="0" err="1">
                <a:latin typeface="TimesNewRomanPS-ItalicMT"/>
              </a:rPr>
              <a:t>t</a:t>
            </a:r>
            <a:r>
              <a:rPr lang="en-US" i="1" dirty="0">
                <a:latin typeface="TimesNewRomanPS-ItalicMT"/>
              </a:rPr>
              <a:t> </a:t>
            </a:r>
            <a:r>
              <a:rPr lang="en-US" dirty="0">
                <a:latin typeface="TimesNewRomanPSMT"/>
              </a:rPr>
              <a:t>= 1.</a:t>
            </a:r>
            <a:endParaRPr lang="en-US" dirty="0"/>
          </a:p>
        </p:txBody>
      </p:sp>
      <p:pic>
        <p:nvPicPr>
          <p:cNvPr id="10" name="Picture 9"/>
          <p:cNvPicPr>
            <a:picLocks noChangeAspect="1"/>
          </p:cNvPicPr>
          <p:nvPr/>
        </p:nvPicPr>
        <p:blipFill>
          <a:blip r:embed="rId8"/>
          <a:stretch>
            <a:fillRect/>
          </a:stretch>
        </p:blipFill>
        <p:spPr>
          <a:xfrm>
            <a:off x="4041976" y="4032071"/>
            <a:ext cx="8150024" cy="2367388"/>
          </a:xfrm>
          <a:prstGeom prst="rect">
            <a:avLst/>
          </a:prstGeom>
        </p:spPr>
      </p:pic>
      <mc:AlternateContent xmlns:mc="http://schemas.openxmlformats.org/markup-compatibility/2006" xmlns:p14="http://schemas.microsoft.com/office/powerpoint/2010/main">
        <mc:Choice Requires="p14">
          <p:contentPart p14:bwMode="auto" r:id="rId9">
            <p14:nvContentPartPr>
              <p14:cNvPr id="11" name="Ink 10"/>
              <p14:cNvContentPartPr/>
              <p14:nvPr/>
            </p14:nvContentPartPr>
            <p14:xfrm>
              <a:off x="6116760" y="1687680"/>
              <a:ext cx="4929480" cy="2973960"/>
            </p14:xfrm>
          </p:contentPart>
        </mc:Choice>
        <mc:Fallback xmlns="">
          <p:pic>
            <p:nvPicPr>
              <p:cNvPr id="11" name="Ink 10"/>
              <p:cNvPicPr/>
              <p:nvPr/>
            </p:nvPicPr>
            <p:blipFill>
              <a:blip r:embed="rId10"/>
              <a:stretch>
                <a:fillRect/>
              </a:stretch>
            </p:blipFill>
            <p:spPr>
              <a:xfrm>
                <a:off x="6107400" y="1678320"/>
                <a:ext cx="4948200" cy="2992680"/>
              </a:xfrm>
              <a:prstGeom prst="rect">
                <a:avLst/>
              </a:prstGeom>
            </p:spPr>
          </p:pic>
        </mc:Fallback>
      </mc:AlternateContent>
    </p:spTree>
    <p:extLst>
      <p:ext uri="{BB962C8B-B14F-4D97-AF65-F5344CB8AC3E}">
        <p14:creationId xmlns:p14="http://schemas.microsoft.com/office/powerpoint/2010/main" val="3406372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0172" y="900604"/>
            <a:ext cx="7430742" cy="1081870"/>
          </a:xfrm>
          <a:prstGeom prst="rect">
            <a:avLst/>
          </a:prstGeom>
        </p:spPr>
      </p:pic>
      <p:sp>
        <p:nvSpPr>
          <p:cNvPr id="3" name="Rectangle 2"/>
          <p:cNvSpPr/>
          <p:nvPr/>
        </p:nvSpPr>
        <p:spPr>
          <a:xfrm>
            <a:off x="580172" y="1982474"/>
            <a:ext cx="10706527" cy="646331"/>
          </a:xfrm>
          <a:prstGeom prst="rect">
            <a:avLst/>
          </a:prstGeom>
        </p:spPr>
        <p:txBody>
          <a:bodyPr wrap="square">
            <a:spAutoFit/>
          </a:bodyPr>
          <a:lstStyle/>
          <a:p>
            <a:r>
              <a:rPr lang="en-US" dirty="0">
                <a:latin typeface="TimesNewRomanPSMT"/>
              </a:rPr>
              <a:t>Thus power consists of two </a:t>
            </a:r>
            <a:r>
              <a:rPr lang="en-US" dirty="0" smtClean="0">
                <a:latin typeface="TimesNewRomanPSMT"/>
              </a:rPr>
              <a:t>parts </a:t>
            </a:r>
            <a:r>
              <a:rPr lang="en-US" i="1" dirty="0">
                <a:latin typeface="TimesNewRomanPS-ItalicMT"/>
              </a:rPr>
              <a:t>viz</a:t>
            </a:r>
            <a:r>
              <a:rPr lang="en-US" dirty="0">
                <a:latin typeface="TimesNewRomanPSMT"/>
              </a:rPr>
              <a:t>. a constant part (</a:t>
            </a:r>
            <a:r>
              <a:rPr lang="en-US" i="1" dirty="0" err="1">
                <a:latin typeface="TimesNewRomanPS-ItalicMT"/>
              </a:rPr>
              <a:t>V</a:t>
            </a:r>
            <a:r>
              <a:rPr lang="en-US" sz="800" i="1" dirty="0" err="1">
                <a:latin typeface="TimesNewRomanPS-ItalicMT"/>
              </a:rPr>
              <a:t>m</a:t>
            </a:r>
            <a:r>
              <a:rPr lang="en-US" i="1" dirty="0" err="1">
                <a:latin typeface="TimesNewRomanPS-ItalicMT"/>
              </a:rPr>
              <a:t>I</a:t>
            </a:r>
            <a:r>
              <a:rPr lang="en-US" sz="800" i="1" dirty="0" err="1">
                <a:latin typeface="TimesNewRomanPS-ItalicMT"/>
              </a:rPr>
              <a:t>m</a:t>
            </a:r>
            <a:r>
              <a:rPr lang="en-US" dirty="0">
                <a:latin typeface="TimesNewRomanPSMT"/>
              </a:rPr>
              <a:t>/2) and a fluctuating part (</a:t>
            </a:r>
            <a:r>
              <a:rPr lang="en-US" i="1" dirty="0" err="1">
                <a:latin typeface="TimesNewRomanPS-ItalicMT"/>
              </a:rPr>
              <a:t>V</a:t>
            </a:r>
            <a:r>
              <a:rPr lang="en-US" sz="800" i="1" dirty="0" err="1">
                <a:latin typeface="TimesNewRomanPS-ItalicMT"/>
              </a:rPr>
              <a:t>m</a:t>
            </a:r>
            <a:r>
              <a:rPr lang="en-US" i="1" dirty="0" err="1">
                <a:latin typeface="TimesNewRomanPS-ItalicMT"/>
              </a:rPr>
              <a:t>I</a:t>
            </a:r>
            <a:r>
              <a:rPr lang="en-US" sz="800" i="1" dirty="0" err="1">
                <a:latin typeface="TimesNewRomanPS-ItalicMT"/>
              </a:rPr>
              <a:t>m</a:t>
            </a:r>
            <a:r>
              <a:rPr lang="en-US" dirty="0">
                <a:latin typeface="TimesNewRomanPSMT"/>
              </a:rPr>
              <a:t>/2) cos2ω</a:t>
            </a:r>
            <a:r>
              <a:rPr lang="en-US" i="1" dirty="0">
                <a:latin typeface="TimesNewRomanPS-ItalicMT"/>
              </a:rPr>
              <a:t>t</a:t>
            </a:r>
            <a:r>
              <a:rPr lang="en-US" dirty="0">
                <a:latin typeface="TimesNewRomanPSMT"/>
              </a:rPr>
              <a:t>.</a:t>
            </a:r>
          </a:p>
          <a:p>
            <a:r>
              <a:rPr lang="en-US" dirty="0">
                <a:latin typeface="TimesNewRomanPSMT"/>
              </a:rPr>
              <a:t>Since power is a scalar quantity, average power over a complete cycle is to be considered.</a:t>
            </a:r>
            <a:endParaRPr lang="en-US" dirty="0"/>
          </a:p>
        </p:txBody>
      </p:sp>
      <p:pic>
        <p:nvPicPr>
          <p:cNvPr id="4" name="Picture 3"/>
          <p:cNvPicPr>
            <a:picLocks noChangeAspect="1"/>
          </p:cNvPicPr>
          <p:nvPr/>
        </p:nvPicPr>
        <p:blipFill rotWithShape="1">
          <a:blip r:embed="rId3"/>
          <a:srcRect t="3035"/>
          <a:stretch/>
        </p:blipFill>
        <p:spPr>
          <a:xfrm>
            <a:off x="580172" y="2879678"/>
            <a:ext cx="7965984" cy="2811437"/>
          </a:xfrm>
          <a:prstGeom prst="rect">
            <a:avLst/>
          </a:prstGeom>
        </p:spPr>
      </p:pic>
      <p:sp>
        <p:nvSpPr>
          <p:cNvPr id="5" name="Rectangle 4"/>
          <p:cNvSpPr/>
          <p:nvPr/>
        </p:nvSpPr>
        <p:spPr>
          <a:xfrm>
            <a:off x="580172" y="562216"/>
            <a:ext cx="877163" cy="369332"/>
          </a:xfrm>
          <a:prstGeom prst="rect">
            <a:avLst/>
          </a:prstGeom>
        </p:spPr>
        <p:txBody>
          <a:bodyPr wrap="none">
            <a:spAutoFit/>
          </a:bodyPr>
          <a:lstStyle/>
          <a:p>
            <a:r>
              <a:rPr lang="en-US" b="1" dirty="0">
                <a:solidFill>
                  <a:srgbClr val="0000FF"/>
                </a:solidFill>
                <a:latin typeface="TimesNewRomanPS-BoldMT"/>
              </a:rPr>
              <a:t>Power</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5875560" y="2009160"/>
              <a:ext cx="81000" cy="89640"/>
            </p14:xfrm>
          </p:contentPart>
        </mc:Choice>
        <mc:Fallback xmlns="">
          <p:pic>
            <p:nvPicPr>
              <p:cNvPr id="6" name="Ink 5"/>
              <p:cNvPicPr/>
              <p:nvPr/>
            </p:nvPicPr>
            <p:blipFill>
              <a:blip r:embed="rId5"/>
              <a:stretch>
                <a:fillRect/>
              </a:stretch>
            </p:blipFill>
            <p:spPr>
              <a:xfrm>
                <a:off x="5866200" y="1999800"/>
                <a:ext cx="99720" cy="108360"/>
              </a:xfrm>
              <a:prstGeom prst="rect">
                <a:avLst/>
              </a:prstGeom>
            </p:spPr>
          </p:pic>
        </mc:Fallback>
      </mc:AlternateContent>
    </p:spTree>
    <p:extLst>
      <p:ext uri="{BB962C8B-B14F-4D97-AF65-F5344CB8AC3E}">
        <p14:creationId xmlns:p14="http://schemas.microsoft.com/office/powerpoint/2010/main" val="3381789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937" y="337361"/>
            <a:ext cx="5147563" cy="369332"/>
          </a:xfrm>
          <a:prstGeom prst="rect">
            <a:avLst/>
          </a:prstGeom>
        </p:spPr>
        <p:txBody>
          <a:bodyPr wrap="none">
            <a:spAutoFit/>
          </a:bodyPr>
          <a:lstStyle/>
          <a:p>
            <a:r>
              <a:rPr lang="en-US" b="1" dirty="0">
                <a:solidFill>
                  <a:srgbClr val="001AE6"/>
                </a:solidFill>
                <a:latin typeface="Humanist777BT-BlackB"/>
              </a:rPr>
              <a:t>A.C. Circuit Containing Pure Inductance Only</a:t>
            </a:r>
            <a:endParaRPr lang="en-US" b="1" dirty="0"/>
          </a:p>
        </p:txBody>
      </p:sp>
      <p:pic>
        <p:nvPicPr>
          <p:cNvPr id="3" name="Picture 2"/>
          <p:cNvPicPr>
            <a:picLocks noChangeAspect="1"/>
          </p:cNvPicPr>
          <p:nvPr/>
        </p:nvPicPr>
        <p:blipFill>
          <a:blip r:embed="rId2"/>
          <a:stretch>
            <a:fillRect/>
          </a:stretch>
        </p:blipFill>
        <p:spPr>
          <a:xfrm>
            <a:off x="8739756" y="706693"/>
            <a:ext cx="3151181" cy="2005297"/>
          </a:xfrm>
          <a:prstGeom prst="rect">
            <a:avLst/>
          </a:prstGeom>
        </p:spPr>
      </p:pic>
      <p:pic>
        <p:nvPicPr>
          <p:cNvPr id="4" name="Picture 3"/>
          <p:cNvPicPr>
            <a:picLocks noChangeAspect="1"/>
          </p:cNvPicPr>
          <p:nvPr/>
        </p:nvPicPr>
        <p:blipFill>
          <a:blip r:embed="rId3"/>
          <a:stretch>
            <a:fillRect/>
          </a:stretch>
        </p:blipFill>
        <p:spPr>
          <a:xfrm>
            <a:off x="723616" y="1026065"/>
            <a:ext cx="7482490" cy="4978950"/>
          </a:xfrm>
          <a:prstGeom prst="rect">
            <a:avLst/>
          </a:prstGeom>
        </p:spPr>
      </p:pic>
      <p:pic>
        <p:nvPicPr>
          <p:cNvPr id="5" name="Picture 4"/>
          <p:cNvPicPr>
            <a:picLocks noChangeAspect="1"/>
          </p:cNvPicPr>
          <p:nvPr/>
        </p:nvPicPr>
        <p:blipFill>
          <a:blip r:embed="rId4"/>
          <a:stretch>
            <a:fillRect/>
          </a:stretch>
        </p:blipFill>
        <p:spPr>
          <a:xfrm>
            <a:off x="9339120" y="3402415"/>
            <a:ext cx="2162118" cy="1824678"/>
          </a:xfrm>
          <a:prstGeom prst="rect">
            <a:avLst/>
          </a:prstGeom>
        </p:spPr>
      </p:pic>
      <p:sp>
        <p:nvSpPr>
          <p:cNvPr id="6" name="Rectangle 5"/>
          <p:cNvSpPr/>
          <p:nvPr/>
        </p:nvSpPr>
        <p:spPr>
          <a:xfrm>
            <a:off x="5526500" y="5353878"/>
            <a:ext cx="397565" cy="2517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41281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4489" y="759469"/>
            <a:ext cx="1731661" cy="1021236"/>
          </a:xfrm>
          <a:prstGeom prst="rect">
            <a:avLst/>
          </a:prstGeom>
        </p:spPr>
      </p:pic>
      <p:pic>
        <p:nvPicPr>
          <p:cNvPr id="3" name="Picture 2"/>
          <p:cNvPicPr>
            <a:picLocks noChangeAspect="1"/>
          </p:cNvPicPr>
          <p:nvPr/>
        </p:nvPicPr>
        <p:blipFill>
          <a:blip r:embed="rId3"/>
          <a:stretch>
            <a:fillRect/>
          </a:stretch>
        </p:blipFill>
        <p:spPr>
          <a:xfrm>
            <a:off x="1376218" y="1765462"/>
            <a:ext cx="2043639" cy="411778"/>
          </a:xfrm>
          <a:prstGeom prst="rect">
            <a:avLst/>
          </a:prstGeom>
        </p:spPr>
      </p:pic>
      <p:pic>
        <p:nvPicPr>
          <p:cNvPr id="4" name="Picture 3"/>
          <p:cNvPicPr>
            <a:picLocks noChangeAspect="1"/>
          </p:cNvPicPr>
          <p:nvPr/>
        </p:nvPicPr>
        <p:blipFill rotWithShape="1">
          <a:blip r:embed="rId4"/>
          <a:srcRect t="2116"/>
          <a:stretch/>
        </p:blipFill>
        <p:spPr>
          <a:xfrm>
            <a:off x="559487" y="3248167"/>
            <a:ext cx="8572347" cy="2524835"/>
          </a:xfrm>
          <a:prstGeom prst="rect">
            <a:avLst/>
          </a:prstGeom>
        </p:spPr>
      </p:pic>
      <p:sp>
        <p:nvSpPr>
          <p:cNvPr id="5" name="Rectangle 4"/>
          <p:cNvSpPr/>
          <p:nvPr/>
        </p:nvSpPr>
        <p:spPr>
          <a:xfrm>
            <a:off x="937637" y="2824243"/>
            <a:ext cx="877163" cy="369332"/>
          </a:xfrm>
          <a:prstGeom prst="rect">
            <a:avLst/>
          </a:prstGeom>
        </p:spPr>
        <p:txBody>
          <a:bodyPr wrap="none">
            <a:spAutoFit/>
          </a:bodyPr>
          <a:lstStyle/>
          <a:p>
            <a:r>
              <a:rPr lang="en-US" b="1" dirty="0">
                <a:solidFill>
                  <a:srgbClr val="0000FF"/>
                </a:solidFill>
                <a:latin typeface="TimesNewRomanPS-BoldMT"/>
              </a:rPr>
              <a:t>Power</a:t>
            </a:r>
            <a:endParaRPr lang="en-US" dirty="0"/>
          </a:p>
        </p:txBody>
      </p:sp>
      <p:pic>
        <p:nvPicPr>
          <p:cNvPr id="6" name="Picture 5"/>
          <p:cNvPicPr>
            <a:picLocks noChangeAspect="1"/>
          </p:cNvPicPr>
          <p:nvPr/>
        </p:nvPicPr>
        <p:blipFill rotWithShape="1">
          <a:blip r:embed="rId5"/>
          <a:srcRect b="4126"/>
          <a:stretch/>
        </p:blipFill>
        <p:spPr>
          <a:xfrm>
            <a:off x="4624104" y="388210"/>
            <a:ext cx="7567896" cy="2286751"/>
          </a:xfrm>
          <a:prstGeom prst="rect">
            <a:avLst/>
          </a:prstGeom>
        </p:spPr>
      </p:pic>
      <p:sp>
        <p:nvSpPr>
          <p:cNvPr id="7" name="Rectangle 6"/>
          <p:cNvSpPr/>
          <p:nvPr/>
        </p:nvSpPr>
        <p:spPr>
          <a:xfrm>
            <a:off x="768779" y="194166"/>
            <a:ext cx="2339102" cy="369332"/>
          </a:xfrm>
          <a:prstGeom prst="rect">
            <a:avLst/>
          </a:prstGeom>
        </p:spPr>
        <p:txBody>
          <a:bodyPr wrap="none">
            <a:spAutoFit/>
          </a:bodyPr>
          <a:lstStyle/>
          <a:p>
            <a:r>
              <a:rPr lang="en-US" b="1" dirty="0">
                <a:solidFill>
                  <a:srgbClr val="0000FF"/>
                </a:solidFill>
                <a:latin typeface="TimesNewRomanPS-BoldMT"/>
              </a:rPr>
              <a:t>Inductive reactance</a:t>
            </a:r>
            <a:endParaRPr lang="en-US" dirty="0"/>
          </a:p>
        </p:txBody>
      </p:sp>
      <p:sp>
        <p:nvSpPr>
          <p:cNvPr id="8" name="Rectangle 7"/>
          <p:cNvSpPr/>
          <p:nvPr/>
        </p:nvSpPr>
        <p:spPr>
          <a:xfrm>
            <a:off x="624843" y="5996106"/>
            <a:ext cx="11368374" cy="646331"/>
          </a:xfrm>
          <a:prstGeom prst="rect">
            <a:avLst/>
          </a:prstGeom>
        </p:spPr>
        <p:txBody>
          <a:bodyPr wrap="square">
            <a:spAutoFit/>
          </a:bodyPr>
          <a:lstStyle/>
          <a:p>
            <a:r>
              <a:rPr lang="en-US" dirty="0">
                <a:solidFill>
                  <a:srgbClr val="0000FF"/>
                </a:solidFill>
                <a:latin typeface="TimesNewRomanPS-BoldMT"/>
              </a:rPr>
              <a:t>In a resistance, current and </a:t>
            </a:r>
            <a:r>
              <a:rPr lang="en-US" dirty="0" err="1">
                <a:solidFill>
                  <a:srgbClr val="0000FF"/>
                </a:solidFill>
                <a:latin typeface="TimesNewRomanPS-BoldMT"/>
              </a:rPr>
              <a:t>p.d</a:t>
            </a:r>
            <a:r>
              <a:rPr lang="en-US" dirty="0">
                <a:solidFill>
                  <a:srgbClr val="0000FF"/>
                </a:solidFill>
                <a:latin typeface="TimesNewRomanPS-BoldMT"/>
              </a:rPr>
              <a:t>. are in phase and power is absorbed. In an inductance, current and </a:t>
            </a:r>
            <a:r>
              <a:rPr lang="en-US" dirty="0" err="1">
                <a:solidFill>
                  <a:srgbClr val="0000FF"/>
                </a:solidFill>
                <a:latin typeface="TimesNewRomanPS-BoldMT"/>
              </a:rPr>
              <a:t>p.d</a:t>
            </a:r>
            <a:r>
              <a:rPr lang="en-US" dirty="0">
                <a:solidFill>
                  <a:srgbClr val="0000FF"/>
                </a:solidFill>
                <a:latin typeface="TimesNewRomanPS-BoldMT"/>
              </a:rPr>
              <a:t>. are 90° out of phase and there is no net power consumed</a:t>
            </a:r>
          </a:p>
        </p:txBody>
      </p:sp>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678680" y="2268000"/>
              <a:ext cx="1563120" cy="500400"/>
            </p14:xfrm>
          </p:contentPart>
        </mc:Choice>
        <mc:Fallback xmlns="">
          <p:pic>
            <p:nvPicPr>
              <p:cNvPr id="10" name="Ink 9"/>
              <p:cNvPicPr/>
              <p:nvPr/>
            </p:nvPicPr>
            <p:blipFill>
              <a:blip r:embed="rId9"/>
              <a:stretch>
                <a:fillRect/>
              </a:stretch>
            </p:blipFill>
            <p:spPr>
              <a:xfrm>
                <a:off x="1669320" y="2258640"/>
                <a:ext cx="1581840" cy="519120"/>
              </a:xfrm>
              <a:prstGeom prst="rect">
                <a:avLst/>
              </a:prstGeom>
            </p:spPr>
          </p:pic>
        </mc:Fallback>
      </mc:AlternateContent>
    </p:spTree>
    <p:extLst>
      <p:ext uri="{BB962C8B-B14F-4D97-AF65-F5344CB8AC3E}">
        <p14:creationId xmlns:p14="http://schemas.microsoft.com/office/powerpoint/2010/main" val="956447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697" y="337361"/>
            <a:ext cx="4711546" cy="369332"/>
          </a:xfrm>
          <a:prstGeom prst="rect">
            <a:avLst/>
          </a:prstGeom>
        </p:spPr>
        <p:txBody>
          <a:bodyPr wrap="none">
            <a:spAutoFit/>
          </a:bodyPr>
          <a:lstStyle/>
          <a:p>
            <a:r>
              <a:rPr lang="en-US" b="1" dirty="0">
                <a:solidFill>
                  <a:srgbClr val="001AE6"/>
                </a:solidFill>
                <a:latin typeface="Humanist777BT-BlackB"/>
              </a:rPr>
              <a:t>A.C. Circuit Containing Capacitance Only</a:t>
            </a:r>
            <a:endParaRPr lang="en-US" b="1" dirty="0"/>
          </a:p>
        </p:txBody>
      </p:sp>
      <p:pic>
        <p:nvPicPr>
          <p:cNvPr id="3" name="Picture 2"/>
          <p:cNvPicPr>
            <a:picLocks noChangeAspect="1"/>
          </p:cNvPicPr>
          <p:nvPr/>
        </p:nvPicPr>
        <p:blipFill>
          <a:blip r:embed="rId2"/>
          <a:stretch>
            <a:fillRect/>
          </a:stretch>
        </p:blipFill>
        <p:spPr>
          <a:xfrm>
            <a:off x="8636615" y="706693"/>
            <a:ext cx="2929933" cy="1881827"/>
          </a:xfrm>
          <a:prstGeom prst="rect">
            <a:avLst/>
          </a:prstGeom>
        </p:spPr>
      </p:pic>
      <p:pic>
        <p:nvPicPr>
          <p:cNvPr id="4" name="Picture 3"/>
          <p:cNvPicPr>
            <a:picLocks noChangeAspect="1"/>
          </p:cNvPicPr>
          <p:nvPr/>
        </p:nvPicPr>
        <p:blipFill>
          <a:blip r:embed="rId3"/>
          <a:stretch>
            <a:fillRect/>
          </a:stretch>
        </p:blipFill>
        <p:spPr>
          <a:xfrm>
            <a:off x="9024008" y="3078352"/>
            <a:ext cx="2155145" cy="1903081"/>
          </a:xfrm>
          <a:prstGeom prst="rect">
            <a:avLst/>
          </a:prstGeom>
        </p:spPr>
      </p:pic>
      <p:pic>
        <p:nvPicPr>
          <p:cNvPr id="5" name="Picture 4"/>
          <p:cNvPicPr>
            <a:picLocks noChangeAspect="1"/>
          </p:cNvPicPr>
          <p:nvPr/>
        </p:nvPicPr>
        <p:blipFill>
          <a:blip r:embed="rId4"/>
          <a:stretch>
            <a:fillRect/>
          </a:stretch>
        </p:blipFill>
        <p:spPr>
          <a:xfrm>
            <a:off x="916958" y="971407"/>
            <a:ext cx="1633249" cy="366073"/>
          </a:xfrm>
          <a:prstGeom prst="rect">
            <a:avLst/>
          </a:prstGeom>
        </p:spPr>
      </p:pic>
      <p:pic>
        <p:nvPicPr>
          <p:cNvPr id="6" name="Picture 5"/>
          <p:cNvPicPr>
            <a:picLocks noChangeAspect="1"/>
          </p:cNvPicPr>
          <p:nvPr/>
        </p:nvPicPr>
        <p:blipFill>
          <a:blip r:embed="rId5"/>
          <a:stretch>
            <a:fillRect/>
          </a:stretch>
        </p:blipFill>
        <p:spPr>
          <a:xfrm>
            <a:off x="515984" y="2030601"/>
            <a:ext cx="7605096" cy="2950831"/>
          </a:xfrm>
          <a:prstGeom prst="rect">
            <a:avLst/>
          </a:prstGeom>
        </p:spPr>
      </p:pic>
      <p:sp>
        <p:nvSpPr>
          <p:cNvPr id="7" name="Rectangle 6"/>
          <p:cNvSpPr/>
          <p:nvPr/>
        </p:nvSpPr>
        <p:spPr>
          <a:xfrm>
            <a:off x="750929" y="1499374"/>
            <a:ext cx="7370151" cy="369332"/>
          </a:xfrm>
          <a:prstGeom prst="rect">
            <a:avLst/>
          </a:prstGeom>
        </p:spPr>
        <p:txBody>
          <a:bodyPr wrap="square">
            <a:spAutoFit/>
          </a:bodyPr>
          <a:lstStyle/>
          <a:p>
            <a:r>
              <a:rPr lang="en-US" dirty="0">
                <a:latin typeface="TimesNewRomanPSMT"/>
              </a:rPr>
              <a:t>Let at </a:t>
            </a:r>
            <a:r>
              <a:rPr lang="en-US" dirty="0" smtClean="0">
                <a:latin typeface="TimesNewRomanPSMT"/>
              </a:rPr>
              <a:t>any instant </a:t>
            </a:r>
            <a:r>
              <a:rPr lang="en-US" i="1" dirty="0" err="1">
                <a:latin typeface="TimesNewRomanPS-ItalicMT"/>
              </a:rPr>
              <a:t>i</a:t>
            </a:r>
            <a:r>
              <a:rPr lang="en-US" i="1" dirty="0">
                <a:latin typeface="TimesNewRomanPS-ItalicMT"/>
              </a:rPr>
              <a:t> </a:t>
            </a:r>
            <a:r>
              <a:rPr lang="en-US" dirty="0">
                <a:latin typeface="TimesNewRomanPSMT"/>
              </a:rPr>
              <a:t>be the current and </a:t>
            </a:r>
            <a:r>
              <a:rPr lang="en-US" i="1" dirty="0">
                <a:latin typeface="TimesNewRomanPS-ItalicMT"/>
              </a:rPr>
              <a:t>q </a:t>
            </a:r>
            <a:r>
              <a:rPr lang="en-US" dirty="0">
                <a:latin typeface="TimesNewRomanPSMT"/>
              </a:rPr>
              <a:t>be the charge on the plates.</a:t>
            </a:r>
            <a:endParaRPr lang="en-US" dirty="0"/>
          </a:p>
        </p:txBody>
      </p:sp>
      <p:sp>
        <p:nvSpPr>
          <p:cNvPr id="8" name="Rectangle 7"/>
          <p:cNvSpPr/>
          <p:nvPr/>
        </p:nvSpPr>
        <p:spPr>
          <a:xfrm>
            <a:off x="4108175" y="4174435"/>
            <a:ext cx="1722782" cy="2915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60387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9650" y="815875"/>
            <a:ext cx="1921035" cy="1155510"/>
          </a:xfrm>
          <a:prstGeom prst="rect">
            <a:avLst/>
          </a:prstGeom>
        </p:spPr>
      </p:pic>
      <p:sp>
        <p:nvSpPr>
          <p:cNvPr id="3" name="Rectangle 2"/>
          <p:cNvSpPr/>
          <p:nvPr/>
        </p:nvSpPr>
        <p:spPr>
          <a:xfrm>
            <a:off x="570519" y="446543"/>
            <a:ext cx="2480166" cy="369332"/>
          </a:xfrm>
          <a:prstGeom prst="rect">
            <a:avLst/>
          </a:prstGeom>
        </p:spPr>
        <p:txBody>
          <a:bodyPr wrap="none">
            <a:spAutoFit/>
          </a:bodyPr>
          <a:lstStyle/>
          <a:p>
            <a:r>
              <a:rPr lang="en-US" b="1" dirty="0">
                <a:solidFill>
                  <a:srgbClr val="0000FF"/>
                </a:solidFill>
                <a:latin typeface="TimesNewRomanPS-BoldMT"/>
              </a:rPr>
              <a:t>Capacitive reactance</a:t>
            </a:r>
            <a:endParaRPr lang="en-US" dirty="0"/>
          </a:p>
        </p:txBody>
      </p:sp>
      <p:pic>
        <p:nvPicPr>
          <p:cNvPr id="4" name="Picture 3"/>
          <p:cNvPicPr>
            <a:picLocks noChangeAspect="1"/>
          </p:cNvPicPr>
          <p:nvPr/>
        </p:nvPicPr>
        <p:blipFill>
          <a:blip r:embed="rId3"/>
          <a:stretch>
            <a:fillRect/>
          </a:stretch>
        </p:blipFill>
        <p:spPr>
          <a:xfrm>
            <a:off x="1129650" y="1971385"/>
            <a:ext cx="2078718" cy="856769"/>
          </a:xfrm>
          <a:prstGeom prst="rect">
            <a:avLst/>
          </a:prstGeom>
        </p:spPr>
      </p:pic>
      <p:sp>
        <p:nvSpPr>
          <p:cNvPr id="5" name="Rectangle 4"/>
          <p:cNvSpPr/>
          <p:nvPr/>
        </p:nvSpPr>
        <p:spPr>
          <a:xfrm>
            <a:off x="691068" y="2942229"/>
            <a:ext cx="877163" cy="369332"/>
          </a:xfrm>
          <a:prstGeom prst="rect">
            <a:avLst/>
          </a:prstGeom>
        </p:spPr>
        <p:txBody>
          <a:bodyPr wrap="none">
            <a:spAutoFit/>
          </a:bodyPr>
          <a:lstStyle/>
          <a:p>
            <a:r>
              <a:rPr lang="en-US" b="1" dirty="0">
                <a:solidFill>
                  <a:srgbClr val="0000FF"/>
                </a:solidFill>
                <a:latin typeface="TimesNewRomanPS-BoldMT"/>
              </a:rPr>
              <a:t>Power</a:t>
            </a:r>
            <a:endParaRPr lang="en-US" dirty="0"/>
          </a:p>
        </p:txBody>
      </p:sp>
      <p:pic>
        <p:nvPicPr>
          <p:cNvPr id="6" name="Picture 5"/>
          <p:cNvPicPr>
            <a:picLocks noChangeAspect="1"/>
          </p:cNvPicPr>
          <p:nvPr/>
        </p:nvPicPr>
        <p:blipFill>
          <a:blip r:embed="rId4"/>
          <a:stretch>
            <a:fillRect/>
          </a:stretch>
        </p:blipFill>
        <p:spPr>
          <a:xfrm>
            <a:off x="244805" y="3744778"/>
            <a:ext cx="8881977" cy="2496332"/>
          </a:xfrm>
          <a:prstGeom prst="rect">
            <a:avLst/>
          </a:prstGeom>
        </p:spPr>
      </p:pic>
      <p:pic>
        <p:nvPicPr>
          <p:cNvPr id="7" name="Picture 6"/>
          <p:cNvPicPr>
            <a:picLocks noChangeAspect="1"/>
          </p:cNvPicPr>
          <p:nvPr/>
        </p:nvPicPr>
        <p:blipFill>
          <a:blip r:embed="rId5"/>
          <a:stretch>
            <a:fillRect/>
          </a:stretch>
        </p:blipFill>
        <p:spPr>
          <a:xfrm>
            <a:off x="4020687" y="341904"/>
            <a:ext cx="7716387" cy="2975387"/>
          </a:xfrm>
          <a:prstGeom prst="rect">
            <a:avLst/>
          </a:prstGeom>
        </p:spPr>
      </p:pic>
      <p:pic>
        <p:nvPicPr>
          <p:cNvPr id="8" name="Picture 7"/>
          <p:cNvPicPr>
            <a:picLocks noChangeAspect="1"/>
          </p:cNvPicPr>
          <p:nvPr/>
        </p:nvPicPr>
        <p:blipFill>
          <a:blip r:embed="rId6"/>
          <a:stretch>
            <a:fillRect/>
          </a:stretch>
        </p:blipFill>
        <p:spPr>
          <a:xfrm>
            <a:off x="716291" y="3798998"/>
            <a:ext cx="2265446" cy="312907"/>
          </a:xfrm>
          <a:prstGeom prst="rect">
            <a:avLst/>
          </a:prstGeom>
        </p:spPr>
      </p:pic>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1214280" y="1152000"/>
              <a:ext cx="6554880" cy="1411200"/>
            </p14:xfrm>
          </p:contentPart>
        </mc:Choice>
        <mc:Fallback xmlns="">
          <p:pic>
            <p:nvPicPr>
              <p:cNvPr id="9" name="Ink 8"/>
              <p:cNvPicPr/>
              <p:nvPr/>
            </p:nvPicPr>
            <p:blipFill>
              <a:blip r:embed="rId8"/>
              <a:stretch>
                <a:fillRect/>
              </a:stretch>
            </p:blipFill>
            <p:spPr>
              <a:xfrm>
                <a:off x="1204920" y="1142640"/>
                <a:ext cx="6573600" cy="1429920"/>
              </a:xfrm>
              <a:prstGeom prst="rect">
                <a:avLst/>
              </a:prstGeom>
            </p:spPr>
          </p:pic>
        </mc:Fallback>
      </mc:AlternateContent>
    </p:spTree>
    <p:extLst>
      <p:ext uri="{BB962C8B-B14F-4D97-AF65-F5344CB8AC3E}">
        <p14:creationId xmlns:p14="http://schemas.microsoft.com/office/powerpoint/2010/main" val="806126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406" y="726421"/>
            <a:ext cx="5468100" cy="369332"/>
          </a:xfrm>
          <a:prstGeom prst="rect">
            <a:avLst/>
          </a:prstGeom>
        </p:spPr>
        <p:txBody>
          <a:bodyPr wrap="none">
            <a:spAutoFit/>
          </a:bodyPr>
          <a:lstStyle/>
          <a:p>
            <a:r>
              <a:rPr lang="en-US" b="1" dirty="0">
                <a:solidFill>
                  <a:srgbClr val="0000FF"/>
                </a:solidFill>
                <a:latin typeface="TimesNewRomanPS-BoldMT"/>
              </a:rPr>
              <a:t>Generation of Alternating Voltages and Currents</a:t>
            </a:r>
          </a:p>
        </p:txBody>
      </p:sp>
      <p:pic>
        <p:nvPicPr>
          <p:cNvPr id="3" name="Picture 2"/>
          <p:cNvPicPr>
            <a:picLocks noChangeAspect="1"/>
          </p:cNvPicPr>
          <p:nvPr/>
        </p:nvPicPr>
        <p:blipFill>
          <a:blip r:embed="rId2"/>
          <a:stretch>
            <a:fillRect/>
          </a:stretch>
        </p:blipFill>
        <p:spPr>
          <a:xfrm>
            <a:off x="3155466" y="1349650"/>
            <a:ext cx="6558377" cy="2510720"/>
          </a:xfrm>
          <a:prstGeom prst="rect">
            <a:avLst/>
          </a:prstGeom>
        </p:spPr>
      </p:pic>
      <p:sp>
        <p:nvSpPr>
          <p:cNvPr id="4" name="Rectangle 3"/>
          <p:cNvSpPr/>
          <p:nvPr/>
        </p:nvSpPr>
        <p:spPr>
          <a:xfrm>
            <a:off x="1868556" y="4083489"/>
            <a:ext cx="8865705" cy="1200329"/>
          </a:xfrm>
          <a:prstGeom prst="rect">
            <a:avLst/>
          </a:prstGeom>
        </p:spPr>
        <p:txBody>
          <a:bodyPr wrap="square">
            <a:spAutoFit/>
          </a:bodyPr>
          <a:lstStyle/>
          <a:p>
            <a:r>
              <a:rPr lang="en-US" b="0" i="0" u="none" strike="noStrike" baseline="0" dirty="0" smtClean="0">
                <a:latin typeface="TimesNewRomanPSMT"/>
              </a:rPr>
              <a:t>An alternating voltage may be generated :</a:t>
            </a:r>
          </a:p>
          <a:p>
            <a:r>
              <a:rPr lang="en-US" b="1" i="0" u="none" strike="noStrike" baseline="0" dirty="0" smtClean="0">
                <a:latin typeface="TimesNewRomanPS-BoldMT"/>
              </a:rPr>
              <a:t>(</a:t>
            </a:r>
            <a:r>
              <a:rPr lang="en-US" b="1" i="1" u="none" strike="noStrike" baseline="0" dirty="0" err="1" smtClean="0">
                <a:latin typeface="TimesNewRomanPS-BoldItalicMT"/>
              </a:rPr>
              <a:t>i</a:t>
            </a:r>
            <a:r>
              <a:rPr lang="en-US" b="1" i="0" u="none" strike="noStrike" baseline="0" dirty="0" smtClean="0">
                <a:latin typeface="TimesNewRomanPS-BoldMT"/>
              </a:rPr>
              <a:t>) </a:t>
            </a:r>
            <a:r>
              <a:rPr lang="en-US" b="0" i="0" u="none" strike="noStrike" baseline="0" dirty="0" smtClean="0">
                <a:latin typeface="TimesNewRomanPSMT"/>
              </a:rPr>
              <a:t>by rotating a coil at constant angular velocity in a uniform magnetic field</a:t>
            </a:r>
          </a:p>
          <a:p>
            <a:r>
              <a:rPr lang="en-US" b="0" i="0" u="none" strike="noStrike" baseline="0" dirty="0" smtClean="0">
                <a:latin typeface="TimesNewRomanPSMT"/>
              </a:rPr>
              <a:t>or</a:t>
            </a:r>
          </a:p>
          <a:p>
            <a:r>
              <a:rPr lang="en-US" b="1" i="0" u="none" strike="noStrike" baseline="0" dirty="0" smtClean="0">
                <a:latin typeface="TimesNewRomanPS-BoldMT"/>
              </a:rPr>
              <a:t>(</a:t>
            </a:r>
            <a:r>
              <a:rPr lang="en-US" b="1" i="1" u="none" strike="noStrike" baseline="0" dirty="0" smtClean="0">
                <a:latin typeface="TimesNewRomanPS-BoldItalicMT"/>
              </a:rPr>
              <a:t>ii</a:t>
            </a:r>
            <a:r>
              <a:rPr lang="en-US" b="1" i="0" u="none" strike="noStrike" baseline="0" dirty="0" smtClean="0">
                <a:latin typeface="TimesNewRomanPS-BoldMT"/>
              </a:rPr>
              <a:t>) </a:t>
            </a:r>
            <a:r>
              <a:rPr lang="en-US" b="0" i="0" u="none" strike="noStrike" baseline="0" dirty="0" smtClean="0">
                <a:latin typeface="TimesNewRomanPSMT"/>
              </a:rPr>
              <a:t>by rotating a magnetic field at a constant angular velocity within a stationary coil</a:t>
            </a:r>
            <a:endParaRPr lang="en-US" dirty="0"/>
          </a:p>
        </p:txBody>
      </p:sp>
      <p:sp>
        <p:nvSpPr>
          <p:cNvPr id="5" name="Rectangle 4"/>
          <p:cNvSpPr/>
          <p:nvPr/>
        </p:nvSpPr>
        <p:spPr>
          <a:xfrm>
            <a:off x="1868555" y="5506937"/>
            <a:ext cx="9462053" cy="1200329"/>
          </a:xfrm>
          <a:prstGeom prst="rect">
            <a:avLst/>
          </a:prstGeom>
        </p:spPr>
        <p:txBody>
          <a:bodyPr wrap="square">
            <a:spAutoFit/>
          </a:bodyPr>
          <a:lstStyle/>
          <a:p>
            <a:r>
              <a:rPr lang="en-US" b="0" i="0" u="none" strike="noStrike" baseline="0" dirty="0" smtClean="0">
                <a:solidFill>
                  <a:srgbClr val="231F20"/>
                </a:solidFill>
                <a:latin typeface="TimesNewRomanPSMT"/>
              </a:rPr>
              <a:t>The value of the voltage generated depends, in each case, upon the number of turns in the coil, strength of the field and the speed at which the coil or magnetic field rotates</a:t>
            </a:r>
            <a:r>
              <a:rPr lang="en-US" dirty="0">
                <a:solidFill>
                  <a:srgbClr val="231F20"/>
                </a:solidFill>
                <a:latin typeface="TimesNewRomanPSMT"/>
              </a:rPr>
              <a:t>. The first method is used for small </a:t>
            </a:r>
            <a:r>
              <a:rPr lang="en-US" dirty="0" err="1">
                <a:solidFill>
                  <a:srgbClr val="231F20"/>
                </a:solidFill>
                <a:latin typeface="TimesNewRomanPSMT"/>
              </a:rPr>
              <a:t>a.c</a:t>
            </a:r>
            <a:r>
              <a:rPr lang="en-US" dirty="0">
                <a:solidFill>
                  <a:srgbClr val="231F20"/>
                </a:solidFill>
                <a:latin typeface="TimesNewRomanPSMT"/>
              </a:rPr>
              <a:t>. generators while the second method is employed for large </a:t>
            </a:r>
            <a:r>
              <a:rPr lang="en-US" dirty="0" err="1">
                <a:solidFill>
                  <a:srgbClr val="231F20"/>
                </a:solidFill>
                <a:latin typeface="TimesNewRomanPSMT"/>
              </a:rPr>
              <a:t>a.c</a:t>
            </a:r>
            <a:r>
              <a:rPr lang="en-US" dirty="0">
                <a:solidFill>
                  <a:srgbClr val="231F20"/>
                </a:solidFill>
                <a:latin typeface="TimesNewRomanPSMT"/>
              </a:rPr>
              <a:t>. generators</a:t>
            </a:r>
          </a:p>
        </p:txBody>
      </p:sp>
    </p:spTree>
    <p:extLst>
      <p:ext uri="{BB962C8B-B14F-4D97-AF65-F5344CB8AC3E}">
        <p14:creationId xmlns:p14="http://schemas.microsoft.com/office/powerpoint/2010/main" val="3642443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557" y="310923"/>
            <a:ext cx="9978886" cy="646331"/>
          </a:xfrm>
          <a:prstGeom prst="rect">
            <a:avLst/>
          </a:prstGeom>
        </p:spPr>
        <p:txBody>
          <a:bodyPr wrap="square">
            <a:spAutoFit/>
          </a:bodyPr>
          <a:lstStyle/>
          <a:p>
            <a:r>
              <a:rPr lang="en-US" dirty="0">
                <a:solidFill>
                  <a:srgbClr val="231F20"/>
                </a:solidFill>
                <a:latin typeface="Times New Roman" panose="02020603050405020304" pitchFamily="18" charset="0"/>
              </a:rPr>
              <a:t>The voltage applied </a:t>
            </a:r>
            <a:r>
              <a:rPr lang="en-US" dirty="0" smtClean="0">
                <a:solidFill>
                  <a:srgbClr val="231F20"/>
                </a:solidFill>
                <a:latin typeface="Times New Roman" panose="02020603050405020304" pitchFamily="18" charset="0"/>
              </a:rPr>
              <a:t>across 3-branched </a:t>
            </a:r>
            <a:r>
              <a:rPr lang="en-US" dirty="0">
                <a:solidFill>
                  <a:srgbClr val="231F20"/>
                </a:solidFill>
                <a:latin typeface="Times New Roman" panose="02020603050405020304" pitchFamily="18" charset="0"/>
              </a:rPr>
              <a:t>circuit of Fig</a:t>
            </a:r>
            <a:r>
              <a:rPr lang="en-US" dirty="0" smtClean="0">
                <a:solidFill>
                  <a:srgbClr val="231F20"/>
                </a:solidFill>
                <a:latin typeface="Times New Roman" panose="02020603050405020304" pitchFamily="18" charset="0"/>
              </a:rPr>
              <a:t>. </a:t>
            </a:r>
            <a:r>
              <a:rPr lang="en-US" dirty="0">
                <a:solidFill>
                  <a:srgbClr val="231F20"/>
                </a:solidFill>
                <a:latin typeface="Times New Roman" panose="02020603050405020304" pitchFamily="18" charset="0"/>
              </a:rPr>
              <a:t>is given by v = 100 </a:t>
            </a:r>
            <a:r>
              <a:rPr lang="en-US" dirty="0" smtClean="0">
                <a:solidFill>
                  <a:srgbClr val="231F20"/>
                </a:solidFill>
                <a:latin typeface="Times New Roman" panose="02020603050405020304" pitchFamily="18" charset="0"/>
              </a:rPr>
              <a:t>sin </a:t>
            </a:r>
            <a:r>
              <a:rPr lang="en-US" dirty="0" smtClean="0">
                <a:solidFill>
                  <a:srgbClr val="231F20"/>
                </a:solidFill>
                <a:latin typeface="TimesNewRomanPSMT"/>
              </a:rPr>
              <a:t>(</a:t>
            </a:r>
            <a:r>
              <a:rPr lang="en-US" dirty="0" smtClean="0">
                <a:solidFill>
                  <a:srgbClr val="231F20"/>
                </a:solidFill>
                <a:latin typeface="Times New Roman" panose="02020603050405020304" pitchFamily="18" charset="0"/>
              </a:rPr>
              <a:t>5000t </a:t>
            </a:r>
            <a:r>
              <a:rPr lang="en-US" dirty="0">
                <a:solidFill>
                  <a:srgbClr val="231F20"/>
                </a:solidFill>
                <a:latin typeface="Times New Roman" panose="02020603050405020304" pitchFamily="18" charset="0"/>
              </a:rPr>
              <a:t>+ </a:t>
            </a:r>
            <a:r>
              <a:rPr lang="el-GR" dirty="0" smtClean="0">
                <a:solidFill>
                  <a:srgbClr val="231F20"/>
                </a:solidFill>
                <a:latin typeface="Century Gothic" panose="020B0502020202020204" pitchFamily="34" charset="0"/>
              </a:rPr>
              <a:t>π</a:t>
            </a:r>
            <a:r>
              <a:rPr lang="en-US" dirty="0" smtClean="0">
                <a:solidFill>
                  <a:srgbClr val="231F20"/>
                </a:solidFill>
                <a:latin typeface="TimesNewRomanPSMT"/>
              </a:rPr>
              <a:t>/</a:t>
            </a:r>
            <a:r>
              <a:rPr lang="en-US" dirty="0" smtClean="0">
                <a:solidFill>
                  <a:srgbClr val="231F20"/>
                </a:solidFill>
                <a:latin typeface="Times New Roman" panose="02020603050405020304" pitchFamily="18" charset="0"/>
              </a:rPr>
              <a:t>4</a:t>
            </a:r>
            <a:r>
              <a:rPr lang="en-US" dirty="0">
                <a:solidFill>
                  <a:srgbClr val="231F20"/>
                </a:solidFill>
                <a:latin typeface="TimesNewRomanPSMT"/>
              </a:rPr>
              <a:t>)</a:t>
            </a:r>
            <a:r>
              <a:rPr lang="en-US" dirty="0">
                <a:solidFill>
                  <a:srgbClr val="231F20"/>
                </a:solidFill>
                <a:latin typeface="Times New Roman" panose="02020603050405020304" pitchFamily="18" charset="0"/>
              </a:rPr>
              <a:t>. Calculate the branch currents and </a:t>
            </a:r>
            <a:r>
              <a:rPr lang="en-US" dirty="0" smtClean="0">
                <a:solidFill>
                  <a:srgbClr val="231F20"/>
                </a:solidFill>
                <a:latin typeface="Times New Roman" panose="02020603050405020304" pitchFamily="18" charset="0"/>
              </a:rPr>
              <a:t>total current</a:t>
            </a:r>
            <a:r>
              <a:rPr lang="en-US" dirty="0">
                <a:solidFill>
                  <a:srgbClr val="231F20"/>
                </a:solidFill>
                <a:latin typeface="Times New Roman" panose="02020603050405020304" pitchFamily="18" charset="0"/>
              </a:rPr>
              <a:t>.</a:t>
            </a:r>
            <a:endParaRPr lang="en-US" dirty="0"/>
          </a:p>
        </p:txBody>
      </p:sp>
      <p:pic>
        <p:nvPicPr>
          <p:cNvPr id="3" name="Picture 2"/>
          <p:cNvPicPr>
            <a:picLocks noChangeAspect="1"/>
          </p:cNvPicPr>
          <p:nvPr/>
        </p:nvPicPr>
        <p:blipFill>
          <a:blip r:embed="rId2"/>
          <a:stretch>
            <a:fillRect/>
          </a:stretch>
        </p:blipFill>
        <p:spPr>
          <a:xfrm>
            <a:off x="7995615" y="1069492"/>
            <a:ext cx="3939503" cy="199176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94840" y="687600"/>
              <a:ext cx="10171080" cy="5795640"/>
            </p14:xfrm>
          </p:contentPart>
        </mc:Choice>
        <mc:Fallback xmlns="">
          <p:pic>
            <p:nvPicPr>
              <p:cNvPr id="4" name="Ink 3"/>
              <p:cNvPicPr/>
              <p:nvPr/>
            </p:nvPicPr>
            <p:blipFill>
              <a:blip r:embed="rId4"/>
              <a:stretch>
                <a:fillRect/>
              </a:stretch>
            </p:blipFill>
            <p:spPr>
              <a:xfrm>
                <a:off x="285480" y="678240"/>
                <a:ext cx="10189800" cy="5814360"/>
              </a:xfrm>
              <a:prstGeom prst="rect">
                <a:avLst/>
              </a:prstGeom>
            </p:spPr>
          </p:pic>
        </mc:Fallback>
      </mc:AlternateContent>
    </p:spTree>
    <p:extLst>
      <p:ext uri="{BB962C8B-B14F-4D97-AF65-F5344CB8AC3E}">
        <p14:creationId xmlns:p14="http://schemas.microsoft.com/office/powerpoint/2010/main" val="1722467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565" y="218158"/>
            <a:ext cx="11092070" cy="646331"/>
          </a:xfrm>
          <a:prstGeom prst="rect">
            <a:avLst/>
          </a:prstGeom>
        </p:spPr>
        <p:txBody>
          <a:bodyPr wrap="square">
            <a:spAutoFit/>
          </a:bodyPr>
          <a:lstStyle/>
          <a:p>
            <a:r>
              <a:rPr lang="en-US" dirty="0">
                <a:latin typeface="TimesNewRomanPS-ItalicMT"/>
              </a:rPr>
              <a:t>The current in a circuit is given by (4.5 + j12) A when the applied voltage </a:t>
            </a:r>
            <a:r>
              <a:rPr lang="en-US" dirty="0" smtClean="0">
                <a:latin typeface="TimesNewRomanPS-ItalicMT"/>
              </a:rPr>
              <a:t>is (100 </a:t>
            </a:r>
            <a:r>
              <a:rPr lang="en-US" dirty="0">
                <a:latin typeface="TimesNewRomanPS-ItalicMT"/>
              </a:rPr>
              <a:t>+ j150) V. Determine (</a:t>
            </a:r>
            <a:r>
              <a:rPr lang="en-US" dirty="0" err="1">
                <a:latin typeface="TimesNewRomanPS-ItalicMT"/>
              </a:rPr>
              <a:t>i</a:t>
            </a:r>
            <a:r>
              <a:rPr lang="en-US" dirty="0">
                <a:latin typeface="TimesNewRomanPS-ItalicMT"/>
              </a:rPr>
              <a:t>) the magnitude of impedance and (ii) phase angle</a:t>
            </a:r>
            <a:r>
              <a:rPr lang="en-US" dirty="0">
                <a:latin typeface="TimesNewRomanPSMT"/>
              </a:rPr>
              <a:t>.</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89320" y="848160"/>
              <a:ext cx="11448360" cy="5242320"/>
            </p14:xfrm>
          </p:contentPart>
        </mc:Choice>
        <mc:Fallback xmlns="">
          <p:pic>
            <p:nvPicPr>
              <p:cNvPr id="3" name="Ink 2"/>
              <p:cNvPicPr/>
              <p:nvPr/>
            </p:nvPicPr>
            <p:blipFill>
              <a:blip r:embed="rId3"/>
              <a:stretch>
                <a:fillRect/>
              </a:stretch>
            </p:blipFill>
            <p:spPr>
              <a:xfrm>
                <a:off x="579960" y="838800"/>
                <a:ext cx="11467080" cy="5261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12520" y="1491120"/>
              <a:ext cx="9590760" cy="5090400"/>
            </p14:xfrm>
          </p:contentPart>
        </mc:Choice>
        <mc:Fallback xmlns="">
          <p:pic>
            <p:nvPicPr>
              <p:cNvPr id="4" name="Ink 3"/>
              <p:cNvPicPr/>
              <p:nvPr/>
            </p:nvPicPr>
            <p:blipFill>
              <a:blip r:embed="rId5"/>
              <a:stretch>
                <a:fillRect/>
              </a:stretch>
            </p:blipFill>
            <p:spPr>
              <a:xfrm>
                <a:off x="803160" y="1481760"/>
                <a:ext cx="9609480" cy="5109120"/>
              </a:xfrm>
              <a:prstGeom prst="rect">
                <a:avLst/>
              </a:prstGeom>
            </p:spPr>
          </p:pic>
        </mc:Fallback>
      </mc:AlternateContent>
    </p:spTree>
    <p:extLst>
      <p:ext uri="{BB962C8B-B14F-4D97-AF65-F5344CB8AC3E}">
        <p14:creationId xmlns:p14="http://schemas.microsoft.com/office/powerpoint/2010/main" val="2085556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061" y="389139"/>
            <a:ext cx="6096000" cy="369332"/>
          </a:xfrm>
          <a:prstGeom prst="rect">
            <a:avLst/>
          </a:prstGeom>
        </p:spPr>
        <p:txBody>
          <a:bodyPr>
            <a:spAutoFit/>
          </a:bodyPr>
          <a:lstStyle/>
          <a:p>
            <a:r>
              <a:rPr lang="en-US" b="1" dirty="0" smtClean="0">
                <a:solidFill>
                  <a:srgbClr val="0000FF"/>
                </a:solidFill>
                <a:latin typeface="Humanist531BT-BlackA"/>
              </a:rPr>
              <a:t>R- L </a:t>
            </a:r>
            <a:r>
              <a:rPr lang="en-US" b="1" dirty="0">
                <a:solidFill>
                  <a:srgbClr val="0000FF"/>
                </a:solidFill>
                <a:latin typeface="Humanist531BT-BlackA"/>
              </a:rPr>
              <a:t>Series A.C. Circuit</a:t>
            </a:r>
            <a:endParaRPr lang="en-US" b="1" dirty="0"/>
          </a:p>
        </p:txBody>
      </p:sp>
      <p:pic>
        <p:nvPicPr>
          <p:cNvPr id="3" name="Picture 2"/>
          <p:cNvPicPr>
            <a:picLocks noChangeAspect="1"/>
          </p:cNvPicPr>
          <p:nvPr/>
        </p:nvPicPr>
        <p:blipFill>
          <a:blip r:embed="rId2"/>
          <a:stretch>
            <a:fillRect/>
          </a:stretch>
        </p:blipFill>
        <p:spPr>
          <a:xfrm>
            <a:off x="8743535" y="283471"/>
            <a:ext cx="3191947" cy="3533155"/>
          </a:xfrm>
          <a:prstGeom prst="rect">
            <a:avLst/>
          </a:prstGeom>
        </p:spPr>
      </p:pic>
      <p:pic>
        <p:nvPicPr>
          <p:cNvPr id="5" name="Picture 4"/>
          <p:cNvPicPr>
            <a:picLocks noChangeAspect="1"/>
          </p:cNvPicPr>
          <p:nvPr/>
        </p:nvPicPr>
        <p:blipFill>
          <a:blip r:embed="rId3"/>
          <a:stretch>
            <a:fillRect/>
          </a:stretch>
        </p:blipFill>
        <p:spPr>
          <a:xfrm>
            <a:off x="1148383" y="887066"/>
            <a:ext cx="4970011" cy="1551333"/>
          </a:xfrm>
          <a:prstGeom prst="rect">
            <a:avLst/>
          </a:prstGeom>
        </p:spPr>
      </p:pic>
      <p:pic>
        <p:nvPicPr>
          <p:cNvPr id="6" name="Picture 5"/>
          <p:cNvPicPr>
            <a:picLocks noChangeAspect="1"/>
          </p:cNvPicPr>
          <p:nvPr/>
        </p:nvPicPr>
        <p:blipFill>
          <a:blip r:embed="rId4"/>
          <a:stretch>
            <a:fillRect/>
          </a:stretch>
        </p:blipFill>
        <p:spPr>
          <a:xfrm>
            <a:off x="1148383" y="2807731"/>
            <a:ext cx="5126173" cy="1360005"/>
          </a:xfrm>
          <a:prstGeom prst="rect">
            <a:avLst/>
          </a:prstGeom>
        </p:spPr>
      </p:pic>
      <p:sp>
        <p:nvSpPr>
          <p:cNvPr id="7" name="Rectangle 6"/>
          <p:cNvSpPr/>
          <p:nvPr/>
        </p:nvSpPr>
        <p:spPr>
          <a:xfrm>
            <a:off x="371061" y="2438399"/>
            <a:ext cx="6096000" cy="369332"/>
          </a:xfrm>
          <a:prstGeom prst="rect">
            <a:avLst/>
          </a:prstGeom>
        </p:spPr>
        <p:txBody>
          <a:bodyPr>
            <a:spAutoFit/>
          </a:bodyPr>
          <a:lstStyle/>
          <a:p>
            <a:r>
              <a:rPr lang="en-US" dirty="0">
                <a:latin typeface="TimesNewRomanPSMT"/>
              </a:rPr>
              <a:t>The applied voltage </a:t>
            </a:r>
            <a:r>
              <a:rPr lang="en-US" i="1" dirty="0">
                <a:latin typeface="TimesNewRomanPS-ItalicMT"/>
              </a:rPr>
              <a:t>V </a:t>
            </a:r>
            <a:r>
              <a:rPr lang="en-US" dirty="0">
                <a:latin typeface="TimesNewRomanPSMT"/>
              </a:rPr>
              <a:t>is the </a:t>
            </a:r>
            <a:r>
              <a:rPr lang="en-US" dirty="0" smtClean="0">
                <a:latin typeface="TimesNewRomanPSMT"/>
              </a:rPr>
              <a:t>phasor sum </a:t>
            </a:r>
            <a:r>
              <a:rPr lang="en-US" dirty="0">
                <a:latin typeface="TimesNewRomanPSMT"/>
              </a:rPr>
              <a:t>of</a:t>
            </a:r>
            <a:endParaRPr lang="en-US" dirty="0"/>
          </a:p>
        </p:txBody>
      </p:sp>
      <p:pic>
        <p:nvPicPr>
          <p:cNvPr id="8" name="Picture 7"/>
          <p:cNvPicPr>
            <a:picLocks noChangeAspect="1"/>
          </p:cNvPicPr>
          <p:nvPr/>
        </p:nvPicPr>
        <p:blipFill>
          <a:blip r:embed="rId5"/>
          <a:stretch>
            <a:fillRect/>
          </a:stretch>
        </p:blipFill>
        <p:spPr>
          <a:xfrm>
            <a:off x="278296" y="4306128"/>
            <a:ext cx="9766852" cy="1547091"/>
          </a:xfrm>
          <a:prstGeom prst="rect">
            <a:avLst/>
          </a:prstGeom>
        </p:spPr>
      </p:pic>
      <p:pic>
        <p:nvPicPr>
          <p:cNvPr id="4" name="Picture 3"/>
          <p:cNvPicPr>
            <a:picLocks noChangeAspect="1"/>
          </p:cNvPicPr>
          <p:nvPr/>
        </p:nvPicPr>
        <p:blipFill rotWithShape="1">
          <a:blip r:embed="rId6"/>
          <a:srcRect t="3475"/>
          <a:stretch/>
        </p:blipFill>
        <p:spPr>
          <a:xfrm>
            <a:off x="8729053" y="4810538"/>
            <a:ext cx="3206429" cy="2047461"/>
          </a:xfrm>
          <a:prstGeom prst="rect">
            <a:avLst/>
          </a:prstGeom>
        </p:spPr>
      </p:pic>
    </p:spTree>
    <p:extLst>
      <p:ext uri="{BB962C8B-B14F-4D97-AF65-F5344CB8AC3E}">
        <p14:creationId xmlns:p14="http://schemas.microsoft.com/office/powerpoint/2010/main" val="157150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3914"/>
          <a:stretch/>
        </p:blipFill>
        <p:spPr>
          <a:xfrm>
            <a:off x="7655614" y="505653"/>
            <a:ext cx="3895359" cy="2277303"/>
          </a:xfrm>
          <a:prstGeom prst="rect">
            <a:avLst/>
          </a:prstGeom>
        </p:spPr>
      </p:pic>
      <p:pic>
        <p:nvPicPr>
          <p:cNvPr id="3" name="Picture 2"/>
          <p:cNvPicPr>
            <a:picLocks noChangeAspect="1"/>
          </p:cNvPicPr>
          <p:nvPr/>
        </p:nvPicPr>
        <p:blipFill>
          <a:blip r:embed="rId3"/>
          <a:stretch>
            <a:fillRect/>
          </a:stretch>
        </p:blipFill>
        <p:spPr>
          <a:xfrm>
            <a:off x="750196" y="640506"/>
            <a:ext cx="2907404" cy="744408"/>
          </a:xfrm>
          <a:prstGeom prst="rect">
            <a:avLst/>
          </a:prstGeom>
        </p:spPr>
      </p:pic>
      <p:sp>
        <p:nvSpPr>
          <p:cNvPr id="4" name="Rectangle 3"/>
          <p:cNvSpPr/>
          <p:nvPr/>
        </p:nvSpPr>
        <p:spPr>
          <a:xfrm>
            <a:off x="424069" y="189591"/>
            <a:ext cx="6096000" cy="369332"/>
          </a:xfrm>
          <a:prstGeom prst="rect">
            <a:avLst/>
          </a:prstGeom>
        </p:spPr>
        <p:txBody>
          <a:bodyPr>
            <a:spAutoFit/>
          </a:bodyPr>
          <a:lstStyle/>
          <a:p>
            <a:r>
              <a:rPr lang="en-US" dirty="0">
                <a:latin typeface="TimesNewRomanPSMT"/>
              </a:rPr>
              <a:t>The value of phase </a:t>
            </a:r>
            <a:r>
              <a:rPr lang="en-US" dirty="0" smtClean="0">
                <a:latin typeface="TimesNewRomanPSMT"/>
              </a:rPr>
              <a:t>angle </a:t>
            </a:r>
            <a:r>
              <a:rPr lang="el-GR" dirty="0" smtClean="0">
                <a:latin typeface="Century Gothic" panose="020B0502020202020204" pitchFamily="34" charset="0"/>
              </a:rPr>
              <a:t>Φ</a:t>
            </a:r>
            <a:r>
              <a:rPr lang="en-US" dirty="0" smtClean="0">
                <a:latin typeface="Century Gothic" panose="020B0502020202020204" pitchFamily="34" charset="0"/>
              </a:rPr>
              <a:t> is</a:t>
            </a:r>
            <a:endParaRPr lang="en-US" dirty="0"/>
          </a:p>
        </p:txBody>
      </p:sp>
      <p:pic>
        <p:nvPicPr>
          <p:cNvPr id="5" name="Picture 4"/>
          <p:cNvPicPr>
            <a:picLocks noChangeAspect="1"/>
          </p:cNvPicPr>
          <p:nvPr/>
        </p:nvPicPr>
        <p:blipFill>
          <a:blip r:embed="rId4"/>
          <a:stretch>
            <a:fillRect/>
          </a:stretch>
        </p:blipFill>
        <p:spPr>
          <a:xfrm>
            <a:off x="8571257" y="2530337"/>
            <a:ext cx="3206429" cy="2121176"/>
          </a:xfrm>
          <a:prstGeom prst="rect">
            <a:avLst/>
          </a:prstGeom>
        </p:spPr>
      </p:pic>
      <p:sp>
        <p:nvSpPr>
          <p:cNvPr id="6" name="Rectangle 5"/>
          <p:cNvSpPr/>
          <p:nvPr/>
        </p:nvSpPr>
        <p:spPr>
          <a:xfrm>
            <a:off x="424068" y="1835771"/>
            <a:ext cx="7474227" cy="1477328"/>
          </a:xfrm>
          <a:prstGeom prst="rect">
            <a:avLst/>
          </a:prstGeom>
        </p:spPr>
        <p:txBody>
          <a:bodyPr wrap="square">
            <a:spAutoFit/>
          </a:bodyPr>
          <a:lstStyle/>
          <a:p>
            <a:r>
              <a:rPr lang="en-US" dirty="0" smtClean="0">
                <a:latin typeface="TimesNewRomanPS-ItalicMT"/>
              </a:rPr>
              <a:t>In </a:t>
            </a:r>
            <a:r>
              <a:rPr lang="en-US" dirty="0">
                <a:latin typeface="TimesNewRomanPS-ItalicMT"/>
              </a:rPr>
              <a:t>an inductive circuit, current lags behind </a:t>
            </a:r>
            <a:r>
              <a:rPr lang="en-US" dirty="0" smtClean="0">
                <a:latin typeface="TimesNewRomanPS-ItalicMT"/>
              </a:rPr>
              <a:t>the applied </a:t>
            </a:r>
            <a:r>
              <a:rPr lang="en-US" dirty="0">
                <a:latin typeface="TimesNewRomanPS-ItalicMT"/>
              </a:rPr>
              <a:t>voltage</a:t>
            </a:r>
            <a:r>
              <a:rPr lang="en-US" dirty="0">
                <a:latin typeface="TimesNewRomanPSMT"/>
              </a:rPr>
              <a:t>. The angle of lag (</a:t>
            </a:r>
            <a:r>
              <a:rPr lang="en-US" dirty="0">
                <a:latin typeface="TimesNewRomanPS-ItalicMT"/>
              </a:rPr>
              <a:t>i.e</a:t>
            </a:r>
            <a:r>
              <a:rPr lang="en-US" dirty="0">
                <a:latin typeface="TimesNewRomanPSMT"/>
              </a:rPr>
              <a:t>. </a:t>
            </a:r>
            <a:r>
              <a:rPr lang="en-US" dirty="0" smtClean="0">
                <a:latin typeface="SymbolMT"/>
              </a:rPr>
              <a:t>Φ</a:t>
            </a:r>
            <a:r>
              <a:rPr lang="en-US" dirty="0" smtClean="0">
                <a:latin typeface="TimesNewRomanPSMT"/>
              </a:rPr>
              <a:t>) </a:t>
            </a:r>
            <a:r>
              <a:rPr lang="en-US" dirty="0">
                <a:latin typeface="TimesNewRomanPSMT"/>
              </a:rPr>
              <a:t>is greater than 0° but less than 90°. It is determined by </a:t>
            </a:r>
            <a:r>
              <a:rPr lang="en-US" dirty="0" smtClean="0">
                <a:latin typeface="TimesNewRomanPSMT"/>
              </a:rPr>
              <a:t>the ratio </a:t>
            </a:r>
            <a:r>
              <a:rPr lang="en-US" dirty="0">
                <a:latin typeface="TimesNewRomanPSMT"/>
              </a:rPr>
              <a:t>of inductive reactance to resistance (tan </a:t>
            </a:r>
            <a:r>
              <a:rPr lang="en-US" dirty="0" smtClean="0">
                <a:latin typeface="SymbolMT"/>
              </a:rPr>
              <a:t>Φ </a:t>
            </a:r>
            <a:r>
              <a:rPr lang="en-US" dirty="0">
                <a:latin typeface="TimesNewRomanPSMT"/>
              </a:rPr>
              <a:t>= </a:t>
            </a:r>
            <a:r>
              <a:rPr lang="en-US" dirty="0">
                <a:latin typeface="TimesNewRomanPS-ItalicMT"/>
              </a:rPr>
              <a:t>X</a:t>
            </a:r>
            <a:r>
              <a:rPr lang="en-US" sz="800" dirty="0">
                <a:latin typeface="TimesNewRomanPS-ItalicMT"/>
              </a:rPr>
              <a:t>L</a:t>
            </a:r>
            <a:r>
              <a:rPr lang="en-US" dirty="0">
                <a:latin typeface="TimesNewRomanPSMT"/>
              </a:rPr>
              <a:t>/</a:t>
            </a:r>
            <a:r>
              <a:rPr lang="en-US" dirty="0">
                <a:latin typeface="TimesNewRomanPS-ItalicMT"/>
              </a:rPr>
              <a:t>R</a:t>
            </a:r>
            <a:r>
              <a:rPr lang="en-US" dirty="0">
                <a:latin typeface="TimesNewRomanPSMT"/>
              </a:rPr>
              <a:t>) in the circuit. The greater the value of </a:t>
            </a:r>
            <a:r>
              <a:rPr lang="en-US" dirty="0" smtClean="0">
                <a:latin typeface="TimesNewRomanPSMT"/>
              </a:rPr>
              <a:t>this ratio</a:t>
            </a:r>
            <a:r>
              <a:rPr lang="en-US" dirty="0">
                <a:latin typeface="TimesNewRomanPSMT"/>
              </a:rPr>
              <a:t>, the greater will be the phase angle </a:t>
            </a:r>
            <a:r>
              <a:rPr lang="en-US" dirty="0" smtClean="0">
                <a:latin typeface="SymbolMT"/>
              </a:rPr>
              <a:t>Φ </a:t>
            </a:r>
            <a:r>
              <a:rPr lang="en-US" dirty="0">
                <a:latin typeface="TimesNewRomanPSMT"/>
              </a:rPr>
              <a:t>and </a:t>
            </a:r>
            <a:r>
              <a:rPr lang="en-US" dirty="0">
                <a:latin typeface="TimesNewRomanPS-ItalicMT"/>
              </a:rPr>
              <a:t>vice-versa</a:t>
            </a:r>
            <a:r>
              <a:rPr lang="en-US" dirty="0">
                <a:latin typeface="TimesNewRomanPSMT"/>
              </a:rPr>
              <a:t>.</a:t>
            </a:r>
            <a:endParaRPr lang="en-US" dirty="0"/>
          </a:p>
        </p:txBody>
      </p:sp>
      <p:pic>
        <p:nvPicPr>
          <p:cNvPr id="7" name="Picture 6"/>
          <p:cNvPicPr>
            <a:picLocks noChangeAspect="1"/>
          </p:cNvPicPr>
          <p:nvPr/>
        </p:nvPicPr>
        <p:blipFill>
          <a:blip r:embed="rId5"/>
          <a:stretch>
            <a:fillRect/>
          </a:stretch>
        </p:blipFill>
        <p:spPr>
          <a:xfrm>
            <a:off x="965545" y="3590924"/>
            <a:ext cx="4799151" cy="492221"/>
          </a:xfrm>
          <a:prstGeom prst="rect">
            <a:avLst/>
          </a:prstGeom>
        </p:spPr>
      </p:pic>
    </p:spTree>
    <p:extLst>
      <p:ext uri="{BB962C8B-B14F-4D97-AF65-F5344CB8AC3E}">
        <p14:creationId xmlns:p14="http://schemas.microsoft.com/office/powerpoint/2010/main" val="3924192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827" y="275847"/>
            <a:ext cx="877163" cy="369332"/>
          </a:xfrm>
          <a:prstGeom prst="rect">
            <a:avLst/>
          </a:prstGeom>
        </p:spPr>
        <p:txBody>
          <a:bodyPr wrap="none">
            <a:spAutoFit/>
          </a:bodyPr>
          <a:lstStyle/>
          <a:p>
            <a:r>
              <a:rPr lang="en-US" b="1" dirty="0">
                <a:solidFill>
                  <a:srgbClr val="0000FF"/>
                </a:solidFill>
                <a:latin typeface="TimesNewRomanPS-BoldMT"/>
              </a:rPr>
              <a:t>Power</a:t>
            </a:r>
            <a:endParaRPr lang="en-US" dirty="0"/>
          </a:p>
        </p:txBody>
      </p:sp>
      <p:pic>
        <p:nvPicPr>
          <p:cNvPr id="3" name="Picture 2"/>
          <p:cNvPicPr>
            <a:picLocks noChangeAspect="1"/>
          </p:cNvPicPr>
          <p:nvPr/>
        </p:nvPicPr>
        <p:blipFill>
          <a:blip r:embed="rId2"/>
          <a:stretch>
            <a:fillRect/>
          </a:stretch>
        </p:blipFill>
        <p:spPr>
          <a:xfrm>
            <a:off x="821428" y="763449"/>
            <a:ext cx="5495480" cy="402742"/>
          </a:xfrm>
          <a:prstGeom prst="rect">
            <a:avLst/>
          </a:prstGeom>
        </p:spPr>
      </p:pic>
      <p:pic>
        <p:nvPicPr>
          <p:cNvPr id="4" name="Picture 3"/>
          <p:cNvPicPr>
            <a:picLocks noChangeAspect="1"/>
          </p:cNvPicPr>
          <p:nvPr/>
        </p:nvPicPr>
        <p:blipFill>
          <a:blip r:embed="rId3"/>
          <a:stretch>
            <a:fillRect/>
          </a:stretch>
        </p:blipFill>
        <p:spPr>
          <a:xfrm>
            <a:off x="2999132" y="1166190"/>
            <a:ext cx="4024183" cy="1855305"/>
          </a:xfrm>
          <a:prstGeom prst="rect">
            <a:avLst/>
          </a:prstGeom>
        </p:spPr>
      </p:pic>
      <p:pic>
        <p:nvPicPr>
          <p:cNvPr id="5" name="Picture 4"/>
          <p:cNvPicPr>
            <a:picLocks noChangeAspect="1"/>
          </p:cNvPicPr>
          <p:nvPr/>
        </p:nvPicPr>
        <p:blipFill>
          <a:blip r:embed="rId4"/>
          <a:stretch>
            <a:fillRect/>
          </a:stretch>
        </p:blipFill>
        <p:spPr>
          <a:xfrm>
            <a:off x="967407" y="3423823"/>
            <a:ext cx="5075583" cy="1022885"/>
          </a:xfrm>
          <a:prstGeom prst="rect">
            <a:avLst/>
          </a:prstGeom>
        </p:spPr>
      </p:pic>
      <p:sp>
        <p:nvSpPr>
          <p:cNvPr id="6" name="Rectangle 5"/>
          <p:cNvSpPr/>
          <p:nvPr/>
        </p:nvSpPr>
        <p:spPr>
          <a:xfrm>
            <a:off x="636103" y="4632796"/>
            <a:ext cx="8574157" cy="369332"/>
          </a:xfrm>
          <a:prstGeom prst="rect">
            <a:avLst/>
          </a:prstGeom>
        </p:spPr>
        <p:txBody>
          <a:bodyPr wrap="square">
            <a:spAutoFit/>
          </a:bodyPr>
          <a:lstStyle/>
          <a:p>
            <a:r>
              <a:rPr lang="en-US" dirty="0">
                <a:latin typeface="TimesNewRomanPSMT"/>
              </a:rPr>
              <a:t>The term cos </a:t>
            </a:r>
            <a:r>
              <a:rPr lang="en-US" dirty="0" smtClean="0">
                <a:latin typeface="SymbolMT"/>
              </a:rPr>
              <a:t>Φ </a:t>
            </a:r>
            <a:r>
              <a:rPr lang="en-US" dirty="0">
                <a:latin typeface="TimesNewRomanPSMT"/>
              </a:rPr>
              <a:t>is called </a:t>
            </a:r>
            <a:r>
              <a:rPr lang="en-US" b="1" dirty="0">
                <a:solidFill>
                  <a:srgbClr val="0000FF"/>
                </a:solidFill>
                <a:latin typeface="TimesNewRomanPS-BoldMT"/>
              </a:rPr>
              <a:t>power factor </a:t>
            </a:r>
            <a:r>
              <a:rPr lang="en-US" dirty="0" smtClean="0">
                <a:latin typeface="TimesNewRomanPSMT"/>
              </a:rPr>
              <a:t>of the </a:t>
            </a:r>
            <a:r>
              <a:rPr lang="en-US" dirty="0">
                <a:latin typeface="TimesNewRomanPSMT"/>
              </a:rPr>
              <a:t>circuit and its value </a:t>
            </a:r>
            <a:r>
              <a:rPr lang="en-US" dirty="0" smtClean="0">
                <a:latin typeface="TimesNewRomanPSMT"/>
              </a:rPr>
              <a:t>is given </a:t>
            </a:r>
            <a:r>
              <a:rPr lang="en-US" dirty="0">
                <a:latin typeface="TimesNewRomanPSMT"/>
              </a:rPr>
              <a:t>by</a:t>
            </a:r>
            <a:endParaRPr lang="en-US" dirty="0"/>
          </a:p>
        </p:txBody>
      </p:sp>
      <p:pic>
        <p:nvPicPr>
          <p:cNvPr id="7" name="Picture 6"/>
          <p:cNvPicPr>
            <a:picLocks noChangeAspect="1"/>
          </p:cNvPicPr>
          <p:nvPr/>
        </p:nvPicPr>
        <p:blipFill>
          <a:blip r:embed="rId5"/>
          <a:stretch>
            <a:fillRect/>
          </a:stretch>
        </p:blipFill>
        <p:spPr>
          <a:xfrm>
            <a:off x="1977058" y="5073151"/>
            <a:ext cx="3138989" cy="665040"/>
          </a:xfrm>
          <a:prstGeom prst="rect">
            <a:avLst/>
          </a:prstGeom>
        </p:spPr>
      </p:pic>
      <p:pic>
        <p:nvPicPr>
          <p:cNvPr id="8" name="Picture 7"/>
          <p:cNvPicPr>
            <a:picLocks noChangeAspect="1"/>
          </p:cNvPicPr>
          <p:nvPr/>
        </p:nvPicPr>
        <p:blipFill>
          <a:blip r:embed="rId6"/>
          <a:stretch>
            <a:fillRect/>
          </a:stretch>
        </p:blipFill>
        <p:spPr>
          <a:xfrm>
            <a:off x="8571257" y="2530337"/>
            <a:ext cx="3206429" cy="2121176"/>
          </a:xfrm>
          <a:prstGeom prst="rect">
            <a:avLst/>
          </a:prstGeom>
        </p:spPr>
      </p:pic>
      <p:pic>
        <p:nvPicPr>
          <p:cNvPr id="9" name="Picture 8"/>
          <p:cNvPicPr>
            <a:picLocks noChangeAspect="1"/>
          </p:cNvPicPr>
          <p:nvPr/>
        </p:nvPicPr>
        <p:blipFill>
          <a:blip r:embed="rId7"/>
          <a:stretch>
            <a:fillRect/>
          </a:stretch>
        </p:blipFill>
        <p:spPr>
          <a:xfrm>
            <a:off x="679794" y="5715109"/>
            <a:ext cx="7006467" cy="517932"/>
          </a:xfrm>
          <a:prstGeom prst="rect">
            <a:avLst/>
          </a:prstGeom>
        </p:spPr>
      </p:pic>
      <p:sp>
        <p:nvSpPr>
          <p:cNvPr id="10" name="Rectangle 9"/>
          <p:cNvSpPr/>
          <p:nvPr/>
        </p:nvSpPr>
        <p:spPr>
          <a:xfrm>
            <a:off x="679794" y="6180275"/>
            <a:ext cx="11097892" cy="646331"/>
          </a:xfrm>
          <a:prstGeom prst="rect">
            <a:avLst/>
          </a:prstGeom>
        </p:spPr>
        <p:txBody>
          <a:bodyPr wrap="square">
            <a:spAutoFit/>
          </a:bodyPr>
          <a:lstStyle/>
          <a:p>
            <a:r>
              <a:rPr lang="en-US" dirty="0">
                <a:latin typeface="TimesNewRomanPSMT"/>
              </a:rPr>
              <a:t>This is expected because power is consumed in resistance only; inductance does not consume</a:t>
            </a:r>
          </a:p>
          <a:p>
            <a:r>
              <a:rPr lang="en-US" dirty="0">
                <a:latin typeface="TimesNewRomanPSMT"/>
              </a:rPr>
              <a:t>any power.</a:t>
            </a:r>
            <a:endParaRPr lang="en-US" dirty="0"/>
          </a:p>
        </p:txBody>
      </p:sp>
      <p:pic>
        <p:nvPicPr>
          <p:cNvPr id="11" name="Picture 10"/>
          <p:cNvPicPr>
            <a:picLocks noChangeAspect="1"/>
          </p:cNvPicPr>
          <p:nvPr/>
        </p:nvPicPr>
        <p:blipFill>
          <a:blip r:embed="rId8"/>
          <a:stretch>
            <a:fillRect/>
          </a:stretch>
        </p:blipFill>
        <p:spPr>
          <a:xfrm>
            <a:off x="7686261" y="19618"/>
            <a:ext cx="4270285" cy="2538205"/>
          </a:xfrm>
          <a:prstGeom prst="rect">
            <a:avLst/>
          </a:prstGeom>
        </p:spPr>
      </p:pic>
    </p:spTree>
    <p:extLst>
      <p:ext uri="{BB962C8B-B14F-4D97-AF65-F5344CB8AC3E}">
        <p14:creationId xmlns:p14="http://schemas.microsoft.com/office/powerpoint/2010/main" val="1859665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294" y="209586"/>
            <a:ext cx="2339167" cy="369332"/>
          </a:xfrm>
          <a:prstGeom prst="rect">
            <a:avLst/>
          </a:prstGeom>
        </p:spPr>
        <p:txBody>
          <a:bodyPr wrap="none">
            <a:spAutoFit/>
          </a:bodyPr>
          <a:lstStyle/>
          <a:p>
            <a:r>
              <a:rPr lang="en-US" b="1" dirty="0">
                <a:solidFill>
                  <a:srgbClr val="0000FF"/>
                </a:solidFill>
                <a:latin typeface="Humanist531BT-BlackA"/>
              </a:rPr>
              <a:t>Impedance Triangle</a:t>
            </a:r>
            <a:endParaRPr lang="en-US" b="1" dirty="0"/>
          </a:p>
        </p:txBody>
      </p:sp>
      <p:pic>
        <p:nvPicPr>
          <p:cNvPr id="3" name="Picture 2"/>
          <p:cNvPicPr>
            <a:picLocks noChangeAspect="1"/>
          </p:cNvPicPr>
          <p:nvPr/>
        </p:nvPicPr>
        <p:blipFill>
          <a:blip r:embed="rId2"/>
          <a:stretch>
            <a:fillRect/>
          </a:stretch>
        </p:blipFill>
        <p:spPr>
          <a:xfrm>
            <a:off x="1424816" y="578918"/>
            <a:ext cx="6320701" cy="1699591"/>
          </a:xfrm>
          <a:prstGeom prst="rect">
            <a:avLst/>
          </a:prstGeom>
        </p:spPr>
      </p:pic>
      <p:pic>
        <p:nvPicPr>
          <p:cNvPr id="4" name="Picture 3"/>
          <p:cNvPicPr>
            <a:picLocks noChangeAspect="1"/>
          </p:cNvPicPr>
          <p:nvPr/>
        </p:nvPicPr>
        <p:blipFill>
          <a:blip r:embed="rId3"/>
          <a:stretch>
            <a:fillRect/>
          </a:stretch>
        </p:blipFill>
        <p:spPr>
          <a:xfrm>
            <a:off x="622644" y="2647841"/>
            <a:ext cx="9447904" cy="228196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9849600" y="473400"/>
              <a:ext cx="1723680" cy="1268280"/>
            </p14:xfrm>
          </p:contentPart>
        </mc:Choice>
        <mc:Fallback xmlns="">
          <p:pic>
            <p:nvPicPr>
              <p:cNvPr id="5" name="Ink 4"/>
              <p:cNvPicPr/>
              <p:nvPr/>
            </p:nvPicPr>
            <p:blipFill>
              <a:blip r:embed="rId5"/>
              <a:stretch>
                <a:fillRect/>
              </a:stretch>
            </p:blipFill>
            <p:spPr>
              <a:xfrm>
                <a:off x="9840240" y="464040"/>
                <a:ext cx="1742400" cy="1287000"/>
              </a:xfrm>
              <a:prstGeom prst="rect">
                <a:avLst/>
              </a:prstGeom>
            </p:spPr>
          </p:pic>
        </mc:Fallback>
      </mc:AlternateContent>
    </p:spTree>
    <p:extLst>
      <p:ext uri="{BB962C8B-B14F-4D97-AF65-F5344CB8AC3E}">
        <p14:creationId xmlns:p14="http://schemas.microsoft.com/office/powerpoint/2010/main" val="1893422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766"/>
          <a:stretch/>
        </p:blipFill>
        <p:spPr>
          <a:xfrm>
            <a:off x="9246083" y="437321"/>
            <a:ext cx="2945917" cy="2287322"/>
          </a:xfrm>
          <a:prstGeom prst="rect">
            <a:avLst/>
          </a:prstGeom>
        </p:spPr>
      </p:pic>
      <p:pic>
        <p:nvPicPr>
          <p:cNvPr id="3" name="Picture 2"/>
          <p:cNvPicPr>
            <a:picLocks noChangeAspect="1"/>
          </p:cNvPicPr>
          <p:nvPr/>
        </p:nvPicPr>
        <p:blipFill>
          <a:blip r:embed="rId3"/>
          <a:stretch>
            <a:fillRect/>
          </a:stretch>
        </p:blipFill>
        <p:spPr>
          <a:xfrm>
            <a:off x="615606" y="253115"/>
            <a:ext cx="3757612" cy="705400"/>
          </a:xfrm>
          <a:prstGeom prst="rect">
            <a:avLst/>
          </a:prstGeom>
        </p:spPr>
      </p:pic>
      <p:sp>
        <p:nvSpPr>
          <p:cNvPr id="4" name="Rectangle 3"/>
          <p:cNvSpPr/>
          <p:nvPr/>
        </p:nvSpPr>
        <p:spPr>
          <a:xfrm>
            <a:off x="468483" y="1004617"/>
            <a:ext cx="9034930" cy="1754326"/>
          </a:xfrm>
          <a:prstGeom prst="rect">
            <a:avLst/>
          </a:prstGeom>
        </p:spPr>
        <p:txBody>
          <a:bodyPr wrap="square">
            <a:spAutoFit/>
          </a:bodyPr>
          <a:lstStyle/>
          <a:p>
            <a:r>
              <a:rPr lang="en-US" b="1" dirty="0">
                <a:solidFill>
                  <a:srgbClr val="0000FF"/>
                </a:solidFill>
                <a:latin typeface="TimesNewRomanPS-BoldMT"/>
              </a:rPr>
              <a:t>Apparent </a:t>
            </a:r>
            <a:r>
              <a:rPr lang="en-US" b="1" dirty="0" smtClean="0">
                <a:solidFill>
                  <a:srgbClr val="0000FF"/>
                </a:solidFill>
                <a:latin typeface="TimesNewRomanPS-BoldMT"/>
              </a:rPr>
              <a:t>power (S). </a:t>
            </a:r>
            <a:r>
              <a:rPr lang="en-US" dirty="0">
                <a:solidFill>
                  <a:srgbClr val="000000"/>
                </a:solidFill>
                <a:latin typeface="TimesNewRomanPS-ItalicMT"/>
              </a:rPr>
              <a:t>The total power that appears to be transferred between the source and </a:t>
            </a:r>
            <a:r>
              <a:rPr lang="en-US" dirty="0" smtClean="0">
                <a:solidFill>
                  <a:srgbClr val="000000"/>
                </a:solidFill>
                <a:latin typeface="TimesNewRomanPS-ItalicMT"/>
              </a:rPr>
              <a:t>load is </a:t>
            </a:r>
            <a:r>
              <a:rPr lang="en-US" dirty="0">
                <a:solidFill>
                  <a:srgbClr val="000000"/>
                </a:solidFill>
                <a:latin typeface="TimesNewRomanPS-ItalicMT"/>
              </a:rPr>
              <a:t>called </a:t>
            </a:r>
            <a:r>
              <a:rPr lang="en-US" b="1" dirty="0">
                <a:solidFill>
                  <a:srgbClr val="000000"/>
                </a:solidFill>
                <a:latin typeface="TimesNewRomanPS-BoldMT"/>
              </a:rPr>
              <a:t>apparent power. </a:t>
            </a:r>
            <a:r>
              <a:rPr lang="en-US" dirty="0">
                <a:solidFill>
                  <a:srgbClr val="000000"/>
                </a:solidFill>
                <a:latin typeface="TimesNewRomanPSMT"/>
              </a:rPr>
              <a:t>It is equal to the product of applied voltage (</a:t>
            </a:r>
            <a:r>
              <a:rPr lang="en-US" dirty="0">
                <a:solidFill>
                  <a:srgbClr val="000000"/>
                </a:solidFill>
                <a:latin typeface="TimesNewRomanPS-ItalicMT"/>
              </a:rPr>
              <a:t>V</a:t>
            </a:r>
            <a:r>
              <a:rPr lang="en-US" dirty="0">
                <a:solidFill>
                  <a:srgbClr val="000000"/>
                </a:solidFill>
                <a:latin typeface="TimesNewRomanPSMT"/>
              </a:rPr>
              <a:t>) and circuit current (</a:t>
            </a:r>
            <a:r>
              <a:rPr lang="en-US" dirty="0">
                <a:solidFill>
                  <a:srgbClr val="000000"/>
                </a:solidFill>
                <a:latin typeface="TimesNewRomanPS-ItalicMT"/>
              </a:rPr>
              <a:t>I</a:t>
            </a:r>
            <a:r>
              <a:rPr lang="en-US" dirty="0">
                <a:solidFill>
                  <a:srgbClr val="000000"/>
                </a:solidFill>
                <a:latin typeface="TimesNewRomanPSMT"/>
              </a:rPr>
              <a:t>) </a:t>
            </a:r>
            <a:r>
              <a:rPr lang="en-US" dirty="0">
                <a:solidFill>
                  <a:srgbClr val="000000"/>
                </a:solidFill>
                <a:latin typeface="TimesNewRomanPS-ItalicMT"/>
              </a:rPr>
              <a:t>i.e</a:t>
            </a:r>
            <a:r>
              <a:rPr lang="en-US" dirty="0" smtClean="0">
                <a:solidFill>
                  <a:srgbClr val="000000"/>
                </a:solidFill>
                <a:latin typeface="TimesNewRomanPSMT"/>
              </a:rPr>
              <a:t>.</a:t>
            </a:r>
            <a:endParaRPr lang="en-US" dirty="0">
              <a:solidFill>
                <a:srgbClr val="000000"/>
              </a:solidFill>
              <a:latin typeface="TimesNewRomanPSMT"/>
            </a:endParaRPr>
          </a:p>
          <a:p>
            <a:r>
              <a:rPr lang="en-US" dirty="0" smtClean="0">
                <a:solidFill>
                  <a:srgbClr val="000000"/>
                </a:solidFill>
                <a:latin typeface="TimesNewRomanPSMT"/>
              </a:rPr>
              <a:t>		Apparent </a:t>
            </a:r>
            <a:r>
              <a:rPr lang="en-US" dirty="0">
                <a:solidFill>
                  <a:srgbClr val="000000"/>
                </a:solidFill>
                <a:latin typeface="TimesNewRomanPSMT"/>
              </a:rPr>
              <a:t>power, </a:t>
            </a:r>
            <a:r>
              <a:rPr lang="en-US" dirty="0">
                <a:solidFill>
                  <a:srgbClr val="000000"/>
                </a:solidFill>
                <a:latin typeface="TimesNewRomanPS-ItalicMT"/>
              </a:rPr>
              <a:t>S </a:t>
            </a:r>
            <a:r>
              <a:rPr lang="en-US" dirty="0">
                <a:solidFill>
                  <a:srgbClr val="000000"/>
                </a:solidFill>
                <a:latin typeface="TimesNewRomanPSMT"/>
              </a:rPr>
              <a:t>= </a:t>
            </a:r>
            <a:r>
              <a:rPr lang="en-US" dirty="0">
                <a:solidFill>
                  <a:srgbClr val="000000"/>
                </a:solidFill>
                <a:latin typeface="TimesNewRomanPS-ItalicMT"/>
              </a:rPr>
              <a:t>V </a:t>
            </a:r>
            <a:r>
              <a:rPr lang="en-US" dirty="0">
                <a:solidFill>
                  <a:srgbClr val="000000"/>
                </a:solidFill>
                <a:latin typeface="TimesNewRomanPSMT"/>
              </a:rPr>
              <a:t>× </a:t>
            </a:r>
            <a:r>
              <a:rPr lang="en-US" dirty="0">
                <a:solidFill>
                  <a:srgbClr val="000000"/>
                </a:solidFill>
                <a:latin typeface="TimesNewRomanPS-ItalicMT"/>
              </a:rPr>
              <a:t>I </a:t>
            </a:r>
            <a:r>
              <a:rPr lang="en-US" dirty="0">
                <a:solidFill>
                  <a:srgbClr val="000000"/>
                </a:solidFill>
                <a:latin typeface="TimesNewRomanPSMT"/>
              </a:rPr>
              <a:t>= </a:t>
            </a:r>
            <a:r>
              <a:rPr lang="en-US" dirty="0" smtClean="0">
                <a:solidFill>
                  <a:srgbClr val="000000"/>
                </a:solidFill>
                <a:latin typeface="TimesNewRomanPS-ItalicMT"/>
              </a:rPr>
              <a:t>VI = (</a:t>
            </a:r>
            <a:r>
              <a:rPr lang="en-US" dirty="0" err="1" smtClean="0">
                <a:solidFill>
                  <a:srgbClr val="000000"/>
                </a:solidFill>
                <a:latin typeface="TimesNewRomanPS-ItalicMT"/>
              </a:rPr>
              <a:t>P+jQ</a:t>
            </a:r>
            <a:r>
              <a:rPr lang="en-US" dirty="0" smtClean="0">
                <a:solidFill>
                  <a:srgbClr val="000000"/>
                </a:solidFill>
                <a:latin typeface="TimesNewRomanPS-ItalicMT"/>
              </a:rPr>
              <a:t>)</a:t>
            </a:r>
            <a:endParaRPr lang="en-US" dirty="0">
              <a:solidFill>
                <a:srgbClr val="000000"/>
              </a:solidFill>
              <a:latin typeface="TimesNewRomanPS-ItalicMT"/>
            </a:endParaRPr>
          </a:p>
          <a:p>
            <a:r>
              <a:rPr lang="en-US" dirty="0">
                <a:solidFill>
                  <a:srgbClr val="000000"/>
                </a:solidFill>
                <a:latin typeface="TimesNewRomanPSMT"/>
              </a:rPr>
              <a:t>It is measured in volt-</a:t>
            </a:r>
            <a:r>
              <a:rPr lang="en-US" dirty="0" err="1">
                <a:solidFill>
                  <a:srgbClr val="000000"/>
                </a:solidFill>
                <a:latin typeface="TimesNewRomanPSMT"/>
              </a:rPr>
              <a:t>ampers</a:t>
            </a:r>
            <a:r>
              <a:rPr lang="en-US" dirty="0">
                <a:solidFill>
                  <a:srgbClr val="000000"/>
                </a:solidFill>
                <a:latin typeface="TimesNewRomanPSMT"/>
              </a:rPr>
              <a:t> (VA).</a:t>
            </a:r>
          </a:p>
          <a:p>
            <a:r>
              <a:rPr lang="en-US" dirty="0">
                <a:solidFill>
                  <a:srgbClr val="000000"/>
                </a:solidFill>
                <a:latin typeface="TimesNewRomanPSMT"/>
              </a:rPr>
              <a:t>Apparent power has two components </a:t>
            </a:r>
            <a:r>
              <a:rPr lang="en-US" dirty="0" err="1">
                <a:solidFill>
                  <a:srgbClr val="000000"/>
                </a:solidFill>
                <a:latin typeface="TimesNewRomanPS-ItalicMT"/>
              </a:rPr>
              <a:t>viz</a:t>
            </a:r>
            <a:r>
              <a:rPr lang="en-US" dirty="0">
                <a:solidFill>
                  <a:srgbClr val="000000"/>
                </a:solidFill>
                <a:latin typeface="TimesNewRomanPS-ItalicMT"/>
              </a:rPr>
              <a:t> </a:t>
            </a:r>
            <a:r>
              <a:rPr lang="en-US" dirty="0">
                <a:solidFill>
                  <a:srgbClr val="000000"/>
                </a:solidFill>
                <a:latin typeface="TimesNewRomanPSMT"/>
              </a:rPr>
              <a:t>true power and reactive power.</a:t>
            </a:r>
            <a:endParaRPr lang="en-US" dirty="0"/>
          </a:p>
        </p:txBody>
      </p:sp>
      <p:pic>
        <p:nvPicPr>
          <p:cNvPr id="5" name="Picture 4"/>
          <p:cNvPicPr>
            <a:picLocks noChangeAspect="1"/>
          </p:cNvPicPr>
          <p:nvPr/>
        </p:nvPicPr>
        <p:blipFill>
          <a:blip r:embed="rId4"/>
          <a:stretch>
            <a:fillRect/>
          </a:stretch>
        </p:blipFill>
        <p:spPr>
          <a:xfrm>
            <a:off x="8490709" y="3264454"/>
            <a:ext cx="3638231" cy="2036416"/>
          </a:xfrm>
          <a:prstGeom prst="rect">
            <a:avLst/>
          </a:prstGeom>
        </p:spPr>
      </p:pic>
      <p:sp>
        <p:nvSpPr>
          <p:cNvPr id="6" name="Rectangle 5"/>
          <p:cNvSpPr/>
          <p:nvPr/>
        </p:nvSpPr>
        <p:spPr>
          <a:xfrm>
            <a:off x="468483" y="3543773"/>
            <a:ext cx="8503237" cy="923330"/>
          </a:xfrm>
          <a:prstGeom prst="rect">
            <a:avLst/>
          </a:prstGeom>
        </p:spPr>
        <p:txBody>
          <a:bodyPr wrap="square">
            <a:spAutoFit/>
          </a:bodyPr>
          <a:lstStyle/>
          <a:p>
            <a:r>
              <a:rPr lang="en-US" b="1" dirty="0">
                <a:solidFill>
                  <a:srgbClr val="0000FF"/>
                </a:solidFill>
                <a:latin typeface="TimesNewRomanPS-BoldMT"/>
              </a:rPr>
              <a:t>True </a:t>
            </a:r>
            <a:r>
              <a:rPr lang="en-US" b="1" dirty="0" smtClean="0">
                <a:solidFill>
                  <a:srgbClr val="0000FF"/>
                </a:solidFill>
                <a:latin typeface="TimesNewRomanPS-BoldMT"/>
              </a:rPr>
              <a:t>power (P). </a:t>
            </a:r>
            <a:r>
              <a:rPr lang="en-US" dirty="0">
                <a:solidFill>
                  <a:srgbClr val="000000"/>
                </a:solidFill>
                <a:latin typeface="TimesNewRomanPSMT"/>
              </a:rPr>
              <a:t>The power which is actually consumed in the circuit is called </a:t>
            </a:r>
            <a:endParaRPr lang="en-US" dirty="0" smtClean="0">
              <a:solidFill>
                <a:srgbClr val="000000"/>
              </a:solidFill>
              <a:latin typeface="TimesNewRomanPSMT"/>
            </a:endParaRPr>
          </a:p>
          <a:p>
            <a:r>
              <a:rPr lang="en-US" b="1" dirty="0" smtClean="0">
                <a:solidFill>
                  <a:srgbClr val="000000"/>
                </a:solidFill>
                <a:latin typeface="TimesNewRomanPS-BoldMT"/>
              </a:rPr>
              <a:t>true </a:t>
            </a:r>
            <a:r>
              <a:rPr lang="en-US" b="1" dirty="0">
                <a:solidFill>
                  <a:srgbClr val="000000"/>
                </a:solidFill>
                <a:latin typeface="TimesNewRomanPS-BoldMT"/>
              </a:rPr>
              <a:t>power </a:t>
            </a:r>
            <a:r>
              <a:rPr lang="en-US" dirty="0" smtClean="0">
                <a:solidFill>
                  <a:srgbClr val="000000"/>
                </a:solidFill>
                <a:latin typeface="TimesNewRomanPSMT"/>
              </a:rPr>
              <a:t>or </a:t>
            </a:r>
            <a:r>
              <a:rPr lang="en-US" b="1" dirty="0" smtClean="0">
                <a:solidFill>
                  <a:srgbClr val="000000"/>
                </a:solidFill>
                <a:latin typeface="TimesNewRomanPS-BoldMT"/>
              </a:rPr>
              <a:t>active power. </a:t>
            </a:r>
            <a:r>
              <a:rPr lang="en-US" dirty="0">
                <a:solidFill>
                  <a:srgbClr val="000000"/>
                </a:solidFill>
                <a:latin typeface="TimesNewRomanPSMT"/>
              </a:rPr>
              <a:t>The product of voltage (V) and component of total current in phase with voltage (I cos </a:t>
            </a:r>
            <a:r>
              <a:rPr lang="el-GR" dirty="0">
                <a:solidFill>
                  <a:srgbClr val="000000"/>
                </a:solidFill>
                <a:latin typeface="TimesNewRomanPSMT"/>
              </a:rPr>
              <a:t>Φ</a:t>
            </a:r>
            <a:r>
              <a:rPr lang="en-US" dirty="0">
                <a:solidFill>
                  <a:srgbClr val="000000"/>
                </a:solidFill>
                <a:latin typeface="TimesNewRomanPSMT"/>
              </a:rPr>
              <a:t>) is equal to </a:t>
            </a:r>
            <a:r>
              <a:rPr lang="en-US" b="1" dirty="0">
                <a:solidFill>
                  <a:srgbClr val="000000"/>
                </a:solidFill>
                <a:latin typeface="TimesNewRomanPSMT"/>
              </a:rPr>
              <a:t>true power</a:t>
            </a:r>
            <a:r>
              <a:rPr lang="en-US" dirty="0">
                <a:solidFill>
                  <a:srgbClr val="000000"/>
                </a:solidFill>
                <a:latin typeface="TimesNewRomanPSMT"/>
              </a:rPr>
              <a:t> i.e.</a:t>
            </a:r>
          </a:p>
        </p:txBody>
      </p:sp>
      <p:pic>
        <p:nvPicPr>
          <p:cNvPr id="7" name="Picture 6"/>
          <p:cNvPicPr>
            <a:picLocks noChangeAspect="1"/>
          </p:cNvPicPr>
          <p:nvPr/>
        </p:nvPicPr>
        <p:blipFill>
          <a:blip r:embed="rId5"/>
          <a:stretch>
            <a:fillRect/>
          </a:stretch>
        </p:blipFill>
        <p:spPr>
          <a:xfrm>
            <a:off x="1091854" y="4503304"/>
            <a:ext cx="7398855" cy="1094661"/>
          </a:xfrm>
          <a:prstGeom prst="rect">
            <a:avLst/>
          </a:prstGeom>
        </p:spPr>
      </p:pic>
      <p:sp>
        <p:nvSpPr>
          <p:cNvPr id="8" name="Rectangle 7"/>
          <p:cNvSpPr/>
          <p:nvPr/>
        </p:nvSpPr>
        <p:spPr>
          <a:xfrm>
            <a:off x="405224" y="5634166"/>
            <a:ext cx="11786776" cy="1200329"/>
          </a:xfrm>
          <a:prstGeom prst="rect">
            <a:avLst/>
          </a:prstGeom>
        </p:spPr>
        <p:txBody>
          <a:bodyPr wrap="square">
            <a:spAutoFit/>
          </a:bodyPr>
          <a:lstStyle/>
          <a:p>
            <a:r>
              <a:rPr lang="en-US" dirty="0">
                <a:latin typeface="TimesNewRomanPSMT"/>
              </a:rPr>
              <a:t>It is measured in watts (W). The component </a:t>
            </a:r>
            <a:r>
              <a:rPr lang="en-US" i="1" dirty="0">
                <a:latin typeface="TimesNewRomanPS-ItalicMT"/>
              </a:rPr>
              <a:t>I </a:t>
            </a:r>
            <a:r>
              <a:rPr lang="en-US" dirty="0">
                <a:latin typeface="TimesNewRomanPSMT"/>
              </a:rPr>
              <a:t>cos </a:t>
            </a:r>
            <a:r>
              <a:rPr lang="en-US" dirty="0" smtClean="0">
                <a:latin typeface="SymbolMT"/>
              </a:rPr>
              <a:t>Φ </a:t>
            </a:r>
            <a:r>
              <a:rPr lang="en-US" dirty="0">
                <a:latin typeface="TimesNewRomanPSMT"/>
              </a:rPr>
              <a:t>is called in-phase component or </a:t>
            </a:r>
            <a:r>
              <a:rPr lang="en-US" b="1" dirty="0" err="1" smtClean="0">
                <a:latin typeface="TimesNewRomanPS-BoldMT"/>
              </a:rPr>
              <a:t>wattful</a:t>
            </a:r>
            <a:r>
              <a:rPr lang="en-US" b="1" dirty="0" smtClean="0">
                <a:latin typeface="TimesNewRomanPS-BoldMT"/>
              </a:rPr>
              <a:t> component </a:t>
            </a:r>
            <a:r>
              <a:rPr lang="en-US" dirty="0">
                <a:latin typeface="TimesNewRomanPSMT"/>
              </a:rPr>
              <a:t>because it is this component of total current which contributes to true power (</a:t>
            </a:r>
            <a:r>
              <a:rPr lang="en-US" i="1" dirty="0" smtClean="0">
                <a:latin typeface="TimesNewRomanPS-ItalicMT"/>
              </a:rPr>
              <a:t>i.e. VI </a:t>
            </a:r>
            <a:r>
              <a:rPr lang="en-US" dirty="0">
                <a:latin typeface="TimesNewRomanPSMT"/>
              </a:rPr>
              <a:t>cos </a:t>
            </a:r>
            <a:r>
              <a:rPr lang="en-US" dirty="0">
                <a:latin typeface="SymbolMT"/>
              </a:rPr>
              <a:t>Φ</a:t>
            </a:r>
            <a:r>
              <a:rPr lang="en-US" dirty="0" smtClean="0">
                <a:latin typeface="TimesNewRomanPSMT"/>
              </a:rPr>
              <a:t>). </a:t>
            </a:r>
            <a:r>
              <a:rPr lang="en-US" dirty="0">
                <a:latin typeface="TimesNewRomanPSMT"/>
              </a:rPr>
              <a:t>It may be noted that it is the true power which is used for producing torque in motors </a:t>
            </a:r>
            <a:r>
              <a:rPr lang="en-US" dirty="0" smtClean="0">
                <a:latin typeface="TimesNewRomanPSMT"/>
              </a:rPr>
              <a:t>and supply </a:t>
            </a:r>
            <a:r>
              <a:rPr lang="en-US" dirty="0">
                <a:latin typeface="TimesNewRomanPSMT"/>
              </a:rPr>
              <a:t>heat, light </a:t>
            </a:r>
            <a:r>
              <a:rPr lang="en-US" i="1" dirty="0">
                <a:latin typeface="TimesNewRomanPS-ItalicMT"/>
              </a:rPr>
              <a:t>etc</a:t>
            </a:r>
            <a:r>
              <a:rPr lang="en-US" dirty="0">
                <a:latin typeface="TimesNewRomanPSMT"/>
              </a:rPr>
              <a:t>. It is used up in the circuit and cannot be recovered.</a:t>
            </a:r>
            <a:endParaRPr lang="en-US" dirty="0"/>
          </a:p>
        </p:txBody>
      </p:sp>
      <p:pic>
        <p:nvPicPr>
          <p:cNvPr id="9" name="Picture 8"/>
          <p:cNvPicPr>
            <a:picLocks noChangeAspect="1"/>
          </p:cNvPicPr>
          <p:nvPr/>
        </p:nvPicPr>
        <p:blipFill>
          <a:blip r:embed="rId6"/>
          <a:stretch>
            <a:fillRect/>
          </a:stretch>
        </p:blipFill>
        <p:spPr>
          <a:xfrm>
            <a:off x="1722989" y="2724643"/>
            <a:ext cx="5313915" cy="714585"/>
          </a:xfrm>
          <a:prstGeom prst="rect">
            <a:avLst/>
          </a:prstGeom>
        </p:spPr>
      </p:pic>
    </p:spTree>
    <p:extLst>
      <p:ext uri="{BB962C8B-B14F-4D97-AF65-F5344CB8AC3E}">
        <p14:creationId xmlns:p14="http://schemas.microsoft.com/office/powerpoint/2010/main" val="41293991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925837" y="4606136"/>
            <a:ext cx="5979621" cy="2013179"/>
          </a:xfrm>
          <a:prstGeom prst="rect">
            <a:avLst/>
          </a:prstGeom>
        </p:spPr>
      </p:pic>
      <p:sp>
        <p:nvSpPr>
          <p:cNvPr id="2" name="Rectangle 1"/>
          <p:cNvSpPr/>
          <p:nvPr/>
        </p:nvSpPr>
        <p:spPr>
          <a:xfrm>
            <a:off x="516833" y="263892"/>
            <a:ext cx="11820941" cy="1754326"/>
          </a:xfrm>
          <a:prstGeom prst="rect">
            <a:avLst/>
          </a:prstGeom>
        </p:spPr>
        <p:txBody>
          <a:bodyPr wrap="square">
            <a:spAutoFit/>
          </a:bodyPr>
          <a:lstStyle/>
          <a:p>
            <a:r>
              <a:rPr lang="en-US" b="1" dirty="0">
                <a:solidFill>
                  <a:srgbClr val="0000FF"/>
                </a:solidFill>
                <a:latin typeface="TimesNewRomanPS-BoldMT"/>
              </a:rPr>
              <a:t>Reactive </a:t>
            </a:r>
            <a:r>
              <a:rPr lang="en-US" b="1" dirty="0" smtClean="0">
                <a:solidFill>
                  <a:srgbClr val="0000FF"/>
                </a:solidFill>
                <a:latin typeface="TimesNewRomanPS-BoldMT"/>
              </a:rPr>
              <a:t>power (Q). </a:t>
            </a:r>
            <a:r>
              <a:rPr lang="en-US" dirty="0">
                <a:solidFill>
                  <a:srgbClr val="000000"/>
                </a:solidFill>
                <a:latin typeface="TimesNewRomanPSMT"/>
              </a:rPr>
              <a:t>The component of apparent power which is neither consumed nor does </a:t>
            </a:r>
            <a:r>
              <a:rPr lang="en-US" dirty="0" smtClean="0">
                <a:solidFill>
                  <a:srgbClr val="000000"/>
                </a:solidFill>
                <a:latin typeface="TimesNewRomanPSMT"/>
              </a:rPr>
              <a:t>any useful </a:t>
            </a:r>
            <a:r>
              <a:rPr lang="en-US" dirty="0">
                <a:solidFill>
                  <a:srgbClr val="000000"/>
                </a:solidFill>
                <a:latin typeface="TimesNewRomanPSMT"/>
              </a:rPr>
              <a:t>work in the circuit is called </a:t>
            </a:r>
            <a:r>
              <a:rPr lang="en-US" b="1" dirty="0">
                <a:solidFill>
                  <a:srgbClr val="000000"/>
                </a:solidFill>
                <a:latin typeface="TimesNewRomanPS-BoldMT"/>
              </a:rPr>
              <a:t>reactive </a:t>
            </a:r>
            <a:r>
              <a:rPr lang="en-US" b="1" dirty="0" smtClean="0">
                <a:solidFill>
                  <a:srgbClr val="000000"/>
                </a:solidFill>
                <a:latin typeface="TimesNewRomanPS-BoldMT"/>
              </a:rPr>
              <a:t>power. </a:t>
            </a:r>
            <a:r>
              <a:rPr lang="en-US" dirty="0">
                <a:solidFill>
                  <a:srgbClr val="000000"/>
                </a:solidFill>
                <a:latin typeface="TimesNewRomanPSMT"/>
              </a:rPr>
              <a:t>The power consumed (or true power) in L and </a:t>
            </a:r>
            <a:r>
              <a:rPr lang="en-US" dirty="0" smtClean="0">
                <a:solidFill>
                  <a:srgbClr val="000000"/>
                </a:solidFill>
                <a:latin typeface="TimesNewRomanPSMT"/>
              </a:rPr>
              <a:t>C is </a:t>
            </a:r>
            <a:r>
              <a:rPr lang="en-US" dirty="0">
                <a:solidFill>
                  <a:srgbClr val="000000"/>
                </a:solidFill>
                <a:latin typeface="TimesNewRomanPSMT"/>
              </a:rPr>
              <a:t>zero because all the power received from the source in one quarter-cycle is returned to the </a:t>
            </a:r>
            <a:r>
              <a:rPr lang="en-US" dirty="0" smtClean="0">
                <a:solidFill>
                  <a:srgbClr val="000000"/>
                </a:solidFill>
                <a:latin typeface="TimesNewRomanPSMT"/>
              </a:rPr>
              <a:t>source in </a:t>
            </a:r>
            <a:r>
              <a:rPr lang="en-US" dirty="0">
                <a:solidFill>
                  <a:srgbClr val="000000"/>
                </a:solidFill>
                <a:latin typeface="TimesNewRomanPSMT"/>
              </a:rPr>
              <a:t>the next quarter-cycle</a:t>
            </a:r>
            <a:r>
              <a:rPr lang="en-US" dirty="0" smtClean="0">
                <a:solidFill>
                  <a:srgbClr val="000000"/>
                </a:solidFill>
                <a:latin typeface="TimesNewRomanPSMT"/>
              </a:rPr>
              <a:t>. </a:t>
            </a:r>
            <a:r>
              <a:rPr lang="en-US" dirty="0"/>
              <a:t>This circulating power is called </a:t>
            </a:r>
            <a:r>
              <a:rPr lang="en-US" dirty="0" smtClean="0"/>
              <a:t>reactive power</a:t>
            </a:r>
            <a:endParaRPr lang="en-US" dirty="0">
              <a:solidFill>
                <a:srgbClr val="000000"/>
              </a:solidFill>
              <a:latin typeface="TimesNewRomanPSMT"/>
            </a:endParaRPr>
          </a:p>
          <a:p>
            <a:r>
              <a:rPr lang="en-US" dirty="0"/>
              <a:t>The product of voltage (V) and component of total current 90° out of phase with </a:t>
            </a:r>
            <a:r>
              <a:rPr lang="en-US" dirty="0" smtClean="0"/>
              <a:t>voltage (I </a:t>
            </a:r>
            <a:r>
              <a:rPr lang="en-US" dirty="0"/>
              <a:t>sin </a:t>
            </a:r>
            <a:r>
              <a:rPr lang="el-GR" dirty="0" smtClean="0">
                <a:latin typeface="Century Gothic" panose="020B0502020202020204" pitchFamily="34" charset="0"/>
              </a:rPr>
              <a:t>Φ</a:t>
            </a:r>
            <a:r>
              <a:rPr lang="en-US" dirty="0" smtClean="0"/>
              <a:t>) </a:t>
            </a:r>
            <a:r>
              <a:rPr lang="en-US" dirty="0"/>
              <a:t>is equal to </a:t>
            </a:r>
            <a:r>
              <a:rPr lang="en-US" b="1" dirty="0"/>
              <a:t>reactive power </a:t>
            </a:r>
            <a:r>
              <a:rPr lang="en-US" dirty="0"/>
              <a:t>i.e.</a:t>
            </a:r>
            <a:endParaRPr lang="en-US" dirty="0">
              <a:solidFill>
                <a:srgbClr val="000000"/>
              </a:solidFill>
              <a:latin typeface="TimesNewRomanPSMT"/>
            </a:endParaRPr>
          </a:p>
        </p:txBody>
      </p:sp>
      <p:pic>
        <p:nvPicPr>
          <p:cNvPr id="3" name="Picture 2"/>
          <p:cNvPicPr>
            <a:picLocks noChangeAspect="1"/>
          </p:cNvPicPr>
          <p:nvPr/>
        </p:nvPicPr>
        <p:blipFill>
          <a:blip r:embed="rId3"/>
          <a:stretch>
            <a:fillRect/>
          </a:stretch>
        </p:blipFill>
        <p:spPr>
          <a:xfrm>
            <a:off x="1895456" y="1780110"/>
            <a:ext cx="8477428" cy="1017827"/>
          </a:xfrm>
          <a:prstGeom prst="rect">
            <a:avLst/>
          </a:prstGeom>
        </p:spPr>
      </p:pic>
      <p:sp>
        <p:nvSpPr>
          <p:cNvPr id="4" name="Rectangle 3"/>
          <p:cNvSpPr/>
          <p:nvPr/>
        </p:nvSpPr>
        <p:spPr>
          <a:xfrm>
            <a:off x="516833" y="2831068"/>
            <a:ext cx="11264350" cy="1200329"/>
          </a:xfrm>
          <a:prstGeom prst="rect">
            <a:avLst/>
          </a:prstGeom>
        </p:spPr>
        <p:txBody>
          <a:bodyPr wrap="square">
            <a:spAutoFit/>
          </a:bodyPr>
          <a:lstStyle/>
          <a:p>
            <a:r>
              <a:rPr lang="en-US" dirty="0">
                <a:latin typeface="TimesNewRomanPSMT"/>
              </a:rPr>
              <a:t>It is measured in volt-amperes reactive (VAR). The component </a:t>
            </a:r>
            <a:r>
              <a:rPr lang="en-US" i="1" dirty="0">
                <a:latin typeface="TimesNewRomanPS-ItalicMT"/>
              </a:rPr>
              <a:t>I </a:t>
            </a:r>
            <a:r>
              <a:rPr lang="en-US" dirty="0">
                <a:latin typeface="TimesNewRomanPSMT"/>
              </a:rPr>
              <a:t>sin </a:t>
            </a:r>
            <a:r>
              <a:rPr lang="en-US" dirty="0" smtClean="0">
                <a:latin typeface="SymbolMT"/>
              </a:rPr>
              <a:t>Φ </a:t>
            </a:r>
            <a:r>
              <a:rPr lang="en-US" dirty="0">
                <a:latin typeface="TimesNewRomanPSMT"/>
              </a:rPr>
              <a:t>is called the </a:t>
            </a:r>
            <a:r>
              <a:rPr lang="en-US" b="1" dirty="0" smtClean="0">
                <a:latin typeface="TimesNewRomanPS-BoldMT"/>
              </a:rPr>
              <a:t>reactive component </a:t>
            </a:r>
            <a:r>
              <a:rPr lang="en-US" dirty="0">
                <a:latin typeface="TimesNewRomanPSMT"/>
              </a:rPr>
              <a:t>(or </a:t>
            </a:r>
            <a:r>
              <a:rPr lang="en-US" b="1" dirty="0" err="1">
                <a:latin typeface="TimesNewRomanPS-BoldMT"/>
              </a:rPr>
              <a:t>wattless</a:t>
            </a:r>
            <a:r>
              <a:rPr lang="en-US" b="1" dirty="0">
                <a:latin typeface="TimesNewRomanPS-BoldMT"/>
              </a:rPr>
              <a:t> component</a:t>
            </a:r>
            <a:r>
              <a:rPr lang="en-US" dirty="0">
                <a:latin typeface="TimesNewRomanPSMT"/>
              </a:rPr>
              <a:t>) and contributes to reactive power (</a:t>
            </a:r>
            <a:r>
              <a:rPr lang="en-US" i="1" dirty="0">
                <a:latin typeface="TimesNewRomanPS-ItalicMT"/>
              </a:rPr>
              <a:t>i.e. VI </a:t>
            </a:r>
            <a:r>
              <a:rPr lang="en-US" dirty="0">
                <a:latin typeface="TimesNewRomanPSMT"/>
              </a:rPr>
              <a:t>sin </a:t>
            </a:r>
            <a:r>
              <a:rPr lang="en-US" dirty="0" smtClean="0">
                <a:latin typeface="SymbolMT"/>
              </a:rPr>
              <a:t>Φ</a:t>
            </a:r>
            <a:r>
              <a:rPr lang="en-US" dirty="0" smtClean="0">
                <a:latin typeface="TimesNewRomanPSMT"/>
              </a:rPr>
              <a:t>). </a:t>
            </a:r>
            <a:r>
              <a:rPr lang="en-US" dirty="0">
                <a:latin typeface="TimesNewRomanPSMT"/>
              </a:rPr>
              <a:t>It </a:t>
            </a:r>
            <a:r>
              <a:rPr lang="en-US" dirty="0" smtClean="0">
                <a:latin typeface="TimesNewRomanPSMT"/>
              </a:rPr>
              <a:t>does no </a:t>
            </a:r>
            <a:r>
              <a:rPr lang="en-US" dirty="0">
                <a:latin typeface="TimesNewRomanPSMT"/>
              </a:rPr>
              <a:t>useful work in the circuit and merely flows back and forth in both directions in the circuit. </a:t>
            </a:r>
            <a:r>
              <a:rPr lang="en-US" dirty="0" smtClean="0">
                <a:latin typeface="TimesNewRomanPSMT"/>
              </a:rPr>
              <a:t>A wattmeter </a:t>
            </a:r>
            <a:r>
              <a:rPr lang="en-US" dirty="0">
                <a:latin typeface="TimesNewRomanPSMT"/>
              </a:rPr>
              <a:t>does not measure the reactive power.</a:t>
            </a:r>
            <a:endParaRPr lang="en-US" dirty="0"/>
          </a:p>
        </p:txBody>
      </p:sp>
      <p:sp>
        <p:nvSpPr>
          <p:cNvPr id="5" name="Rectangle 4"/>
          <p:cNvSpPr/>
          <p:nvPr/>
        </p:nvSpPr>
        <p:spPr>
          <a:xfrm>
            <a:off x="516833" y="4064528"/>
            <a:ext cx="1774845" cy="369332"/>
          </a:xfrm>
          <a:prstGeom prst="rect">
            <a:avLst/>
          </a:prstGeom>
        </p:spPr>
        <p:txBody>
          <a:bodyPr wrap="none">
            <a:spAutoFit/>
          </a:bodyPr>
          <a:lstStyle/>
          <a:p>
            <a:r>
              <a:rPr lang="en-US" b="1" dirty="0">
                <a:solidFill>
                  <a:srgbClr val="0000FF"/>
                </a:solidFill>
                <a:latin typeface="TimesNewRomanPS-BoldMT"/>
              </a:rPr>
              <a:t>Power triangle</a:t>
            </a:r>
            <a:endParaRPr lang="en-US" dirty="0"/>
          </a:p>
        </p:txBody>
      </p:sp>
      <p:pic>
        <p:nvPicPr>
          <p:cNvPr id="6" name="Picture 5"/>
          <p:cNvPicPr>
            <a:picLocks noChangeAspect="1"/>
          </p:cNvPicPr>
          <p:nvPr/>
        </p:nvPicPr>
        <p:blipFill rotWithShape="1">
          <a:blip r:embed="rId4"/>
          <a:srcRect l="4623"/>
          <a:stretch/>
        </p:blipFill>
        <p:spPr>
          <a:xfrm>
            <a:off x="8792308" y="4606137"/>
            <a:ext cx="3470032" cy="2036416"/>
          </a:xfrm>
          <a:prstGeom prst="rect">
            <a:avLst/>
          </a:prstGeom>
        </p:spPr>
      </p:pic>
      <p:pic>
        <p:nvPicPr>
          <p:cNvPr id="8" name="Picture 7"/>
          <p:cNvPicPr>
            <a:picLocks noChangeAspect="1"/>
          </p:cNvPicPr>
          <p:nvPr/>
        </p:nvPicPr>
        <p:blipFill>
          <a:blip r:embed="rId5"/>
          <a:stretch>
            <a:fillRect/>
          </a:stretch>
        </p:blipFill>
        <p:spPr>
          <a:xfrm>
            <a:off x="24452" y="4466990"/>
            <a:ext cx="2970248" cy="2004147"/>
          </a:xfrm>
          <a:prstGeom prst="rect">
            <a:avLst/>
          </a:prstGeom>
        </p:spPr>
      </p:pic>
    </p:spTree>
    <p:extLst>
      <p:ext uri="{BB962C8B-B14F-4D97-AF65-F5344CB8AC3E}">
        <p14:creationId xmlns:p14="http://schemas.microsoft.com/office/powerpoint/2010/main" val="3784684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503" y="328856"/>
            <a:ext cx="1646605" cy="369332"/>
          </a:xfrm>
          <a:prstGeom prst="rect">
            <a:avLst/>
          </a:prstGeom>
        </p:spPr>
        <p:txBody>
          <a:bodyPr wrap="none">
            <a:spAutoFit/>
          </a:bodyPr>
          <a:lstStyle/>
          <a:p>
            <a:r>
              <a:rPr lang="en-US" b="1" dirty="0">
                <a:solidFill>
                  <a:srgbClr val="0000FF"/>
                </a:solidFill>
                <a:latin typeface="Humanist531BT-BlackA"/>
              </a:rPr>
              <a:t>Power Factor</a:t>
            </a:r>
            <a:endParaRPr lang="en-US" b="1" dirty="0"/>
          </a:p>
        </p:txBody>
      </p:sp>
      <p:sp>
        <p:nvSpPr>
          <p:cNvPr id="3" name="Rectangle 2"/>
          <p:cNvSpPr/>
          <p:nvPr/>
        </p:nvSpPr>
        <p:spPr>
          <a:xfrm>
            <a:off x="437321" y="698188"/>
            <a:ext cx="9581321" cy="369332"/>
          </a:xfrm>
          <a:prstGeom prst="rect">
            <a:avLst/>
          </a:prstGeom>
        </p:spPr>
        <p:txBody>
          <a:bodyPr wrap="square">
            <a:spAutoFit/>
          </a:bodyPr>
          <a:lstStyle/>
          <a:p>
            <a:r>
              <a:rPr lang="en-US" dirty="0">
                <a:latin typeface="TimesNewRomanPSMT"/>
              </a:rPr>
              <a:t>The power factor (</a:t>
            </a:r>
            <a:r>
              <a:rPr lang="en-US" i="1" dirty="0">
                <a:latin typeface="TimesNewRomanPS-ItalicMT"/>
              </a:rPr>
              <a:t>i.e</a:t>
            </a:r>
            <a:r>
              <a:rPr lang="en-US" dirty="0">
                <a:latin typeface="TimesNewRomanPSMT"/>
              </a:rPr>
              <a:t>. cos </a:t>
            </a:r>
            <a:r>
              <a:rPr lang="en-US" dirty="0" smtClean="0">
                <a:latin typeface="SymbolMT"/>
              </a:rPr>
              <a:t>Φ </a:t>
            </a:r>
            <a:r>
              <a:rPr lang="en-US" dirty="0">
                <a:latin typeface="TimesNewRomanPSMT"/>
              </a:rPr>
              <a:t>) of a circuit can be defined in one of the following ways :</a:t>
            </a:r>
            <a:endParaRPr lang="en-US" dirty="0"/>
          </a:p>
        </p:txBody>
      </p:sp>
      <p:grpSp>
        <p:nvGrpSpPr>
          <p:cNvPr id="6" name="Group 5"/>
          <p:cNvGrpSpPr/>
          <p:nvPr/>
        </p:nvGrpSpPr>
        <p:grpSpPr>
          <a:xfrm>
            <a:off x="726592" y="1067519"/>
            <a:ext cx="5947551" cy="1635923"/>
            <a:chOff x="726592" y="1067519"/>
            <a:chExt cx="5947551" cy="1635923"/>
          </a:xfrm>
        </p:grpSpPr>
        <p:pic>
          <p:nvPicPr>
            <p:cNvPr id="4" name="Picture 3"/>
            <p:cNvPicPr>
              <a:picLocks noChangeAspect="1"/>
            </p:cNvPicPr>
            <p:nvPr/>
          </p:nvPicPr>
          <p:blipFill>
            <a:blip r:embed="rId2"/>
            <a:stretch>
              <a:fillRect/>
            </a:stretch>
          </p:blipFill>
          <p:spPr>
            <a:xfrm>
              <a:off x="726592" y="1067519"/>
              <a:ext cx="5947551" cy="1635923"/>
            </a:xfrm>
            <a:prstGeom prst="rect">
              <a:avLst/>
            </a:prstGeom>
          </p:spPr>
        </p:pic>
        <p:sp>
          <p:nvSpPr>
            <p:cNvPr id="5" name="Rectangle 4"/>
            <p:cNvSpPr/>
            <p:nvPr/>
          </p:nvSpPr>
          <p:spPr>
            <a:xfrm>
              <a:off x="6347791" y="1524000"/>
              <a:ext cx="326352" cy="3578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Rectangle 6"/>
          <p:cNvSpPr/>
          <p:nvPr/>
        </p:nvSpPr>
        <p:spPr>
          <a:xfrm>
            <a:off x="437321" y="2959270"/>
            <a:ext cx="11187112" cy="1754326"/>
          </a:xfrm>
          <a:prstGeom prst="rect">
            <a:avLst/>
          </a:prstGeom>
        </p:spPr>
        <p:txBody>
          <a:bodyPr wrap="square">
            <a:spAutoFit/>
          </a:bodyPr>
          <a:lstStyle/>
          <a:p>
            <a:r>
              <a:rPr lang="en-US" dirty="0"/>
              <a:t>In a resistor, the current and voltage are in phase i.e. Φ = 0°. Therefore, power factor of a pure resistive circuit is </a:t>
            </a:r>
            <a:endParaRPr lang="en-US" dirty="0" smtClean="0"/>
          </a:p>
          <a:p>
            <a:r>
              <a:rPr lang="en-US" dirty="0" smtClean="0"/>
              <a:t>cos </a:t>
            </a:r>
            <a:r>
              <a:rPr lang="en-US" dirty="0"/>
              <a:t>0° = 1. Similarly, phase difference between voltage and current in a pure inductance or capacitance is 90°. Hence power factor of pure L or C is zero. This is the reason that power consumed by pure L or C is zero. For a circuit having R, L and C in varying proportions, the value of power factor will lie between 0 and 1</a:t>
            </a:r>
            <a:r>
              <a:rPr lang="en-US" dirty="0">
                <a:latin typeface="TimesNewRomanPSMT"/>
              </a:rPr>
              <a:t>. </a:t>
            </a:r>
            <a:endParaRPr lang="en-US" dirty="0" smtClean="0">
              <a:latin typeface="TimesNewRomanPSMT"/>
            </a:endParaRPr>
          </a:p>
          <a:p>
            <a:endParaRPr lang="en-US" dirty="0" smtClean="0">
              <a:latin typeface="TimesNewRomanPSMT"/>
            </a:endParaRPr>
          </a:p>
          <a:p>
            <a:r>
              <a:rPr lang="en-US" dirty="0">
                <a:solidFill>
                  <a:srgbClr val="0000FF"/>
                </a:solidFill>
                <a:latin typeface="Humanist531BT-BlackA"/>
              </a:rPr>
              <a:t>power factor can never have a value greater than 1.</a:t>
            </a:r>
          </a:p>
        </p:txBody>
      </p:sp>
      <p:sp>
        <p:nvSpPr>
          <p:cNvPr id="8" name="Rectangle 7"/>
          <p:cNvSpPr/>
          <p:nvPr/>
        </p:nvSpPr>
        <p:spPr>
          <a:xfrm>
            <a:off x="437321" y="5246423"/>
            <a:ext cx="7553740" cy="923330"/>
          </a:xfrm>
          <a:prstGeom prst="rect">
            <a:avLst/>
          </a:prstGeom>
        </p:spPr>
        <p:txBody>
          <a:bodyPr wrap="square">
            <a:spAutoFit/>
          </a:bodyPr>
          <a:lstStyle/>
          <a:p>
            <a:r>
              <a:rPr lang="en-US" dirty="0" smtClean="0">
                <a:latin typeface="TimesNewRomanPSMT"/>
              </a:rPr>
              <a:t>Power factor expressed as:</a:t>
            </a:r>
          </a:p>
          <a:p>
            <a:pPr marL="285750" indent="-285750">
              <a:buFont typeface="Arial" panose="020B0604020202020204" pitchFamily="34" charset="0"/>
              <a:buChar char="•"/>
            </a:pPr>
            <a:r>
              <a:rPr lang="en-US" dirty="0" smtClean="0">
                <a:latin typeface="TimesNewRomanPSMT"/>
              </a:rPr>
              <a:t>‘lagging</a:t>
            </a:r>
            <a:r>
              <a:rPr lang="en-US" dirty="0">
                <a:latin typeface="TimesNewRomanPSMT"/>
              </a:rPr>
              <a:t>’ or ‘leading</a:t>
            </a:r>
            <a:r>
              <a:rPr lang="en-US" dirty="0" smtClean="0">
                <a:latin typeface="TimesNewRomanPSMT"/>
              </a:rPr>
              <a:t>’</a:t>
            </a:r>
          </a:p>
          <a:p>
            <a:pPr marL="285750" indent="-285750">
              <a:buFont typeface="Arial" panose="020B0604020202020204" pitchFamily="34" charset="0"/>
              <a:buChar char="•"/>
            </a:pPr>
            <a:r>
              <a:rPr lang="en-US" dirty="0" smtClean="0"/>
              <a:t>Percentage-0.8 </a:t>
            </a:r>
            <a:r>
              <a:rPr lang="en-US" dirty="0"/>
              <a:t>lagging power factor </a:t>
            </a:r>
            <a:r>
              <a:rPr lang="en-US" dirty="0" smtClean="0"/>
              <a:t>may be </a:t>
            </a:r>
            <a:r>
              <a:rPr lang="en-US" dirty="0"/>
              <a:t>expressed as 80% </a:t>
            </a:r>
            <a:r>
              <a:rPr lang="en-US" dirty="0" smtClean="0"/>
              <a:t>lagging</a:t>
            </a:r>
            <a:endParaRPr lang="en-US" dirty="0"/>
          </a:p>
        </p:txBody>
      </p:sp>
    </p:spTree>
    <p:extLst>
      <p:ext uri="{BB962C8B-B14F-4D97-AF65-F5344CB8AC3E}">
        <p14:creationId xmlns:p14="http://schemas.microsoft.com/office/powerpoint/2010/main" val="3849910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53769" y="415546"/>
            <a:ext cx="3638231" cy="2036416"/>
          </a:xfrm>
          <a:prstGeom prst="rect">
            <a:avLst/>
          </a:prstGeom>
        </p:spPr>
      </p:pic>
      <p:sp>
        <p:nvSpPr>
          <p:cNvPr id="2" name="TextBox 1"/>
          <p:cNvSpPr txBox="1"/>
          <p:nvPr/>
        </p:nvSpPr>
        <p:spPr>
          <a:xfrm>
            <a:off x="689113" y="556591"/>
            <a:ext cx="11105321" cy="1754326"/>
          </a:xfrm>
          <a:prstGeom prst="rect">
            <a:avLst/>
          </a:prstGeom>
          <a:noFill/>
        </p:spPr>
        <p:txBody>
          <a:bodyPr wrap="square" rtlCol="0">
            <a:spAutoFit/>
          </a:bodyPr>
          <a:lstStyle/>
          <a:p>
            <a:r>
              <a:rPr lang="en-US" dirty="0" smtClean="0"/>
              <a:t>Apparent Power </a:t>
            </a:r>
            <a:r>
              <a:rPr lang="en-US" dirty="0" smtClean="0">
                <a:sym typeface="Wingdings" panose="05000000000000000000" pitchFamily="2" charset="2"/>
              </a:rPr>
              <a:t> True power</a:t>
            </a:r>
          </a:p>
          <a:p>
            <a:r>
              <a:rPr lang="en-US" dirty="0" smtClean="0"/>
              <a:t>	            </a:t>
            </a:r>
            <a:r>
              <a:rPr lang="en-US" dirty="0" smtClean="0">
                <a:sym typeface="Wingdings" panose="05000000000000000000" pitchFamily="2" charset="2"/>
              </a:rPr>
              <a:t> reactive power</a:t>
            </a:r>
          </a:p>
          <a:p>
            <a:endParaRPr lang="en-US" dirty="0">
              <a:sym typeface="Wingdings" panose="05000000000000000000" pitchFamily="2" charset="2"/>
            </a:endParaRPr>
          </a:p>
          <a:p>
            <a:r>
              <a:rPr lang="en-US" dirty="0" smtClean="0">
                <a:sym typeface="Wingdings" panose="05000000000000000000" pitchFamily="2" charset="2"/>
              </a:rPr>
              <a:t>True power should be large  does useful work in the circuit</a:t>
            </a:r>
          </a:p>
          <a:p>
            <a:r>
              <a:rPr lang="en-US" dirty="0" smtClean="0">
                <a:sym typeface="Wingdings" panose="05000000000000000000" pitchFamily="2" charset="2"/>
              </a:rPr>
              <a:t>So reactive power should be small</a:t>
            </a:r>
          </a:p>
          <a:p>
            <a:r>
              <a:rPr lang="en-US" dirty="0" smtClean="0">
                <a:sym typeface="Wingdings" panose="05000000000000000000" pitchFamily="2" charset="2"/>
              </a:rPr>
              <a:t>Smaller the phase angle </a:t>
            </a:r>
            <a:r>
              <a:rPr lang="el-GR" dirty="0" smtClean="0">
                <a:latin typeface="Century Gothic" panose="020B0502020202020204" pitchFamily="34" charset="0"/>
                <a:sym typeface="Wingdings" panose="05000000000000000000" pitchFamily="2" charset="2"/>
              </a:rPr>
              <a:t>Φ</a:t>
            </a:r>
            <a:r>
              <a:rPr lang="en-US" dirty="0" smtClean="0">
                <a:latin typeface="Century Gothic" panose="020B0502020202020204" pitchFamily="34" charset="0"/>
                <a:sym typeface="Wingdings" panose="05000000000000000000" pitchFamily="2" charset="2"/>
              </a:rPr>
              <a:t>  </a:t>
            </a:r>
            <a:r>
              <a:rPr lang="en-US" dirty="0" smtClean="0">
                <a:sym typeface="Wingdings" panose="05000000000000000000" pitchFamily="2" charset="2"/>
              </a:rPr>
              <a:t>greater </a:t>
            </a:r>
            <a:r>
              <a:rPr lang="en-US" dirty="0">
                <a:sym typeface="Wingdings" panose="05000000000000000000" pitchFamily="2" charset="2"/>
              </a:rPr>
              <a:t>the power </a:t>
            </a:r>
            <a:r>
              <a:rPr lang="en-US" dirty="0" smtClean="0">
                <a:sym typeface="Wingdings" panose="05000000000000000000" pitchFamily="2" charset="2"/>
              </a:rPr>
              <a:t>factor  smaller the reactive power component</a:t>
            </a:r>
            <a:endParaRPr lang="en-US" dirty="0"/>
          </a:p>
        </p:txBody>
      </p:sp>
      <p:sp>
        <p:nvSpPr>
          <p:cNvPr id="4" name="Rectangle 3"/>
          <p:cNvSpPr/>
          <p:nvPr/>
        </p:nvSpPr>
        <p:spPr>
          <a:xfrm>
            <a:off x="689113" y="3657745"/>
            <a:ext cx="10641496" cy="646331"/>
          </a:xfrm>
          <a:prstGeom prst="rect">
            <a:avLst/>
          </a:prstGeom>
        </p:spPr>
        <p:txBody>
          <a:bodyPr wrap="square">
            <a:spAutoFit/>
          </a:bodyPr>
          <a:lstStyle/>
          <a:p>
            <a:r>
              <a:rPr lang="en-US" dirty="0"/>
              <a:t>Thus power factor of a circuit is a measure of its effectiveness in </a:t>
            </a:r>
            <a:r>
              <a:rPr lang="en-US" dirty="0" err="1"/>
              <a:t>utilising</a:t>
            </a:r>
            <a:r>
              <a:rPr lang="en-US" dirty="0"/>
              <a:t> the apparent power drawn by it. The greater the power factor of a circuit, the greater is its ability to </a:t>
            </a:r>
            <a:r>
              <a:rPr lang="en-US" dirty="0" err="1"/>
              <a:t>utilise</a:t>
            </a:r>
            <a:r>
              <a:rPr lang="en-US" dirty="0"/>
              <a:t> the apparent power</a:t>
            </a:r>
          </a:p>
        </p:txBody>
      </p:sp>
    </p:spTree>
    <p:extLst>
      <p:ext uri="{BB962C8B-B14F-4D97-AF65-F5344CB8AC3E}">
        <p14:creationId xmlns:p14="http://schemas.microsoft.com/office/powerpoint/2010/main" val="3120911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7334" y="428740"/>
            <a:ext cx="4980787" cy="369332"/>
          </a:xfrm>
          <a:prstGeom prst="rect">
            <a:avLst/>
          </a:prstGeom>
        </p:spPr>
        <p:txBody>
          <a:bodyPr wrap="none">
            <a:spAutoFit/>
          </a:bodyPr>
          <a:lstStyle/>
          <a:p>
            <a:r>
              <a:rPr lang="en-US" b="1" dirty="0">
                <a:solidFill>
                  <a:srgbClr val="0000FF"/>
                </a:solidFill>
                <a:latin typeface="TimesNewRomanPS-BoldMT"/>
              </a:rPr>
              <a:t>Equation of Alternating Voltage and Current</a:t>
            </a:r>
          </a:p>
        </p:txBody>
      </p:sp>
      <p:sp>
        <p:nvSpPr>
          <p:cNvPr id="3" name="Rectangle 2"/>
          <p:cNvSpPr/>
          <p:nvPr/>
        </p:nvSpPr>
        <p:spPr>
          <a:xfrm>
            <a:off x="997333" y="1082264"/>
            <a:ext cx="10299023" cy="646331"/>
          </a:xfrm>
          <a:prstGeom prst="rect">
            <a:avLst/>
          </a:prstGeom>
        </p:spPr>
        <p:txBody>
          <a:bodyPr wrap="square">
            <a:spAutoFit/>
          </a:bodyPr>
          <a:lstStyle/>
          <a:p>
            <a:r>
              <a:rPr lang="en-US" dirty="0">
                <a:latin typeface="TimesNewRomanPSMT"/>
              </a:rPr>
              <a:t>Consider a rectangular coil of </a:t>
            </a:r>
            <a:r>
              <a:rPr lang="en-US" i="1" dirty="0">
                <a:latin typeface="TimesNewRomanPS-ItalicMT"/>
              </a:rPr>
              <a:t>n </a:t>
            </a:r>
            <a:r>
              <a:rPr lang="en-US" dirty="0">
                <a:latin typeface="TimesNewRomanPSMT"/>
              </a:rPr>
              <a:t>turns rotating in anticlockwise direction with an angular velocity</a:t>
            </a:r>
          </a:p>
          <a:p>
            <a:r>
              <a:rPr lang="en-US" dirty="0">
                <a:latin typeface="TimesNewRomanPSMT"/>
              </a:rPr>
              <a:t>of </a:t>
            </a:r>
            <a:r>
              <a:rPr lang="en-US" dirty="0">
                <a:latin typeface="SymbolMT"/>
              </a:rPr>
              <a:t>w </a:t>
            </a:r>
            <a:r>
              <a:rPr lang="en-US" dirty="0">
                <a:latin typeface="TimesNewRomanPSMT"/>
              </a:rPr>
              <a:t>rad/sec in a uniform magnetic field as shown in Fig</a:t>
            </a:r>
            <a:endParaRPr lang="en-US" dirty="0"/>
          </a:p>
        </p:txBody>
      </p:sp>
      <p:pic>
        <p:nvPicPr>
          <p:cNvPr id="4" name="Picture 3"/>
          <p:cNvPicPr>
            <a:picLocks noChangeAspect="1"/>
          </p:cNvPicPr>
          <p:nvPr/>
        </p:nvPicPr>
        <p:blipFill>
          <a:blip r:embed="rId2"/>
          <a:stretch>
            <a:fillRect/>
          </a:stretch>
        </p:blipFill>
        <p:spPr>
          <a:xfrm>
            <a:off x="9562806" y="1405428"/>
            <a:ext cx="2549496" cy="2997759"/>
          </a:xfrm>
          <a:prstGeom prst="rect">
            <a:avLst/>
          </a:prstGeom>
        </p:spPr>
      </p:pic>
      <p:sp>
        <p:nvSpPr>
          <p:cNvPr id="5" name="Rectangle 4"/>
          <p:cNvSpPr/>
          <p:nvPr/>
        </p:nvSpPr>
        <p:spPr>
          <a:xfrm>
            <a:off x="997333" y="1888644"/>
            <a:ext cx="8864120" cy="1477328"/>
          </a:xfrm>
          <a:prstGeom prst="rect">
            <a:avLst/>
          </a:prstGeom>
        </p:spPr>
        <p:txBody>
          <a:bodyPr wrap="square">
            <a:spAutoFit/>
          </a:bodyPr>
          <a:lstStyle/>
          <a:p>
            <a:r>
              <a:rPr lang="en-US" dirty="0">
                <a:latin typeface="TimesNewRomanPSMT"/>
              </a:rPr>
              <a:t>Let the time be measured from the instant the plane of the coil coincides with </a:t>
            </a:r>
            <a:r>
              <a:rPr lang="en-US" i="1" dirty="0">
                <a:latin typeface="TimesNewRomanPS-ItalicMT"/>
              </a:rPr>
              <a:t>OX</a:t>
            </a:r>
            <a:r>
              <a:rPr lang="en-US" dirty="0">
                <a:latin typeface="TimesNewRomanPSMT"/>
              </a:rPr>
              <a:t>-axis. In </a:t>
            </a:r>
            <a:r>
              <a:rPr lang="en-US" dirty="0" smtClean="0">
                <a:latin typeface="TimesNewRomanPSMT"/>
              </a:rPr>
              <a:t>this position </a:t>
            </a:r>
            <a:r>
              <a:rPr lang="en-US" dirty="0">
                <a:latin typeface="TimesNewRomanPSMT"/>
              </a:rPr>
              <a:t>of the </a:t>
            </a:r>
            <a:r>
              <a:rPr lang="en-US" dirty="0" smtClean="0">
                <a:latin typeface="TimesNewRomanPSMT"/>
              </a:rPr>
              <a:t>coil, </a:t>
            </a:r>
            <a:r>
              <a:rPr lang="en-US" dirty="0">
                <a:latin typeface="TimesNewRomanPSMT"/>
              </a:rPr>
              <a:t>the flux linking with the coil has its maximum value </a:t>
            </a:r>
            <a:r>
              <a:rPr lang="en-US" dirty="0" err="1">
                <a:latin typeface="SymbolMT"/>
              </a:rPr>
              <a:t>f</a:t>
            </a:r>
            <a:r>
              <a:rPr lang="en-US" sz="800" i="1" dirty="0" err="1">
                <a:latin typeface="TimesNewRomanPS-ItalicMT"/>
              </a:rPr>
              <a:t>max</a:t>
            </a:r>
            <a:r>
              <a:rPr lang="en-US" dirty="0">
                <a:latin typeface="TimesNewRomanPSMT"/>
              </a:rPr>
              <a:t>.</a:t>
            </a:r>
          </a:p>
          <a:p>
            <a:r>
              <a:rPr lang="en-US" dirty="0">
                <a:latin typeface="TimesNewRomanPSMT"/>
              </a:rPr>
              <a:t>Let the coil turn through an angle </a:t>
            </a:r>
            <a:r>
              <a:rPr lang="en-US" dirty="0">
                <a:latin typeface="SymbolMT"/>
              </a:rPr>
              <a:t>q </a:t>
            </a:r>
            <a:r>
              <a:rPr lang="en-US" dirty="0">
                <a:latin typeface="TimesNewRomanPSMT"/>
              </a:rPr>
              <a:t>(= </a:t>
            </a:r>
            <a:r>
              <a:rPr lang="en-US" dirty="0" err="1">
                <a:latin typeface="SymbolMT"/>
              </a:rPr>
              <a:t>w</a:t>
            </a:r>
            <a:r>
              <a:rPr lang="en-US" i="1" dirty="0" err="1">
                <a:latin typeface="TimesNewRomanPS-ItalicMT"/>
              </a:rPr>
              <a:t>t</a:t>
            </a:r>
            <a:r>
              <a:rPr lang="en-US" dirty="0">
                <a:latin typeface="TimesNewRomanPSMT"/>
              </a:rPr>
              <a:t>) in anticlockwise direction in </a:t>
            </a:r>
            <a:r>
              <a:rPr lang="en-US" i="1" dirty="0">
                <a:latin typeface="TimesNewRomanPS-ItalicMT"/>
              </a:rPr>
              <a:t>t </a:t>
            </a:r>
            <a:r>
              <a:rPr lang="en-US" dirty="0" smtClean="0">
                <a:latin typeface="TimesNewRomanPSMT"/>
              </a:rPr>
              <a:t>seconds. </a:t>
            </a:r>
            <a:r>
              <a:rPr lang="en-US" dirty="0">
                <a:latin typeface="TimesNewRomanPSMT"/>
              </a:rPr>
              <a:t>In this position, the maximum flux </a:t>
            </a:r>
            <a:r>
              <a:rPr lang="en-US" dirty="0" err="1">
                <a:latin typeface="SymbolMT"/>
              </a:rPr>
              <a:t>f</a:t>
            </a:r>
            <a:r>
              <a:rPr lang="en-US" sz="800" i="1" dirty="0" err="1">
                <a:latin typeface="TimesNewRomanPS-ItalicMT"/>
              </a:rPr>
              <a:t>max</a:t>
            </a:r>
            <a:r>
              <a:rPr lang="en-US" sz="800" i="1" dirty="0">
                <a:latin typeface="TimesNewRomanPS-ItalicMT"/>
              </a:rPr>
              <a:t> </a:t>
            </a:r>
            <a:r>
              <a:rPr lang="en-US" dirty="0">
                <a:latin typeface="TimesNewRomanPSMT"/>
              </a:rPr>
              <a:t>acting vertically </a:t>
            </a:r>
            <a:r>
              <a:rPr lang="en-US" dirty="0" smtClean="0">
                <a:latin typeface="TimesNewRomanPSMT"/>
              </a:rPr>
              <a:t>downward can </a:t>
            </a:r>
            <a:r>
              <a:rPr lang="en-US" dirty="0">
                <a:latin typeface="TimesNewRomanPSMT"/>
              </a:rPr>
              <a:t>be resolved into two perpendicular components </a:t>
            </a:r>
            <a:r>
              <a:rPr lang="en-US" i="1" dirty="0">
                <a:latin typeface="TimesNewRomanPS-ItalicMT"/>
              </a:rPr>
              <a:t>viz</a:t>
            </a:r>
            <a:r>
              <a:rPr lang="en-US" dirty="0">
                <a:latin typeface="TimesNewRomanPSMT"/>
              </a:rPr>
              <a:t>.</a:t>
            </a:r>
            <a:endParaRPr lang="en-US" dirty="0"/>
          </a:p>
        </p:txBody>
      </p:sp>
      <p:sp>
        <p:nvSpPr>
          <p:cNvPr id="6" name="Rectangle 5"/>
          <p:cNvSpPr/>
          <p:nvPr/>
        </p:nvSpPr>
        <p:spPr>
          <a:xfrm>
            <a:off x="1019525" y="3465469"/>
            <a:ext cx="4422686" cy="646331"/>
          </a:xfrm>
          <a:prstGeom prst="rect">
            <a:avLst/>
          </a:prstGeom>
        </p:spPr>
        <p:txBody>
          <a:bodyPr wrap="none">
            <a:spAutoFit/>
          </a:bodyPr>
          <a:lstStyle/>
          <a:p>
            <a:r>
              <a:rPr lang="en-US" dirty="0">
                <a:latin typeface="TimesNewRomanPSMT"/>
              </a:rPr>
              <a:t>Flux linkages of the </a:t>
            </a:r>
            <a:r>
              <a:rPr lang="en-US" dirty="0" smtClean="0">
                <a:latin typeface="TimesNewRomanPSMT"/>
              </a:rPr>
              <a:t>coil</a:t>
            </a:r>
          </a:p>
          <a:p>
            <a:r>
              <a:rPr lang="en-US" dirty="0"/>
              <a:t>= No. of turns × Flux linking = n </a:t>
            </a:r>
            <a:r>
              <a:rPr lang="el-GR" dirty="0">
                <a:latin typeface="Century Gothic" panose="020B0502020202020204" pitchFamily="34" charset="0"/>
              </a:rPr>
              <a:t>Φ</a:t>
            </a:r>
            <a:r>
              <a:rPr lang="en-US" dirty="0">
                <a:latin typeface="TimesNewRomanPS-ItalicMT"/>
              </a:rPr>
              <a:t>max</a:t>
            </a:r>
            <a:r>
              <a:rPr lang="en-US" dirty="0" smtClean="0"/>
              <a:t> </a:t>
            </a:r>
            <a:r>
              <a:rPr lang="en-US" dirty="0" err="1" smtClean="0"/>
              <a:t>coswt</a:t>
            </a:r>
            <a:endParaRPr lang="en-US" dirty="0"/>
          </a:p>
        </p:txBody>
      </p:sp>
      <p:sp>
        <p:nvSpPr>
          <p:cNvPr id="7" name="Rectangle 6"/>
          <p:cNvSpPr/>
          <p:nvPr/>
        </p:nvSpPr>
        <p:spPr>
          <a:xfrm>
            <a:off x="997333" y="4080020"/>
            <a:ext cx="7892767" cy="646331"/>
          </a:xfrm>
          <a:prstGeom prst="rect">
            <a:avLst/>
          </a:prstGeom>
        </p:spPr>
        <p:txBody>
          <a:bodyPr wrap="square">
            <a:spAutoFit/>
          </a:bodyPr>
          <a:lstStyle/>
          <a:p>
            <a:r>
              <a:rPr lang="en-US" dirty="0">
                <a:latin typeface="TimesNewRomanPSMT"/>
              </a:rPr>
              <a:t>According to Faraday’s laws of electromagnetic induction, the </a:t>
            </a:r>
            <a:r>
              <a:rPr lang="en-US" dirty="0" err="1">
                <a:latin typeface="TimesNewRomanPSMT"/>
              </a:rPr>
              <a:t>e.m.f</a:t>
            </a:r>
            <a:r>
              <a:rPr lang="en-US" dirty="0">
                <a:latin typeface="TimesNewRomanPSMT"/>
              </a:rPr>
              <a:t>. induced in a coil is equal </a:t>
            </a:r>
            <a:r>
              <a:rPr lang="en-US" dirty="0" smtClean="0">
                <a:latin typeface="TimesNewRomanPSMT"/>
              </a:rPr>
              <a:t>to the </a:t>
            </a:r>
            <a:r>
              <a:rPr lang="en-US" dirty="0">
                <a:latin typeface="TimesNewRomanPSMT"/>
              </a:rPr>
              <a:t>rate of change of flux linkages of the coil</a:t>
            </a:r>
            <a:endParaRPr lang="en-US" dirty="0"/>
          </a:p>
        </p:txBody>
      </p:sp>
      <p:pic>
        <p:nvPicPr>
          <p:cNvPr id="8" name="Picture 7"/>
          <p:cNvPicPr>
            <a:picLocks noChangeAspect="1"/>
          </p:cNvPicPr>
          <p:nvPr/>
        </p:nvPicPr>
        <p:blipFill>
          <a:blip r:embed="rId3"/>
          <a:stretch>
            <a:fillRect/>
          </a:stretch>
        </p:blipFill>
        <p:spPr>
          <a:xfrm>
            <a:off x="2559825" y="4726351"/>
            <a:ext cx="4745493" cy="1024595"/>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p14:cNvContentPartPr/>
              <p14:nvPr/>
            </p14:nvContentPartPr>
            <p14:xfrm>
              <a:off x="9510120" y="2473560"/>
              <a:ext cx="2643480" cy="518400"/>
            </p14:xfrm>
          </p:contentPart>
        </mc:Choice>
        <mc:Fallback xmlns="">
          <p:pic>
            <p:nvPicPr>
              <p:cNvPr id="10" name="Ink 9"/>
              <p:cNvPicPr/>
              <p:nvPr/>
            </p:nvPicPr>
            <p:blipFill>
              <a:blip r:embed="rId7"/>
              <a:stretch>
                <a:fillRect/>
              </a:stretch>
            </p:blipFill>
            <p:spPr>
              <a:xfrm>
                <a:off x="9500760" y="2464200"/>
                <a:ext cx="2662200" cy="537120"/>
              </a:xfrm>
              <a:prstGeom prst="rect">
                <a:avLst/>
              </a:prstGeom>
            </p:spPr>
          </p:pic>
        </mc:Fallback>
      </mc:AlternateContent>
    </p:spTree>
    <p:extLst>
      <p:ext uri="{BB962C8B-B14F-4D97-AF65-F5344CB8AC3E}">
        <p14:creationId xmlns:p14="http://schemas.microsoft.com/office/powerpoint/2010/main" val="55904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421621"/>
            <a:ext cx="2056973" cy="369332"/>
          </a:xfrm>
          <a:prstGeom prst="rect">
            <a:avLst/>
          </a:prstGeom>
        </p:spPr>
        <p:txBody>
          <a:bodyPr wrap="none">
            <a:spAutoFit/>
          </a:bodyPr>
          <a:lstStyle/>
          <a:p>
            <a:r>
              <a:rPr lang="en-US" b="1" dirty="0">
                <a:solidFill>
                  <a:srgbClr val="0000FF"/>
                </a:solidFill>
                <a:latin typeface="Humanist531BT-BlackA"/>
              </a:rPr>
              <a:t>Q-factor of a Coil</a:t>
            </a:r>
            <a:endParaRPr lang="en-US" b="1" dirty="0"/>
          </a:p>
        </p:txBody>
      </p:sp>
      <p:sp>
        <p:nvSpPr>
          <p:cNvPr id="3" name="Rectangle 2"/>
          <p:cNvSpPr/>
          <p:nvPr/>
        </p:nvSpPr>
        <p:spPr>
          <a:xfrm>
            <a:off x="387355" y="790953"/>
            <a:ext cx="10638454" cy="646331"/>
          </a:xfrm>
          <a:prstGeom prst="rect">
            <a:avLst/>
          </a:prstGeom>
        </p:spPr>
        <p:txBody>
          <a:bodyPr wrap="square">
            <a:spAutoFit/>
          </a:bodyPr>
          <a:lstStyle/>
          <a:p>
            <a:r>
              <a:rPr lang="en-US" dirty="0">
                <a:latin typeface="TimesNewRomanPSMT"/>
              </a:rPr>
              <a:t>The ratio of the inductive reactance (</a:t>
            </a:r>
            <a:r>
              <a:rPr lang="en-US" i="1" dirty="0">
                <a:latin typeface="TimesNewRomanPS-ItalicMT"/>
              </a:rPr>
              <a:t>X</a:t>
            </a:r>
            <a:r>
              <a:rPr lang="en-US" sz="800" i="1" dirty="0">
                <a:latin typeface="TimesNewRomanPS-ItalicMT"/>
              </a:rPr>
              <a:t>L</a:t>
            </a:r>
            <a:r>
              <a:rPr lang="en-US" dirty="0">
                <a:latin typeface="TimesNewRomanPSMT"/>
              </a:rPr>
              <a:t>) of a coil to its resistance (</a:t>
            </a:r>
            <a:r>
              <a:rPr lang="en-US" i="1" dirty="0">
                <a:latin typeface="TimesNewRomanPS-ItalicMT"/>
              </a:rPr>
              <a:t>R</a:t>
            </a:r>
            <a:r>
              <a:rPr lang="en-US" dirty="0">
                <a:latin typeface="TimesNewRomanPSMT"/>
              </a:rPr>
              <a:t>) at a given frequency </a:t>
            </a:r>
            <a:r>
              <a:rPr lang="en-US" dirty="0" smtClean="0">
                <a:latin typeface="TimesNewRomanPSMT"/>
              </a:rPr>
              <a:t>is known </a:t>
            </a:r>
            <a:r>
              <a:rPr lang="en-US" dirty="0">
                <a:latin typeface="TimesNewRomanPSMT"/>
              </a:rPr>
              <a:t>as </a:t>
            </a:r>
            <a:r>
              <a:rPr lang="en-US" i="1" dirty="0" smtClean="0">
                <a:latin typeface="TimesNewRomanPS-ItalicMT"/>
              </a:rPr>
              <a:t>Q</a:t>
            </a:r>
            <a:r>
              <a:rPr lang="en-US" dirty="0" smtClean="0">
                <a:latin typeface="TimesNewRomanPSMT"/>
              </a:rPr>
              <a:t>-factor </a:t>
            </a:r>
            <a:r>
              <a:rPr lang="en-US" dirty="0">
                <a:latin typeface="TimesNewRomanPSMT"/>
              </a:rPr>
              <a:t>of the coil at that frequency </a:t>
            </a:r>
            <a:r>
              <a:rPr lang="en-US" i="1" dirty="0">
                <a:latin typeface="TimesNewRomanPS-ItalicMT"/>
              </a:rPr>
              <a:t>i.e.</a:t>
            </a:r>
            <a:r>
              <a:rPr lang="en-US" dirty="0">
                <a:latin typeface="TimesNewRomanPSMT"/>
              </a:rPr>
              <a:t>,</a:t>
            </a:r>
            <a:endParaRPr lang="en-US" dirty="0"/>
          </a:p>
        </p:txBody>
      </p:sp>
      <p:pic>
        <p:nvPicPr>
          <p:cNvPr id="4" name="Picture 3"/>
          <p:cNvPicPr>
            <a:picLocks noChangeAspect="1"/>
          </p:cNvPicPr>
          <p:nvPr/>
        </p:nvPicPr>
        <p:blipFill>
          <a:blip r:embed="rId2"/>
          <a:stretch>
            <a:fillRect/>
          </a:stretch>
        </p:blipFill>
        <p:spPr>
          <a:xfrm>
            <a:off x="1415841" y="1437284"/>
            <a:ext cx="4382131" cy="1292664"/>
          </a:xfrm>
          <a:prstGeom prst="rect">
            <a:avLst/>
          </a:prstGeom>
        </p:spPr>
      </p:pic>
      <p:sp>
        <p:nvSpPr>
          <p:cNvPr id="5" name="Rectangle 4"/>
          <p:cNvSpPr/>
          <p:nvPr/>
        </p:nvSpPr>
        <p:spPr>
          <a:xfrm>
            <a:off x="558906" y="2883142"/>
            <a:ext cx="10122346" cy="923330"/>
          </a:xfrm>
          <a:prstGeom prst="rect">
            <a:avLst/>
          </a:prstGeom>
        </p:spPr>
        <p:txBody>
          <a:bodyPr wrap="square">
            <a:spAutoFit/>
          </a:bodyPr>
          <a:lstStyle/>
          <a:p>
            <a:r>
              <a:rPr lang="en-US" dirty="0">
                <a:latin typeface="TimesNewRomanPSMT"/>
              </a:rPr>
              <a:t>The </a:t>
            </a:r>
            <a:r>
              <a:rPr lang="en-US" i="1" dirty="0">
                <a:latin typeface="TimesNewRomanPS-ItalicMT"/>
              </a:rPr>
              <a:t>Q</a:t>
            </a:r>
            <a:r>
              <a:rPr lang="en-US" dirty="0">
                <a:latin typeface="TimesNewRomanPSMT"/>
              </a:rPr>
              <a:t>-factor is used to describe the quality or effectiveness of a coil. A coil is usually designed</a:t>
            </a:r>
          </a:p>
          <a:p>
            <a:r>
              <a:rPr lang="en-US" dirty="0">
                <a:latin typeface="TimesNewRomanPSMT"/>
              </a:rPr>
              <a:t>to have high value of </a:t>
            </a:r>
            <a:r>
              <a:rPr lang="en-US" i="1" dirty="0">
                <a:latin typeface="TimesNewRomanPS-ItalicMT"/>
              </a:rPr>
              <a:t>L </a:t>
            </a:r>
            <a:r>
              <a:rPr lang="en-US" dirty="0">
                <a:latin typeface="TimesNewRomanPSMT"/>
              </a:rPr>
              <a:t>compared to its resistance </a:t>
            </a:r>
            <a:r>
              <a:rPr lang="en-US" i="1" dirty="0">
                <a:latin typeface="TimesNewRomanPS-ItalicMT"/>
              </a:rPr>
              <a:t>R</a:t>
            </a:r>
            <a:r>
              <a:rPr lang="en-US" dirty="0">
                <a:latin typeface="TimesNewRomanPSMT"/>
              </a:rPr>
              <a:t>. The greater the value of </a:t>
            </a:r>
            <a:r>
              <a:rPr lang="en-US" i="1" dirty="0">
                <a:latin typeface="TimesNewRomanPS-ItalicMT"/>
              </a:rPr>
              <a:t>Q</a:t>
            </a:r>
            <a:r>
              <a:rPr lang="en-US" dirty="0">
                <a:latin typeface="TimesNewRomanPSMT"/>
              </a:rPr>
              <a:t>-factor of a coil, </a:t>
            </a:r>
            <a:r>
              <a:rPr lang="en-US" dirty="0" smtClean="0">
                <a:latin typeface="TimesNewRomanPSMT"/>
              </a:rPr>
              <a:t>the greater </a:t>
            </a:r>
            <a:r>
              <a:rPr lang="en-US" dirty="0">
                <a:latin typeface="TimesNewRomanPSMT"/>
              </a:rPr>
              <a:t>is its inductance (</a:t>
            </a:r>
            <a:r>
              <a:rPr lang="en-US" i="1" dirty="0">
                <a:latin typeface="TimesNewRomanPS-ItalicMT"/>
              </a:rPr>
              <a:t>L</a:t>
            </a:r>
            <a:r>
              <a:rPr lang="en-US" dirty="0">
                <a:latin typeface="TimesNewRomanPSMT"/>
              </a:rPr>
              <a:t>) as compared to its resistance (</a:t>
            </a:r>
            <a:r>
              <a:rPr lang="en-US" i="1" dirty="0">
                <a:latin typeface="TimesNewRomanPS-ItalicMT"/>
              </a:rPr>
              <a:t>R</a:t>
            </a:r>
            <a:r>
              <a:rPr lang="en-US" dirty="0">
                <a:latin typeface="TimesNewRomanPSMT"/>
              </a:rPr>
              <a:t>).</a:t>
            </a:r>
            <a:endParaRPr lang="en-US" dirty="0"/>
          </a:p>
        </p:txBody>
      </p:sp>
    </p:spTree>
    <p:extLst>
      <p:ext uri="{BB962C8B-B14F-4D97-AF65-F5344CB8AC3E}">
        <p14:creationId xmlns:p14="http://schemas.microsoft.com/office/powerpoint/2010/main" val="2729402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329" y="455400"/>
            <a:ext cx="11290854" cy="646331"/>
          </a:xfrm>
          <a:prstGeom prst="rect">
            <a:avLst/>
          </a:prstGeom>
        </p:spPr>
        <p:txBody>
          <a:bodyPr wrap="square">
            <a:spAutoFit/>
          </a:bodyPr>
          <a:lstStyle/>
          <a:p>
            <a:r>
              <a:rPr lang="en-US" dirty="0" smtClean="0">
                <a:latin typeface="TimesNewRomanPSMT"/>
              </a:rPr>
              <a:t>A </a:t>
            </a:r>
            <a:r>
              <a:rPr lang="en-US" dirty="0">
                <a:latin typeface="TimesNewRomanPSMT"/>
              </a:rPr>
              <a:t>current of 10 A at a voltage of 200 V and its </a:t>
            </a:r>
            <a:r>
              <a:rPr lang="en-US" dirty="0" smtClean="0">
                <a:latin typeface="TimesNewRomanPSMT"/>
              </a:rPr>
              <a:t>power factor is </a:t>
            </a:r>
            <a:r>
              <a:rPr lang="en-US" dirty="0">
                <a:latin typeface="TimesNewRomanPSMT"/>
              </a:rPr>
              <a:t>0.8 </a:t>
            </a:r>
            <a:r>
              <a:rPr lang="en-US" dirty="0" smtClean="0">
                <a:latin typeface="TimesNewRomanPSMT"/>
              </a:rPr>
              <a:t>lagging. Find Apparent power, true power and reactive power.</a:t>
            </a:r>
            <a:endParaRPr lang="en-US" dirty="0"/>
          </a:p>
        </p:txBody>
      </p:sp>
      <p:sp>
        <p:nvSpPr>
          <p:cNvPr id="3" name="Rectangle 2"/>
          <p:cNvSpPr/>
          <p:nvPr/>
        </p:nvSpPr>
        <p:spPr>
          <a:xfrm>
            <a:off x="722243" y="5454062"/>
            <a:ext cx="10827026" cy="923330"/>
          </a:xfrm>
          <a:prstGeom prst="rect">
            <a:avLst/>
          </a:prstGeom>
        </p:spPr>
        <p:txBody>
          <a:bodyPr wrap="square">
            <a:spAutoFit/>
          </a:bodyPr>
          <a:lstStyle/>
          <a:p>
            <a:r>
              <a:rPr lang="en-US" dirty="0">
                <a:latin typeface="TimesNewRomanPSMT"/>
              </a:rPr>
              <a:t>The reactive </a:t>
            </a:r>
            <a:r>
              <a:rPr lang="en-US" dirty="0" smtClean="0">
                <a:latin typeface="TimesNewRomanPSMT"/>
              </a:rPr>
              <a:t>power </a:t>
            </a:r>
            <a:r>
              <a:rPr lang="en-US" dirty="0">
                <a:latin typeface="TimesNewRomanPSMT"/>
              </a:rPr>
              <a:t>does no useful work, it merely flows into and out </a:t>
            </a:r>
            <a:r>
              <a:rPr lang="en-US" dirty="0" smtClean="0">
                <a:latin typeface="TimesNewRomanPSMT"/>
              </a:rPr>
              <a:t>of the </a:t>
            </a:r>
            <a:r>
              <a:rPr lang="en-US" dirty="0">
                <a:latin typeface="TimesNewRomanPSMT"/>
              </a:rPr>
              <a:t>circuit periodically. In fact, reactive power is a liability on the source because the source has </a:t>
            </a:r>
            <a:r>
              <a:rPr lang="en-US" dirty="0" smtClean="0">
                <a:latin typeface="TimesNewRomanPSMT"/>
              </a:rPr>
              <a:t>to supply </a:t>
            </a:r>
            <a:r>
              <a:rPr lang="en-US" dirty="0">
                <a:latin typeface="TimesNewRomanPSMT"/>
              </a:rPr>
              <a:t>the additional </a:t>
            </a:r>
            <a:r>
              <a:rPr lang="en-US" dirty="0" smtClean="0">
                <a:latin typeface="TimesNewRomanPSMT"/>
              </a:rPr>
              <a:t>current</a:t>
            </a:r>
          </a:p>
          <a:p>
            <a:r>
              <a:rPr lang="en-US" dirty="0" smtClean="0">
                <a:latin typeface="TimesNewRomanPSMT"/>
              </a:rPr>
              <a:t>(</a:t>
            </a:r>
            <a:r>
              <a:rPr lang="en-US" i="1" dirty="0">
                <a:latin typeface="TimesNewRomanPS-ItalicMT"/>
              </a:rPr>
              <a:t>i.e. I </a:t>
            </a:r>
            <a:r>
              <a:rPr lang="en-US" dirty="0">
                <a:latin typeface="TimesNewRomanPSMT"/>
              </a:rPr>
              <a:t>sin </a:t>
            </a:r>
            <a:r>
              <a:rPr lang="en-US" dirty="0" smtClean="0">
                <a:latin typeface="SymbolMT"/>
              </a:rPr>
              <a:t>Φ</a:t>
            </a:r>
            <a:r>
              <a:rPr lang="en-US" dirty="0" smtClean="0">
                <a:latin typeface="TimesNewRomanPSMT"/>
              </a:rPr>
              <a:t>) </a:t>
            </a:r>
            <a:r>
              <a:rPr lang="en-US" dirty="0">
                <a:latin typeface="TimesNewRomanPSMT"/>
              </a:rPr>
              <a:t>to provide for this power</a:t>
            </a:r>
            <a:endParaRPr lang="en-US" dirty="0"/>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535680" y="1053720"/>
              <a:ext cx="11519640" cy="3393720"/>
            </p14:xfrm>
          </p:contentPart>
        </mc:Choice>
        <mc:Fallback xmlns="">
          <p:pic>
            <p:nvPicPr>
              <p:cNvPr id="6" name="Ink 5"/>
              <p:cNvPicPr/>
              <p:nvPr/>
            </p:nvPicPr>
            <p:blipFill>
              <a:blip r:embed="rId3"/>
              <a:stretch>
                <a:fillRect/>
              </a:stretch>
            </p:blipFill>
            <p:spPr>
              <a:xfrm>
                <a:off x="526320" y="1044360"/>
                <a:ext cx="11538360" cy="3412440"/>
              </a:xfrm>
              <a:prstGeom prst="rect">
                <a:avLst/>
              </a:prstGeom>
            </p:spPr>
          </p:pic>
        </mc:Fallback>
      </mc:AlternateContent>
    </p:spTree>
    <p:extLst>
      <p:ext uri="{BB962C8B-B14F-4D97-AF65-F5344CB8AC3E}">
        <p14:creationId xmlns:p14="http://schemas.microsoft.com/office/powerpoint/2010/main" val="1152625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548" y="245958"/>
            <a:ext cx="11476382" cy="646331"/>
          </a:xfrm>
          <a:prstGeom prst="rect">
            <a:avLst/>
          </a:prstGeom>
        </p:spPr>
        <p:txBody>
          <a:bodyPr wrap="square">
            <a:spAutoFit/>
          </a:bodyPr>
          <a:lstStyle/>
          <a:p>
            <a:r>
              <a:rPr lang="en-US" dirty="0"/>
              <a:t>In an R-L series circuit, R = 10 </a:t>
            </a:r>
            <a:r>
              <a:rPr lang="el-GR" dirty="0" smtClean="0"/>
              <a:t>Ω</a:t>
            </a:r>
            <a:r>
              <a:rPr lang="en-US" dirty="0" smtClean="0"/>
              <a:t> </a:t>
            </a:r>
            <a:r>
              <a:rPr lang="en-US" dirty="0"/>
              <a:t>and XL = 8.66 </a:t>
            </a:r>
            <a:r>
              <a:rPr lang="el-GR" dirty="0" smtClean="0"/>
              <a:t>Ω</a:t>
            </a:r>
            <a:r>
              <a:rPr lang="en-US" dirty="0" smtClean="0"/>
              <a:t>. </a:t>
            </a:r>
            <a:r>
              <a:rPr lang="en-US" dirty="0"/>
              <a:t>If current in the circuit </a:t>
            </a:r>
            <a:r>
              <a:rPr lang="en-US" dirty="0" smtClean="0"/>
              <a:t>is (5 </a:t>
            </a:r>
            <a:r>
              <a:rPr lang="en-US" dirty="0"/>
              <a:t>– j 10)A, find (</a:t>
            </a:r>
            <a:r>
              <a:rPr lang="en-US" dirty="0" err="1"/>
              <a:t>i</a:t>
            </a:r>
            <a:r>
              <a:rPr lang="en-US" dirty="0"/>
              <a:t>) the applied voltage (ii) power factor and (iii) active power and reactive power</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3480" y="1018080"/>
              <a:ext cx="11885760" cy="5599080"/>
            </p14:xfrm>
          </p:contentPart>
        </mc:Choice>
        <mc:Fallback xmlns="">
          <p:pic>
            <p:nvPicPr>
              <p:cNvPr id="4" name="Ink 3"/>
              <p:cNvPicPr/>
              <p:nvPr/>
            </p:nvPicPr>
            <p:blipFill>
              <a:blip r:embed="rId3"/>
              <a:stretch>
                <a:fillRect/>
              </a:stretch>
            </p:blipFill>
            <p:spPr>
              <a:xfrm>
                <a:off x="294120" y="1008720"/>
                <a:ext cx="11904480" cy="5617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5599080" y="633960"/>
              <a:ext cx="6509880" cy="3027600"/>
            </p14:xfrm>
          </p:contentPart>
        </mc:Choice>
        <mc:Fallback xmlns="">
          <p:pic>
            <p:nvPicPr>
              <p:cNvPr id="2" name="Ink 1"/>
              <p:cNvPicPr/>
              <p:nvPr/>
            </p:nvPicPr>
            <p:blipFill>
              <a:blip r:embed="rId5"/>
              <a:stretch>
                <a:fillRect/>
              </a:stretch>
            </p:blipFill>
            <p:spPr>
              <a:xfrm>
                <a:off x="5589720" y="624600"/>
                <a:ext cx="6528600" cy="3046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5232960" y="919800"/>
              <a:ext cx="5375880" cy="5867280"/>
            </p14:xfrm>
          </p:contentPart>
        </mc:Choice>
        <mc:Fallback xmlns="">
          <p:pic>
            <p:nvPicPr>
              <p:cNvPr id="5" name="Ink 4"/>
              <p:cNvPicPr/>
              <p:nvPr/>
            </p:nvPicPr>
            <p:blipFill>
              <a:blip r:embed="rId7"/>
              <a:stretch>
                <a:fillRect/>
              </a:stretch>
            </p:blipFill>
            <p:spPr>
              <a:xfrm>
                <a:off x="5223600" y="910440"/>
                <a:ext cx="5394600" cy="5886000"/>
              </a:xfrm>
              <a:prstGeom prst="rect">
                <a:avLst/>
              </a:prstGeom>
            </p:spPr>
          </p:pic>
        </mc:Fallback>
      </mc:AlternateContent>
    </p:spTree>
    <p:extLst>
      <p:ext uri="{BB962C8B-B14F-4D97-AF65-F5344CB8AC3E}">
        <p14:creationId xmlns:p14="http://schemas.microsoft.com/office/powerpoint/2010/main" val="3266611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564" y="410962"/>
            <a:ext cx="10959549" cy="646331"/>
          </a:xfrm>
          <a:prstGeom prst="rect">
            <a:avLst/>
          </a:prstGeom>
        </p:spPr>
        <p:txBody>
          <a:bodyPr wrap="square">
            <a:spAutoFit/>
          </a:bodyPr>
          <a:lstStyle/>
          <a:p>
            <a:r>
              <a:rPr lang="en-US">
                <a:latin typeface="TimesNewRomanPS-ItalicMT"/>
              </a:rPr>
              <a:t>In a given R–L series circuit, R = 35 </a:t>
            </a:r>
            <a:r>
              <a:rPr lang="en-US" smtClean="0">
                <a:latin typeface="SymbolMT"/>
              </a:rPr>
              <a:t>Ω </a:t>
            </a:r>
            <a:r>
              <a:rPr lang="en-US">
                <a:latin typeface="TimesNewRomanPS-ItalicMT"/>
              </a:rPr>
              <a:t>and L = 0.1 H. Find (i) current </a:t>
            </a:r>
            <a:r>
              <a:rPr lang="en-US" smtClean="0">
                <a:latin typeface="TimesNewRomanPS-ItalicMT"/>
              </a:rPr>
              <a:t>through the </a:t>
            </a:r>
            <a:r>
              <a:rPr lang="en-US">
                <a:latin typeface="TimesNewRomanPS-ItalicMT"/>
              </a:rPr>
              <a:t>circuit (ii) power factor if a 50 Hz frequency, voltage V = 220 </a:t>
            </a:r>
            <a:r>
              <a:rPr lang="en-US">
                <a:latin typeface="SymbolMT"/>
              </a:rPr>
              <a:t>∠ </a:t>
            </a:r>
            <a:r>
              <a:rPr lang="en-US">
                <a:latin typeface="TimesNewRomanPS-ItalicMT"/>
              </a:rPr>
              <a:t>30°V is applied across </a:t>
            </a:r>
            <a:r>
              <a:rPr lang="en-US" smtClean="0">
                <a:latin typeface="TimesNewRomanPS-ItalicMT"/>
              </a:rPr>
              <a:t>the circuit</a:t>
            </a:r>
            <a:r>
              <a:rPr lang="en-US">
                <a:latin typeface="TimesNewRomanPSMT"/>
              </a:rPr>
              <a:t>.</a:t>
            </a:r>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55400" y="1205640"/>
              <a:ext cx="11367720" cy="5170680"/>
            </p14:xfrm>
          </p:contentPart>
        </mc:Choice>
        <mc:Fallback xmlns="">
          <p:pic>
            <p:nvPicPr>
              <p:cNvPr id="2" name="Ink 1"/>
              <p:cNvPicPr/>
              <p:nvPr/>
            </p:nvPicPr>
            <p:blipFill>
              <a:blip r:embed="rId3"/>
              <a:stretch>
                <a:fillRect/>
              </a:stretch>
            </p:blipFill>
            <p:spPr>
              <a:xfrm>
                <a:off x="446040" y="1196280"/>
                <a:ext cx="11386440" cy="5189400"/>
              </a:xfrm>
              <a:prstGeom prst="rect">
                <a:avLst/>
              </a:prstGeom>
            </p:spPr>
          </p:pic>
        </mc:Fallback>
      </mc:AlternateContent>
    </p:spTree>
    <p:extLst>
      <p:ext uri="{BB962C8B-B14F-4D97-AF65-F5344CB8AC3E}">
        <p14:creationId xmlns:p14="http://schemas.microsoft.com/office/powerpoint/2010/main" val="3511267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287" y="369909"/>
            <a:ext cx="11251096" cy="646331"/>
          </a:xfrm>
          <a:prstGeom prst="rect">
            <a:avLst/>
          </a:prstGeom>
        </p:spPr>
        <p:txBody>
          <a:bodyPr wrap="square">
            <a:spAutoFit/>
          </a:bodyPr>
          <a:lstStyle/>
          <a:p>
            <a:r>
              <a:rPr lang="en-US" dirty="0">
                <a:latin typeface="TimesNewRomanPS-ItalicMT"/>
              </a:rPr>
              <a:t>In the </a:t>
            </a:r>
            <a:r>
              <a:rPr lang="en-US" dirty="0" smtClean="0">
                <a:latin typeface="TimesNewRomanPS-ItalicMT"/>
              </a:rPr>
              <a:t>circuit, </a:t>
            </a:r>
            <a:r>
              <a:rPr lang="en-US" dirty="0">
                <a:latin typeface="TimesNewRomanPS-ItalicMT"/>
              </a:rPr>
              <a:t>applied voltage V is given by (0 + j 10) V and </a:t>
            </a:r>
            <a:r>
              <a:rPr lang="en-US" dirty="0" smtClean="0">
                <a:latin typeface="TimesNewRomanPS-ItalicMT"/>
              </a:rPr>
              <a:t>the current </a:t>
            </a:r>
            <a:r>
              <a:rPr lang="en-US" dirty="0">
                <a:latin typeface="TimesNewRomanPS-ItalicMT"/>
              </a:rPr>
              <a:t>is (0.8 + j 0.6) A. Determine the values of R and </a:t>
            </a:r>
            <a:r>
              <a:rPr lang="en-US" dirty="0" smtClean="0">
                <a:latin typeface="TimesNewRomanPS-ItalicMT"/>
              </a:rPr>
              <a:t>X </a:t>
            </a:r>
            <a:r>
              <a:rPr lang="en-US" dirty="0"/>
              <a:t>also indicate if X is inductive </a:t>
            </a:r>
            <a:r>
              <a:rPr lang="en-US" dirty="0" smtClean="0"/>
              <a:t>or capacitive</a:t>
            </a:r>
            <a:r>
              <a:rPr lang="en-US" dirty="0"/>
              <a:t>.</a:t>
            </a:r>
          </a:p>
        </p:txBody>
      </p:sp>
      <p:pic>
        <p:nvPicPr>
          <p:cNvPr id="3" name="Picture 2"/>
          <p:cNvPicPr>
            <a:picLocks noChangeAspect="1"/>
          </p:cNvPicPr>
          <p:nvPr/>
        </p:nvPicPr>
        <p:blipFill>
          <a:blip r:embed="rId2"/>
          <a:stretch>
            <a:fillRect/>
          </a:stretch>
        </p:blipFill>
        <p:spPr>
          <a:xfrm>
            <a:off x="8036201" y="1181928"/>
            <a:ext cx="2883590" cy="177012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26680" y="1250280"/>
              <a:ext cx="8564040" cy="4045320"/>
            </p14:xfrm>
          </p:contentPart>
        </mc:Choice>
        <mc:Fallback xmlns="">
          <p:pic>
            <p:nvPicPr>
              <p:cNvPr id="4" name="Ink 3"/>
              <p:cNvPicPr/>
              <p:nvPr/>
            </p:nvPicPr>
            <p:blipFill>
              <a:blip r:embed="rId4"/>
              <a:stretch>
                <a:fillRect/>
              </a:stretch>
            </p:blipFill>
            <p:spPr>
              <a:xfrm>
                <a:off x="517320" y="1240920"/>
                <a:ext cx="8582760" cy="4064040"/>
              </a:xfrm>
              <a:prstGeom prst="rect">
                <a:avLst/>
              </a:prstGeom>
            </p:spPr>
          </p:pic>
        </mc:Fallback>
      </mc:AlternateContent>
    </p:spTree>
    <p:extLst>
      <p:ext uri="{BB962C8B-B14F-4D97-AF65-F5344CB8AC3E}">
        <p14:creationId xmlns:p14="http://schemas.microsoft.com/office/powerpoint/2010/main" val="38128606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993" y="342108"/>
            <a:ext cx="2663934" cy="369332"/>
          </a:xfrm>
          <a:prstGeom prst="rect">
            <a:avLst/>
          </a:prstGeom>
        </p:spPr>
        <p:txBody>
          <a:bodyPr wrap="none">
            <a:spAutoFit/>
          </a:bodyPr>
          <a:lstStyle/>
          <a:p>
            <a:r>
              <a:rPr lang="en-US" b="1" dirty="0">
                <a:solidFill>
                  <a:srgbClr val="0000FF"/>
                </a:solidFill>
                <a:latin typeface="Humanist531BT-BlackA"/>
              </a:rPr>
              <a:t>R-C Series A.C. Circuit</a:t>
            </a:r>
            <a:endParaRPr lang="en-US" b="1" dirty="0"/>
          </a:p>
        </p:txBody>
      </p:sp>
      <p:pic>
        <p:nvPicPr>
          <p:cNvPr id="3" name="Picture 2"/>
          <p:cNvPicPr>
            <a:picLocks noChangeAspect="1"/>
          </p:cNvPicPr>
          <p:nvPr/>
        </p:nvPicPr>
        <p:blipFill>
          <a:blip r:embed="rId2"/>
          <a:stretch>
            <a:fillRect/>
          </a:stretch>
        </p:blipFill>
        <p:spPr>
          <a:xfrm>
            <a:off x="1955524" y="830331"/>
            <a:ext cx="4186108" cy="1369529"/>
          </a:xfrm>
          <a:prstGeom prst="rect">
            <a:avLst/>
          </a:prstGeom>
        </p:spPr>
      </p:pic>
      <p:pic>
        <p:nvPicPr>
          <p:cNvPr id="4" name="Picture 3"/>
          <p:cNvPicPr>
            <a:picLocks noChangeAspect="1"/>
          </p:cNvPicPr>
          <p:nvPr/>
        </p:nvPicPr>
        <p:blipFill>
          <a:blip r:embed="rId3"/>
          <a:stretch>
            <a:fillRect/>
          </a:stretch>
        </p:blipFill>
        <p:spPr>
          <a:xfrm>
            <a:off x="8479113" y="342108"/>
            <a:ext cx="3426589" cy="3699805"/>
          </a:xfrm>
          <a:prstGeom prst="rect">
            <a:avLst/>
          </a:prstGeom>
        </p:spPr>
      </p:pic>
      <p:pic>
        <p:nvPicPr>
          <p:cNvPr id="6" name="Picture 5"/>
          <p:cNvPicPr>
            <a:picLocks noChangeAspect="1"/>
          </p:cNvPicPr>
          <p:nvPr/>
        </p:nvPicPr>
        <p:blipFill>
          <a:blip r:embed="rId4"/>
          <a:stretch>
            <a:fillRect/>
          </a:stretch>
        </p:blipFill>
        <p:spPr>
          <a:xfrm>
            <a:off x="1382020" y="2423700"/>
            <a:ext cx="5469355" cy="1269204"/>
          </a:xfrm>
          <a:prstGeom prst="rect">
            <a:avLst/>
          </a:prstGeom>
        </p:spPr>
      </p:pic>
      <p:pic>
        <p:nvPicPr>
          <p:cNvPr id="7" name="Picture 6"/>
          <p:cNvPicPr>
            <a:picLocks noChangeAspect="1"/>
          </p:cNvPicPr>
          <p:nvPr/>
        </p:nvPicPr>
        <p:blipFill>
          <a:blip r:embed="rId5"/>
          <a:stretch>
            <a:fillRect/>
          </a:stretch>
        </p:blipFill>
        <p:spPr>
          <a:xfrm>
            <a:off x="297993" y="3787120"/>
            <a:ext cx="9188262" cy="1030941"/>
          </a:xfrm>
          <a:prstGeom prst="rect">
            <a:avLst/>
          </a:prstGeom>
        </p:spPr>
      </p:pic>
      <p:pic>
        <p:nvPicPr>
          <p:cNvPr id="5" name="Picture 4"/>
          <p:cNvPicPr>
            <a:picLocks noChangeAspect="1"/>
          </p:cNvPicPr>
          <p:nvPr/>
        </p:nvPicPr>
        <p:blipFill>
          <a:blip r:embed="rId6"/>
          <a:stretch>
            <a:fillRect/>
          </a:stretch>
        </p:blipFill>
        <p:spPr>
          <a:xfrm>
            <a:off x="8651327" y="4136129"/>
            <a:ext cx="3082159" cy="1971675"/>
          </a:xfrm>
          <a:prstGeom prst="rect">
            <a:avLst/>
          </a:prstGeom>
        </p:spPr>
      </p:pic>
    </p:spTree>
    <p:extLst>
      <p:ext uri="{BB962C8B-B14F-4D97-AF65-F5344CB8AC3E}">
        <p14:creationId xmlns:p14="http://schemas.microsoft.com/office/powerpoint/2010/main" val="41327618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6835" y="166549"/>
            <a:ext cx="3611426" cy="2418661"/>
          </a:xfrm>
          <a:prstGeom prst="rect">
            <a:avLst/>
          </a:prstGeom>
        </p:spPr>
      </p:pic>
      <p:pic>
        <p:nvPicPr>
          <p:cNvPr id="3" name="Picture 2"/>
          <p:cNvPicPr>
            <a:picLocks noChangeAspect="1"/>
          </p:cNvPicPr>
          <p:nvPr/>
        </p:nvPicPr>
        <p:blipFill>
          <a:blip r:embed="rId3"/>
          <a:stretch>
            <a:fillRect/>
          </a:stretch>
        </p:blipFill>
        <p:spPr>
          <a:xfrm>
            <a:off x="5242891" y="166549"/>
            <a:ext cx="3052970" cy="2013381"/>
          </a:xfrm>
          <a:prstGeom prst="rect">
            <a:avLst/>
          </a:prstGeom>
        </p:spPr>
      </p:pic>
      <p:pic>
        <p:nvPicPr>
          <p:cNvPr id="4" name="Picture 3"/>
          <p:cNvPicPr>
            <a:picLocks noChangeAspect="1"/>
          </p:cNvPicPr>
          <p:nvPr/>
        </p:nvPicPr>
        <p:blipFill>
          <a:blip r:embed="rId4"/>
          <a:stretch>
            <a:fillRect/>
          </a:stretch>
        </p:blipFill>
        <p:spPr>
          <a:xfrm>
            <a:off x="1240897" y="2924207"/>
            <a:ext cx="3183301" cy="696774"/>
          </a:xfrm>
          <a:prstGeom prst="rect">
            <a:avLst/>
          </a:prstGeom>
        </p:spPr>
      </p:pic>
      <p:sp>
        <p:nvSpPr>
          <p:cNvPr id="5" name="Rectangle 4"/>
          <p:cNvSpPr/>
          <p:nvPr/>
        </p:nvSpPr>
        <p:spPr>
          <a:xfrm>
            <a:off x="422205" y="2585210"/>
            <a:ext cx="3238387" cy="369332"/>
          </a:xfrm>
          <a:prstGeom prst="rect">
            <a:avLst/>
          </a:prstGeom>
        </p:spPr>
        <p:txBody>
          <a:bodyPr wrap="none">
            <a:spAutoFit/>
          </a:bodyPr>
          <a:lstStyle/>
          <a:p>
            <a:r>
              <a:rPr lang="en-US" dirty="0">
                <a:latin typeface="TimesNewRomanPSMT"/>
              </a:rPr>
              <a:t>The value of phase angle </a:t>
            </a:r>
            <a:r>
              <a:rPr lang="el-GR" dirty="0">
                <a:latin typeface="Century Gothic" panose="020B0502020202020204" pitchFamily="34" charset="0"/>
              </a:rPr>
              <a:t>Φ</a:t>
            </a:r>
            <a:r>
              <a:rPr lang="en-US" dirty="0">
                <a:latin typeface="Century Gothic" panose="020B0502020202020204" pitchFamily="34" charset="0"/>
              </a:rPr>
              <a:t> is</a:t>
            </a:r>
            <a:endParaRPr lang="en-US" dirty="0"/>
          </a:p>
        </p:txBody>
      </p:sp>
      <p:grpSp>
        <p:nvGrpSpPr>
          <p:cNvPr id="8" name="Group 7"/>
          <p:cNvGrpSpPr/>
          <p:nvPr/>
        </p:nvGrpSpPr>
        <p:grpSpPr>
          <a:xfrm>
            <a:off x="5775535" y="2786093"/>
            <a:ext cx="2621918" cy="834888"/>
            <a:chOff x="1366986" y="3750365"/>
            <a:chExt cx="2621918" cy="834888"/>
          </a:xfrm>
        </p:grpSpPr>
        <p:pic>
          <p:nvPicPr>
            <p:cNvPr id="6" name="Picture 5"/>
            <p:cNvPicPr>
              <a:picLocks noChangeAspect="1"/>
            </p:cNvPicPr>
            <p:nvPr/>
          </p:nvPicPr>
          <p:blipFill>
            <a:blip r:embed="rId5"/>
            <a:stretch>
              <a:fillRect/>
            </a:stretch>
          </p:blipFill>
          <p:spPr>
            <a:xfrm>
              <a:off x="1366986" y="3774448"/>
              <a:ext cx="2579834" cy="810805"/>
            </a:xfrm>
            <a:prstGeom prst="rect">
              <a:avLst/>
            </a:prstGeom>
          </p:spPr>
        </p:pic>
        <p:sp>
          <p:nvSpPr>
            <p:cNvPr id="7" name="Rectangle 6"/>
            <p:cNvSpPr/>
            <p:nvPr/>
          </p:nvSpPr>
          <p:spPr>
            <a:xfrm>
              <a:off x="2832547" y="3750365"/>
              <a:ext cx="1156357" cy="3843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a:off x="422205" y="3959978"/>
            <a:ext cx="877163" cy="369332"/>
          </a:xfrm>
          <a:prstGeom prst="rect">
            <a:avLst/>
          </a:prstGeom>
        </p:spPr>
        <p:txBody>
          <a:bodyPr wrap="none">
            <a:spAutoFit/>
          </a:bodyPr>
          <a:lstStyle/>
          <a:p>
            <a:r>
              <a:rPr lang="en-US" b="1" dirty="0">
                <a:solidFill>
                  <a:srgbClr val="0000FF"/>
                </a:solidFill>
                <a:latin typeface="TimesNewRomanPS-BoldMT"/>
              </a:rPr>
              <a:t>Power</a:t>
            </a:r>
            <a:endParaRPr lang="en-US" dirty="0"/>
          </a:p>
        </p:txBody>
      </p:sp>
      <p:grpSp>
        <p:nvGrpSpPr>
          <p:cNvPr id="12" name="Group 11"/>
          <p:cNvGrpSpPr/>
          <p:nvPr/>
        </p:nvGrpSpPr>
        <p:grpSpPr>
          <a:xfrm>
            <a:off x="691319" y="4566029"/>
            <a:ext cx="7988855" cy="1614347"/>
            <a:chOff x="691319" y="4566029"/>
            <a:chExt cx="7988855" cy="1614347"/>
          </a:xfrm>
        </p:grpSpPr>
        <p:pic>
          <p:nvPicPr>
            <p:cNvPr id="10" name="Picture 9"/>
            <p:cNvPicPr>
              <a:picLocks noChangeAspect="1"/>
            </p:cNvPicPr>
            <p:nvPr/>
          </p:nvPicPr>
          <p:blipFill>
            <a:blip r:embed="rId6"/>
            <a:stretch>
              <a:fillRect/>
            </a:stretch>
          </p:blipFill>
          <p:spPr>
            <a:xfrm>
              <a:off x="691319" y="4566029"/>
              <a:ext cx="7893883" cy="1614347"/>
            </a:xfrm>
            <a:prstGeom prst="rect">
              <a:avLst/>
            </a:prstGeom>
          </p:spPr>
        </p:pic>
        <p:sp>
          <p:nvSpPr>
            <p:cNvPr id="11" name="Rectangle 10"/>
            <p:cNvSpPr/>
            <p:nvPr/>
          </p:nvSpPr>
          <p:spPr>
            <a:xfrm>
              <a:off x="6769376" y="4916557"/>
              <a:ext cx="1910798" cy="3578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7">
            <p14:nvContentPartPr>
              <p14:cNvPr id="13" name="Ink 12"/>
              <p14:cNvContentPartPr/>
              <p14:nvPr/>
            </p14:nvContentPartPr>
            <p14:xfrm>
              <a:off x="9340560" y="3125520"/>
              <a:ext cx="1473480" cy="312840"/>
            </p14:xfrm>
          </p:contentPart>
        </mc:Choice>
        <mc:Fallback xmlns="">
          <p:pic>
            <p:nvPicPr>
              <p:cNvPr id="13" name="Ink 12"/>
              <p:cNvPicPr/>
              <p:nvPr/>
            </p:nvPicPr>
            <p:blipFill>
              <a:blip r:embed="rId8"/>
              <a:stretch>
                <a:fillRect/>
              </a:stretch>
            </p:blipFill>
            <p:spPr>
              <a:xfrm>
                <a:off x="9331200" y="3116160"/>
                <a:ext cx="1492200" cy="331560"/>
              </a:xfrm>
              <a:prstGeom prst="rect">
                <a:avLst/>
              </a:prstGeom>
            </p:spPr>
          </p:pic>
        </mc:Fallback>
      </mc:AlternateContent>
    </p:spTree>
    <p:extLst>
      <p:ext uri="{BB962C8B-B14F-4D97-AF65-F5344CB8AC3E}">
        <p14:creationId xmlns:p14="http://schemas.microsoft.com/office/powerpoint/2010/main" val="28852814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556" y="397710"/>
            <a:ext cx="11741427" cy="923330"/>
          </a:xfrm>
          <a:prstGeom prst="rect">
            <a:avLst/>
          </a:prstGeom>
        </p:spPr>
        <p:txBody>
          <a:bodyPr wrap="square">
            <a:spAutoFit/>
          </a:bodyPr>
          <a:lstStyle/>
          <a:p>
            <a:r>
              <a:rPr lang="en-US" dirty="0">
                <a:latin typeface="TimesNewRomanPS-ItalicMT"/>
              </a:rPr>
              <a:t>A capacitor of capacitance 79·5 μ F is connected in series with a </a:t>
            </a:r>
            <a:r>
              <a:rPr lang="en-US" dirty="0" smtClean="0">
                <a:latin typeface="TimesNewRomanPS-ItalicMT"/>
              </a:rPr>
              <a:t>non-inductive resistance </a:t>
            </a:r>
            <a:r>
              <a:rPr lang="en-US" dirty="0">
                <a:latin typeface="TimesNewRomanPS-ItalicMT"/>
              </a:rPr>
              <a:t>of 30 </a:t>
            </a:r>
            <a:r>
              <a:rPr lang="en-US" dirty="0" smtClean="0">
                <a:latin typeface="SymbolMT"/>
              </a:rPr>
              <a:t>Ω </a:t>
            </a:r>
            <a:r>
              <a:rPr lang="en-US" dirty="0">
                <a:latin typeface="TimesNewRomanPS-ItalicMT"/>
              </a:rPr>
              <a:t>across 100 V, 50 Hz supply. Find (</a:t>
            </a:r>
            <a:r>
              <a:rPr lang="en-US" dirty="0" err="1">
                <a:latin typeface="TimesNewRomanPS-ItalicMT"/>
              </a:rPr>
              <a:t>i</a:t>
            </a:r>
            <a:r>
              <a:rPr lang="en-US" dirty="0">
                <a:latin typeface="TimesNewRomanPS-ItalicMT"/>
              </a:rPr>
              <a:t>) impedance (ii) current (iii) phase angle </a:t>
            </a:r>
            <a:r>
              <a:rPr lang="en-US" dirty="0" smtClean="0">
                <a:latin typeface="TimesNewRomanPS-ItalicMT"/>
              </a:rPr>
              <a:t>and (iv</a:t>
            </a:r>
            <a:r>
              <a:rPr lang="en-US" dirty="0">
                <a:latin typeface="TimesNewRomanPS-ItalicMT"/>
              </a:rPr>
              <a:t>) equation for the instantaneous value of current</a:t>
            </a:r>
            <a:r>
              <a:rPr lang="en-US" dirty="0">
                <a:latin typeface="TimesNewRomanPSMT"/>
              </a:rPr>
              <a:t>.</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51920" y="1116360"/>
              <a:ext cx="12037320" cy="5063400"/>
            </p14:xfrm>
          </p:contentPart>
        </mc:Choice>
        <mc:Fallback xmlns="">
          <p:pic>
            <p:nvPicPr>
              <p:cNvPr id="3" name="Ink 2"/>
              <p:cNvPicPr/>
              <p:nvPr/>
            </p:nvPicPr>
            <p:blipFill>
              <a:blip r:embed="rId3"/>
              <a:stretch>
                <a:fillRect/>
              </a:stretch>
            </p:blipFill>
            <p:spPr>
              <a:xfrm>
                <a:off x="142560" y="1107000"/>
                <a:ext cx="12056040" cy="5082120"/>
              </a:xfrm>
              <a:prstGeom prst="rect">
                <a:avLst/>
              </a:prstGeom>
            </p:spPr>
          </p:pic>
        </mc:Fallback>
      </mc:AlternateContent>
    </p:spTree>
    <p:extLst>
      <p:ext uri="{BB962C8B-B14F-4D97-AF65-F5344CB8AC3E}">
        <p14:creationId xmlns:p14="http://schemas.microsoft.com/office/powerpoint/2010/main" val="2739296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907323" y="2970944"/>
            <a:ext cx="3284677" cy="2591371"/>
          </a:xfrm>
          <a:prstGeom prst="rect">
            <a:avLst/>
          </a:prstGeom>
        </p:spPr>
      </p:pic>
      <p:pic>
        <p:nvPicPr>
          <p:cNvPr id="7" name="Picture 6"/>
          <p:cNvPicPr>
            <a:picLocks noChangeAspect="1"/>
          </p:cNvPicPr>
          <p:nvPr/>
        </p:nvPicPr>
        <p:blipFill>
          <a:blip r:embed="rId3"/>
          <a:stretch>
            <a:fillRect/>
          </a:stretch>
        </p:blipFill>
        <p:spPr>
          <a:xfrm>
            <a:off x="1968654" y="2297792"/>
            <a:ext cx="4810729" cy="1776827"/>
          </a:xfrm>
          <a:prstGeom prst="rect">
            <a:avLst/>
          </a:prstGeom>
        </p:spPr>
      </p:pic>
      <p:sp>
        <p:nvSpPr>
          <p:cNvPr id="2" name="Rectangle 1"/>
          <p:cNvSpPr/>
          <p:nvPr/>
        </p:nvSpPr>
        <p:spPr>
          <a:xfrm>
            <a:off x="539957" y="355360"/>
            <a:ext cx="2881943" cy="369332"/>
          </a:xfrm>
          <a:prstGeom prst="rect">
            <a:avLst/>
          </a:prstGeom>
        </p:spPr>
        <p:txBody>
          <a:bodyPr wrap="none">
            <a:spAutoFit/>
          </a:bodyPr>
          <a:lstStyle/>
          <a:p>
            <a:r>
              <a:rPr lang="en-US" b="1" dirty="0">
                <a:solidFill>
                  <a:srgbClr val="0000FF"/>
                </a:solidFill>
                <a:latin typeface="Humanist531BT-BlackA"/>
              </a:rPr>
              <a:t>R-L-C Series A.C. Circuit</a:t>
            </a:r>
            <a:endParaRPr lang="en-US" b="1" dirty="0"/>
          </a:p>
        </p:txBody>
      </p:sp>
      <p:pic>
        <p:nvPicPr>
          <p:cNvPr id="3" name="Picture 2"/>
          <p:cNvPicPr>
            <a:picLocks noChangeAspect="1"/>
          </p:cNvPicPr>
          <p:nvPr/>
        </p:nvPicPr>
        <p:blipFill>
          <a:blip r:embed="rId4"/>
          <a:stretch>
            <a:fillRect/>
          </a:stretch>
        </p:blipFill>
        <p:spPr>
          <a:xfrm>
            <a:off x="1537459" y="669206"/>
            <a:ext cx="4969359" cy="1105652"/>
          </a:xfrm>
          <a:prstGeom prst="rect">
            <a:avLst/>
          </a:prstGeom>
        </p:spPr>
      </p:pic>
      <p:pic>
        <p:nvPicPr>
          <p:cNvPr id="4" name="Picture 3"/>
          <p:cNvPicPr>
            <a:picLocks noChangeAspect="1"/>
          </p:cNvPicPr>
          <p:nvPr/>
        </p:nvPicPr>
        <p:blipFill>
          <a:blip r:embed="rId5"/>
          <a:stretch>
            <a:fillRect/>
          </a:stretch>
        </p:blipFill>
        <p:spPr>
          <a:xfrm>
            <a:off x="8265422" y="355360"/>
            <a:ext cx="3342019" cy="2144367"/>
          </a:xfrm>
          <a:prstGeom prst="rect">
            <a:avLst/>
          </a:prstGeom>
        </p:spPr>
      </p:pic>
      <p:sp>
        <p:nvSpPr>
          <p:cNvPr id="6" name="Rectangle 5"/>
          <p:cNvSpPr/>
          <p:nvPr/>
        </p:nvSpPr>
        <p:spPr>
          <a:xfrm>
            <a:off x="521049" y="1741038"/>
            <a:ext cx="7415342" cy="646331"/>
          </a:xfrm>
          <a:prstGeom prst="rect">
            <a:avLst/>
          </a:prstGeom>
        </p:spPr>
        <p:txBody>
          <a:bodyPr wrap="square">
            <a:spAutoFit/>
          </a:bodyPr>
          <a:lstStyle/>
          <a:p>
            <a:r>
              <a:rPr lang="en-US" dirty="0" smtClean="0">
                <a:latin typeface="TimesNewRomanPSMT"/>
              </a:rPr>
              <a:t>The </a:t>
            </a:r>
            <a:r>
              <a:rPr lang="en-US" dirty="0">
                <a:latin typeface="TimesNewRomanPSMT"/>
              </a:rPr>
              <a:t>circuit can either be effectively inductive </a:t>
            </a:r>
            <a:r>
              <a:rPr lang="en-US" dirty="0" smtClean="0">
                <a:latin typeface="TimesNewRomanPSMT"/>
              </a:rPr>
              <a:t>or capacitive </a:t>
            </a:r>
            <a:r>
              <a:rPr lang="en-US" dirty="0">
                <a:latin typeface="TimesNewRomanPSMT"/>
              </a:rPr>
              <a:t>depending upon which voltage drop (</a:t>
            </a:r>
            <a:r>
              <a:rPr lang="en-US" i="1" dirty="0">
                <a:latin typeface="TimesNewRomanPS-ItalicMT"/>
              </a:rPr>
              <a:t>V</a:t>
            </a:r>
            <a:r>
              <a:rPr lang="en-US" sz="800" i="1" dirty="0">
                <a:latin typeface="TimesNewRomanPS-ItalicMT"/>
              </a:rPr>
              <a:t>L </a:t>
            </a:r>
            <a:r>
              <a:rPr lang="en-US" dirty="0">
                <a:latin typeface="TimesNewRomanPSMT"/>
              </a:rPr>
              <a:t>or </a:t>
            </a:r>
            <a:r>
              <a:rPr lang="en-US" i="1" dirty="0">
                <a:latin typeface="TimesNewRomanPS-ItalicMT"/>
              </a:rPr>
              <a:t>V</a:t>
            </a:r>
            <a:r>
              <a:rPr lang="en-US" sz="800" i="1" dirty="0">
                <a:latin typeface="TimesNewRomanPS-ItalicMT"/>
              </a:rPr>
              <a:t>C</a:t>
            </a:r>
            <a:r>
              <a:rPr lang="en-US" dirty="0">
                <a:latin typeface="TimesNewRomanPSMT"/>
              </a:rPr>
              <a:t>) is predominant</a:t>
            </a:r>
            <a:endParaRPr lang="en-US" dirty="0"/>
          </a:p>
        </p:txBody>
      </p:sp>
      <p:pic>
        <p:nvPicPr>
          <p:cNvPr id="8" name="Picture 7"/>
          <p:cNvPicPr>
            <a:picLocks noChangeAspect="1"/>
          </p:cNvPicPr>
          <p:nvPr/>
        </p:nvPicPr>
        <p:blipFill>
          <a:blip r:embed="rId6"/>
          <a:stretch>
            <a:fillRect/>
          </a:stretch>
        </p:blipFill>
        <p:spPr>
          <a:xfrm>
            <a:off x="201716" y="2858586"/>
            <a:ext cx="8867412" cy="2783382"/>
          </a:xfrm>
          <a:prstGeom prst="rect">
            <a:avLst/>
          </a:prstGeom>
        </p:spPr>
      </p:pic>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8572320" y="5456160"/>
              <a:ext cx="2581200" cy="1125360"/>
            </p14:xfrm>
          </p:contentPart>
        </mc:Choice>
        <mc:Fallback xmlns="">
          <p:pic>
            <p:nvPicPr>
              <p:cNvPr id="9" name="Ink 8"/>
              <p:cNvPicPr/>
              <p:nvPr/>
            </p:nvPicPr>
            <p:blipFill>
              <a:blip r:embed="rId8"/>
              <a:stretch>
                <a:fillRect/>
              </a:stretch>
            </p:blipFill>
            <p:spPr>
              <a:xfrm>
                <a:off x="8562960" y="5446800"/>
                <a:ext cx="2599920" cy="1144080"/>
              </a:xfrm>
              <a:prstGeom prst="rect">
                <a:avLst/>
              </a:prstGeom>
            </p:spPr>
          </p:pic>
        </mc:Fallback>
      </mc:AlternateContent>
    </p:spTree>
    <p:extLst>
      <p:ext uri="{BB962C8B-B14F-4D97-AF65-F5344CB8AC3E}">
        <p14:creationId xmlns:p14="http://schemas.microsoft.com/office/powerpoint/2010/main" val="14069422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5872" y="530088"/>
            <a:ext cx="10563433" cy="4068416"/>
            <a:chOff x="223837" y="631962"/>
            <a:chExt cx="11516668" cy="4536385"/>
          </a:xfrm>
        </p:grpSpPr>
        <p:pic>
          <p:nvPicPr>
            <p:cNvPr id="2" name="Picture 1"/>
            <p:cNvPicPr>
              <a:picLocks noChangeAspect="1"/>
            </p:cNvPicPr>
            <p:nvPr/>
          </p:nvPicPr>
          <p:blipFill>
            <a:blip r:embed="rId2"/>
            <a:stretch>
              <a:fillRect/>
            </a:stretch>
          </p:blipFill>
          <p:spPr>
            <a:xfrm>
              <a:off x="223837" y="631962"/>
              <a:ext cx="11516668" cy="4536385"/>
            </a:xfrm>
            <a:prstGeom prst="rect">
              <a:avLst/>
            </a:prstGeom>
          </p:spPr>
        </p:pic>
        <p:sp>
          <p:nvSpPr>
            <p:cNvPr id="3" name="Rectangle 2"/>
            <p:cNvSpPr/>
            <p:nvPr/>
          </p:nvSpPr>
          <p:spPr>
            <a:xfrm>
              <a:off x="3140765" y="2584174"/>
              <a:ext cx="5181600" cy="3159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278834" y="3657600"/>
              <a:ext cx="5181600" cy="3766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10283687" y="3339548"/>
              <a:ext cx="1252330" cy="3180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7" name="Picture 6"/>
          <p:cNvPicPr>
            <a:picLocks noChangeAspect="1"/>
          </p:cNvPicPr>
          <p:nvPr/>
        </p:nvPicPr>
        <p:blipFill>
          <a:blip r:embed="rId3"/>
          <a:stretch>
            <a:fillRect/>
          </a:stretch>
        </p:blipFill>
        <p:spPr>
          <a:xfrm>
            <a:off x="1088127" y="4806583"/>
            <a:ext cx="1711005" cy="400776"/>
          </a:xfrm>
          <a:prstGeom prst="rect">
            <a:avLst/>
          </a:prstGeom>
        </p:spPr>
      </p:pic>
      <p:pic>
        <p:nvPicPr>
          <p:cNvPr id="8" name="Picture 7"/>
          <p:cNvPicPr>
            <a:picLocks noChangeAspect="1"/>
          </p:cNvPicPr>
          <p:nvPr/>
        </p:nvPicPr>
        <p:blipFill>
          <a:blip r:embed="rId4"/>
          <a:stretch>
            <a:fillRect/>
          </a:stretch>
        </p:blipFill>
        <p:spPr>
          <a:xfrm>
            <a:off x="1088127" y="5218333"/>
            <a:ext cx="4019556" cy="404747"/>
          </a:xfrm>
          <a:prstGeom prst="rect">
            <a:avLst/>
          </a:prstGeom>
        </p:spPr>
      </p:pic>
      <p:pic>
        <p:nvPicPr>
          <p:cNvPr id="9" name="Picture 8"/>
          <p:cNvPicPr>
            <a:picLocks noChangeAspect="1"/>
          </p:cNvPicPr>
          <p:nvPr/>
        </p:nvPicPr>
        <p:blipFill>
          <a:blip r:embed="rId5"/>
          <a:stretch>
            <a:fillRect/>
          </a:stretch>
        </p:blipFill>
        <p:spPr>
          <a:xfrm>
            <a:off x="5487725" y="4515812"/>
            <a:ext cx="2505075" cy="1524000"/>
          </a:xfrm>
          <a:prstGeom prst="rect">
            <a:avLst/>
          </a:prstGeom>
        </p:spPr>
      </p:pic>
      <p:pic>
        <p:nvPicPr>
          <p:cNvPr id="10" name="Picture 9"/>
          <p:cNvPicPr>
            <a:picLocks noChangeAspect="1"/>
          </p:cNvPicPr>
          <p:nvPr/>
        </p:nvPicPr>
        <p:blipFill>
          <a:blip r:embed="rId6"/>
          <a:stretch>
            <a:fillRect/>
          </a:stretch>
        </p:blipFill>
        <p:spPr>
          <a:xfrm>
            <a:off x="8887820" y="4499195"/>
            <a:ext cx="2409825" cy="1438275"/>
          </a:xfrm>
          <a:prstGeom prst="rect">
            <a:avLst/>
          </a:prstGeom>
        </p:spPr>
      </p:pic>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9974520" y="732240"/>
              <a:ext cx="2134440" cy="973800"/>
            </p14:xfrm>
          </p:contentPart>
        </mc:Choice>
        <mc:Fallback xmlns="">
          <p:pic>
            <p:nvPicPr>
              <p:cNvPr id="11" name="Ink 10"/>
              <p:cNvPicPr/>
              <p:nvPr/>
            </p:nvPicPr>
            <p:blipFill>
              <a:blip r:embed="rId8"/>
              <a:stretch>
                <a:fillRect/>
              </a:stretch>
            </p:blipFill>
            <p:spPr>
              <a:xfrm>
                <a:off x="9965160" y="722880"/>
                <a:ext cx="2153160" cy="992520"/>
              </a:xfrm>
              <a:prstGeom prst="rect">
                <a:avLst/>
              </a:prstGeom>
            </p:spPr>
          </p:pic>
        </mc:Fallback>
      </mc:AlternateContent>
    </p:spTree>
    <p:extLst>
      <p:ext uri="{BB962C8B-B14F-4D97-AF65-F5344CB8AC3E}">
        <p14:creationId xmlns:p14="http://schemas.microsoft.com/office/powerpoint/2010/main" val="390191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9697" y="137055"/>
            <a:ext cx="10916369" cy="646331"/>
          </a:xfrm>
          <a:prstGeom prst="rect">
            <a:avLst/>
          </a:prstGeom>
        </p:spPr>
        <p:txBody>
          <a:bodyPr wrap="square">
            <a:spAutoFit/>
          </a:bodyPr>
          <a:lstStyle/>
          <a:p>
            <a:r>
              <a:rPr lang="en-US" dirty="0">
                <a:latin typeface="TimesNewRomanPSMT"/>
              </a:rPr>
              <a:t>The value of </a:t>
            </a:r>
            <a:r>
              <a:rPr lang="en-US" i="1" dirty="0">
                <a:latin typeface="TimesNewRomanPS-ItalicMT"/>
              </a:rPr>
              <a:t>v </a:t>
            </a:r>
            <a:r>
              <a:rPr lang="en-US" dirty="0">
                <a:latin typeface="TimesNewRomanPSMT"/>
              </a:rPr>
              <a:t>will be maximum (call it </a:t>
            </a:r>
            <a:r>
              <a:rPr lang="en-US" i="1" dirty="0" err="1">
                <a:latin typeface="TimesNewRomanPS-ItalicMT"/>
              </a:rPr>
              <a:t>V</a:t>
            </a:r>
            <a:r>
              <a:rPr lang="en-US" sz="800" i="1" dirty="0" err="1">
                <a:latin typeface="TimesNewRomanPS-ItalicMT"/>
              </a:rPr>
              <a:t>m</a:t>
            </a:r>
            <a:r>
              <a:rPr lang="en-US" dirty="0">
                <a:latin typeface="TimesNewRomanPSMT"/>
              </a:rPr>
              <a:t>) when sin </a:t>
            </a:r>
            <a:r>
              <a:rPr lang="en-US" dirty="0" err="1">
                <a:latin typeface="SymbolMT"/>
              </a:rPr>
              <a:t>w</a:t>
            </a:r>
            <a:r>
              <a:rPr lang="en-US" i="1" dirty="0" err="1">
                <a:latin typeface="TimesNewRomanPS-ItalicMT"/>
              </a:rPr>
              <a:t>t</a:t>
            </a:r>
            <a:r>
              <a:rPr lang="en-US" i="1" dirty="0">
                <a:latin typeface="TimesNewRomanPS-ItalicMT"/>
              </a:rPr>
              <a:t> </a:t>
            </a:r>
            <a:r>
              <a:rPr lang="en-US" dirty="0">
                <a:latin typeface="TimesNewRomanPSMT"/>
              </a:rPr>
              <a:t>= 1 </a:t>
            </a:r>
            <a:r>
              <a:rPr lang="en-US" i="1" dirty="0">
                <a:latin typeface="TimesNewRomanPS-ItalicMT"/>
              </a:rPr>
              <a:t>i.e</a:t>
            </a:r>
            <a:r>
              <a:rPr lang="en-US" dirty="0">
                <a:latin typeface="TimesNewRomanPSMT"/>
              </a:rPr>
              <a:t>., when the coil has </a:t>
            </a:r>
            <a:r>
              <a:rPr lang="en-US" dirty="0" smtClean="0">
                <a:latin typeface="TimesNewRomanPSMT"/>
              </a:rPr>
              <a:t>turned through </a:t>
            </a:r>
            <a:r>
              <a:rPr lang="en-US" dirty="0">
                <a:latin typeface="TimesNewRomanPSMT"/>
              </a:rPr>
              <a:t>90º in anticlockwise direction from the reference </a:t>
            </a:r>
            <a:r>
              <a:rPr lang="en-US" dirty="0" smtClean="0">
                <a:latin typeface="TimesNewRomanPSMT"/>
              </a:rPr>
              <a:t>axis.</a:t>
            </a:r>
            <a:endParaRPr lang="en-US" dirty="0"/>
          </a:p>
        </p:txBody>
      </p:sp>
      <p:pic>
        <p:nvPicPr>
          <p:cNvPr id="3" name="Picture 2"/>
          <p:cNvPicPr>
            <a:picLocks noChangeAspect="1"/>
          </p:cNvPicPr>
          <p:nvPr/>
        </p:nvPicPr>
        <p:blipFill>
          <a:blip r:embed="rId2"/>
          <a:stretch>
            <a:fillRect/>
          </a:stretch>
        </p:blipFill>
        <p:spPr>
          <a:xfrm>
            <a:off x="2493566" y="974168"/>
            <a:ext cx="4005248" cy="1097328"/>
          </a:xfrm>
          <a:prstGeom prst="rect">
            <a:avLst/>
          </a:prstGeom>
        </p:spPr>
      </p:pic>
      <p:sp>
        <p:nvSpPr>
          <p:cNvPr id="4" name="Rectangle 3"/>
          <p:cNvSpPr/>
          <p:nvPr/>
        </p:nvSpPr>
        <p:spPr>
          <a:xfrm>
            <a:off x="881575" y="2413338"/>
            <a:ext cx="10428850" cy="1200329"/>
          </a:xfrm>
          <a:prstGeom prst="rect">
            <a:avLst/>
          </a:prstGeom>
        </p:spPr>
        <p:txBody>
          <a:bodyPr wrap="square">
            <a:spAutoFit/>
          </a:bodyPr>
          <a:lstStyle/>
          <a:p>
            <a:r>
              <a:rPr lang="en-US" i="1" dirty="0">
                <a:latin typeface="TimesNewRomanPS-ItalicMT"/>
              </a:rPr>
              <a:t>Thus a coil rotating with a constant angular </a:t>
            </a:r>
            <a:r>
              <a:rPr lang="en-US" i="1" dirty="0" smtClean="0">
                <a:latin typeface="TimesNewRomanPS-ItalicMT"/>
              </a:rPr>
              <a:t>velocity in </a:t>
            </a:r>
            <a:r>
              <a:rPr lang="en-US" i="1" dirty="0">
                <a:latin typeface="TimesNewRomanPS-ItalicMT"/>
              </a:rPr>
              <a:t>a uniform magnetic field produces a sinusoidal alternating </a:t>
            </a:r>
            <a:r>
              <a:rPr lang="en-US" i="1" dirty="0" err="1">
                <a:latin typeface="TimesNewRomanPS-ItalicMT"/>
              </a:rPr>
              <a:t>e.m.f</a:t>
            </a:r>
            <a:r>
              <a:rPr lang="en-US" dirty="0">
                <a:latin typeface="TimesNewRomanPSMT"/>
              </a:rPr>
              <a:t>. If this alternating </a:t>
            </a:r>
            <a:r>
              <a:rPr lang="en-US" dirty="0" smtClean="0">
                <a:latin typeface="TimesNewRomanPSMT"/>
              </a:rPr>
              <a:t>voltage (</a:t>
            </a:r>
            <a:r>
              <a:rPr lang="en-US" i="1" dirty="0" smtClean="0">
                <a:latin typeface="TimesNewRomanPS-ItalicMT"/>
              </a:rPr>
              <a:t>v </a:t>
            </a:r>
            <a:r>
              <a:rPr lang="en-US" dirty="0">
                <a:latin typeface="TimesNewRomanPSMT"/>
              </a:rPr>
              <a:t>= </a:t>
            </a:r>
            <a:r>
              <a:rPr lang="en-US" i="1" dirty="0" err="1">
                <a:latin typeface="TimesNewRomanPS-ItalicMT"/>
              </a:rPr>
              <a:t>V</a:t>
            </a:r>
            <a:r>
              <a:rPr lang="en-US" sz="800" i="1" dirty="0" err="1">
                <a:latin typeface="TimesNewRomanPS-ItalicMT"/>
              </a:rPr>
              <a:t>m</a:t>
            </a:r>
            <a:r>
              <a:rPr lang="en-US" sz="800" i="1" dirty="0">
                <a:latin typeface="TimesNewRomanPS-ItalicMT"/>
              </a:rPr>
              <a:t> </a:t>
            </a:r>
            <a:r>
              <a:rPr lang="en-US" dirty="0">
                <a:latin typeface="TimesNewRomanPSMT"/>
              </a:rPr>
              <a:t>sin </a:t>
            </a:r>
            <a:r>
              <a:rPr lang="en-US" dirty="0" err="1">
                <a:latin typeface="SymbolMT"/>
              </a:rPr>
              <a:t>w</a:t>
            </a:r>
            <a:r>
              <a:rPr lang="en-US" i="1" dirty="0" err="1">
                <a:latin typeface="TimesNewRomanPS-ItalicMT"/>
              </a:rPr>
              <a:t>t</a:t>
            </a:r>
            <a:r>
              <a:rPr lang="en-US" dirty="0">
                <a:latin typeface="TimesNewRomanPSMT"/>
              </a:rPr>
              <a:t>) is applied across a load, alternating current flows through the circuit which </a:t>
            </a:r>
            <a:r>
              <a:rPr lang="en-US" dirty="0" smtClean="0">
                <a:latin typeface="TimesNewRomanPSMT"/>
              </a:rPr>
              <a:t>would also </a:t>
            </a:r>
            <a:r>
              <a:rPr lang="en-US" dirty="0">
                <a:latin typeface="TimesNewRomanPSMT"/>
              </a:rPr>
              <a:t>vary </a:t>
            </a:r>
            <a:r>
              <a:rPr lang="en-US" dirty="0" err="1">
                <a:latin typeface="TimesNewRomanPSMT"/>
              </a:rPr>
              <a:t>sinusoidally</a:t>
            </a:r>
            <a:r>
              <a:rPr lang="en-US" dirty="0">
                <a:latin typeface="TimesNewRomanPSMT"/>
              </a:rPr>
              <a:t> </a:t>
            </a:r>
            <a:r>
              <a:rPr lang="en-US" i="1" dirty="0">
                <a:latin typeface="TimesNewRomanPS-ItalicMT"/>
              </a:rPr>
              <a:t>i.e</a:t>
            </a:r>
            <a:r>
              <a:rPr lang="en-US" dirty="0">
                <a:latin typeface="TimesNewRomanPSMT"/>
              </a:rPr>
              <a:t>., following a sine law. The equation of the alternating current is given by ;</a:t>
            </a:r>
            <a:endParaRPr lang="en-US" dirty="0"/>
          </a:p>
        </p:txBody>
      </p:sp>
      <p:pic>
        <p:nvPicPr>
          <p:cNvPr id="5" name="Picture 4"/>
          <p:cNvPicPr>
            <a:picLocks noChangeAspect="1"/>
          </p:cNvPicPr>
          <p:nvPr/>
        </p:nvPicPr>
        <p:blipFill>
          <a:blip r:embed="rId3"/>
          <a:stretch>
            <a:fillRect/>
          </a:stretch>
        </p:blipFill>
        <p:spPr>
          <a:xfrm>
            <a:off x="2813538" y="3613667"/>
            <a:ext cx="1846096" cy="504792"/>
          </a:xfrm>
          <a:prstGeom prst="rect">
            <a:avLst/>
          </a:prstGeom>
        </p:spPr>
      </p:pic>
      <p:pic>
        <p:nvPicPr>
          <p:cNvPr id="6" name="Picture 5"/>
          <p:cNvPicPr>
            <a:picLocks noChangeAspect="1"/>
          </p:cNvPicPr>
          <p:nvPr/>
        </p:nvPicPr>
        <p:blipFill rotWithShape="1">
          <a:blip r:embed="rId4"/>
          <a:srcRect r="81512" b="1942"/>
          <a:stretch/>
        </p:blipFill>
        <p:spPr>
          <a:xfrm>
            <a:off x="1776254" y="5040255"/>
            <a:ext cx="876929" cy="425605"/>
          </a:xfrm>
          <a:prstGeom prst="rect">
            <a:avLst/>
          </a:prstGeom>
        </p:spPr>
      </p:pic>
      <p:pic>
        <p:nvPicPr>
          <p:cNvPr id="7" name="Picture 6"/>
          <p:cNvPicPr>
            <a:picLocks noChangeAspect="1"/>
          </p:cNvPicPr>
          <p:nvPr/>
        </p:nvPicPr>
        <p:blipFill rotWithShape="1">
          <a:blip r:embed="rId4"/>
          <a:srcRect l="57766" t="-4856" b="1"/>
          <a:stretch/>
        </p:blipFill>
        <p:spPr>
          <a:xfrm>
            <a:off x="2493566" y="5016064"/>
            <a:ext cx="2003293" cy="455109"/>
          </a:xfrm>
          <a:prstGeom prst="rect">
            <a:avLst/>
          </a:prstGeom>
        </p:spPr>
      </p:pic>
    </p:spTree>
    <p:extLst>
      <p:ext uri="{BB962C8B-B14F-4D97-AF65-F5344CB8AC3E}">
        <p14:creationId xmlns:p14="http://schemas.microsoft.com/office/powerpoint/2010/main" val="31153144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312" y="378480"/>
            <a:ext cx="11516139" cy="923330"/>
          </a:xfrm>
          <a:prstGeom prst="rect">
            <a:avLst/>
          </a:prstGeom>
        </p:spPr>
        <p:txBody>
          <a:bodyPr wrap="square">
            <a:spAutoFit/>
          </a:bodyPr>
          <a:lstStyle/>
          <a:p>
            <a:r>
              <a:rPr lang="en-US" dirty="0">
                <a:latin typeface="TimesNewRomanPS-ItalicMT"/>
              </a:rPr>
              <a:t>A coil of resistance 12 </a:t>
            </a:r>
            <a:r>
              <a:rPr lang="en-US" dirty="0" smtClean="0">
                <a:latin typeface="SymbolMT"/>
              </a:rPr>
              <a:t>Ω </a:t>
            </a:r>
            <a:r>
              <a:rPr lang="en-US" dirty="0">
                <a:latin typeface="TimesNewRomanPS-ItalicMT"/>
              </a:rPr>
              <a:t>and inductive reactance of 25 </a:t>
            </a:r>
            <a:r>
              <a:rPr lang="en-US" dirty="0" smtClean="0">
                <a:latin typeface="SymbolMT"/>
              </a:rPr>
              <a:t>Ω </a:t>
            </a:r>
            <a:r>
              <a:rPr lang="en-US" dirty="0">
                <a:latin typeface="TimesNewRomanPS-ItalicMT"/>
              </a:rPr>
              <a:t>is connected in </a:t>
            </a:r>
            <a:r>
              <a:rPr lang="en-US" dirty="0" smtClean="0">
                <a:latin typeface="TimesNewRomanPS-ItalicMT"/>
              </a:rPr>
              <a:t>series with </a:t>
            </a:r>
            <a:r>
              <a:rPr lang="en-US" dirty="0">
                <a:latin typeface="TimesNewRomanPS-ItalicMT"/>
              </a:rPr>
              <a:t>a capacitive reactance of 41 </a:t>
            </a:r>
            <a:r>
              <a:rPr lang="en-US" dirty="0" smtClean="0">
                <a:latin typeface="SymbolMT"/>
              </a:rPr>
              <a:t>Ω</a:t>
            </a:r>
            <a:r>
              <a:rPr lang="en-US" dirty="0" smtClean="0">
                <a:latin typeface="TimesNewRomanPS-ItalicMT"/>
              </a:rPr>
              <a:t>. </a:t>
            </a:r>
            <a:r>
              <a:rPr lang="en-US" dirty="0">
                <a:latin typeface="TimesNewRomanPS-ItalicMT"/>
              </a:rPr>
              <a:t>The combination is connected to a supply of 230 V, 50Hz. </a:t>
            </a:r>
            <a:r>
              <a:rPr lang="en-US" dirty="0" smtClean="0">
                <a:latin typeface="TimesNewRomanPS-ItalicMT"/>
              </a:rPr>
              <a:t>Using phasor </a:t>
            </a:r>
            <a:r>
              <a:rPr lang="en-US" dirty="0">
                <a:latin typeface="TimesNewRomanPS-ItalicMT"/>
              </a:rPr>
              <a:t>algebra, find (</a:t>
            </a:r>
            <a:r>
              <a:rPr lang="en-US" dirty="0" err="1">
                <a:latin typeface="TimesNewRomanPS-ItalicMT"/>
              </a:rPr>
              <a:t>i</a:t>
            </a:r>
            <a:r>
              <a:rPr lang="en-US" dirty="0">
                <a:latin typeface="TimesNewRomanPS-ItalicMT"/>
              </a:rPr>
              <a:t>) circuit impedance (ii) current and (iii) power consumed</a:t>
            </a:r>
            <a:r>
              <a:rPr lang="en-US" dirty="0">
                <a:latin typeface="TimesNewRomanPSMT"/>
              </a:rPr>
              <a:t>.</a:t>
            </a:r>
            <a:endParaRPr lang="en-US" dirty="0"/>
          </a:p>
        </p:txBody>
      </p:sp>
      <p:sp>
        <p:nvSpPr>
          <p:cNvPr id="3" name="TextBox 2"/>
          <p:cNvSpPr txBox="1"/>
          <p:nvPr/>
        </p:nvSpPr>
        <p:spPr>
          <a:xfrm>
            <a:off x="689113" y="6135757"/>
            <a:ext cx="4837044" cy="369332"/>
          </a:xfrm>
          <a:prstGeom prst="rect">
            <a:avLst/>
          </a:prstGeom>
          <a:noFill/>
        </p:spPr>
        <p:txBody>
          <a:bodyPr wrap="square" rtlCol="0">
            <a:spAutoFit/>
          </a:bodyPr>
          <a:lstStyle/>
          <a:p>
            <a:r>
              <a:rPr lang="en-US" dirty="0" err="1" smtClean="0"/>
              <a:t>Ans</a:t>
            </a:r>
            <a:r>
              <a:rPr lang="en-US" dirty="0" smtClean="0"/>
              <a:t>: Z = (12-16j)</a:t>
            </a:r>
            <a:r>
              <a:rPr lang="el-GR" dirty="0" smtClean="0">
                <a:latin typeface="Calibri" panose="020F0502020204030204" pitchFamily="34" charset="0"/>
              </a:rPr>
              <a:t>Ω</a:t>
            </a:r>
            <a:r>
              <a:rPr lang="en-US" dirty="0" smtClean="0"/>
              <a:t>; I = (6.92+9.18j)A; P = 1591.8W</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75120" y="1312560"/>
              <a:ext cx="5715360" cy="4215240"/>
            </p14:xfrm>
          </p:contentPart>
        </mc:Choice>
        <mc:Fallback xmlns="">
          <p:pic>
            <p:nvPicPr>
              <p:cNvPr id="4" name="Ink 3"/>
              <p:cNvPicPr/>
              <p:nvPr/>
            </p:nvPicPr>
            <p:blipFill>
              <a:blip r:embed="rId3"/>
              <a:stretch>
                <a:fillRect/>
              </a:stretch>
            </p:blipFill>
            <p:spPr>
              <a:xfrm>
                <a:off x="365760" y="1303200"/>
                <a:ext cx="5734080" cy="4233960"/>
              </a:xfrm>
              <a:prstGeom prst="rect">
                <a:avLst/>
              </a:prstGeom>
            </p:spPr>
          </p:pic>
        </mc:Fallback>
      </mc:AlternateContent>
    </p:spTree>
    <p:extLst>
      <p:ext uri="{BB962C8B-B14F-4D97-AF65-F5344CB8AC3E}">
        <p14:creationId xmlns:p14="http://schemas.microsoft.com/office/powerpoint/2010/main" val="3148437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52" y="278440"/>
            <a:ext cx="11873948" cy="369332"/>
          </a:xfrm>
          <a:prstGeom prst="rect">
            <a:avLst/>
          </a:prstGeom>
        </p:spPr>
        <p:txBody>
          <a:bodyPr wrap="square">
            <a:spAutoFit/>
          </a:bodyPr>
          <a:lstStyle/>
          <a:p>
            <a:r>
              <a:rPr lang="en-US" dirty="0"/>
              <a:t>In the circuit shown in Fig. 13.20, calculate (</a:t>
            </a:r>
            <a:r>
              <a:rPr lang="en-US" dirty="0" err="1"/>
              <a:t>i</a:t>
            </a:r>
            <a:r>
              <a:rPr lang="en-US" dirty="0"/>
              <a:t>) current (ii) voltage drops </a:t>
            </a:r>
            <a:r>
              <a:rPr lang="en-US" dirty="0" smtClean="0"/>
              <a:t>V1, V2 </a:t>
            </a:r>
            <a:r>
              <a:rPr lang="en-US" dirty="0"/>
              <a:t>and </a:t>
            </a:r>
            <a:r>
              <a:rPr lang="en-US" dirty="0" smtClean="0"/>
              <a:t>V3</a:t>
            </a:r>
            <a:endParaRPr lang="en-US" dirty="0"/>
          </a:p>
        </p:txBody>
      </p:sp>
      <p:pic>
        <p:nvPicPr>
          <p:cNvPr id="3" name="Picture 2"/>
          <p:cNvPicPr>
            <a:picLocks noChangeAspect="1"/>
          </p:cNvPicPr>
          <p:nvPr/>
        </p:nvPicPr>
        <p:blipFill>
          <a:blip r:embed="rId2"/>
          <a:stretch>
            <a:fillRect/>
          </a:stretch>
        </p:blipFill>
        <p:spPr>
          <a:xfrm>
            <a:off x="6857378" y="924771"/>
            <a:ext cx="4839831" cy="2162986"/>
          </a:xfrm>
          <a:prstGeom prst="rect">
            <a:avLst/>
          </a:prstGeom>
        </p:spPr>
      </p:pic>
      <p:sp>
        <p:nvSpPr>
          <p:cNvPr id="4" name="TextBox 3"/>
          <p:cNvSpPr txBox="1"/>
          <p:nvPr/>
        </p:nvSpPr>
        <p:spPr>
          <a:xfrm>
            <a:off x="689112" y="6135757"/>
            <a:ext cx="8918714" cy="369332"/>
          </a:xfrm>
          <a:prstGeom prst="rect">
            <a:avLst/>
          </a:prstGeom>
          <a:noFill/>
        </p:spPr>
        <p:txBody>
          <a:bodyPr wrap="square" rtlCol="0">
            <a:spAutoFit/>
          </a:bodyPr>
          <a:lstStyle/>
          <a:p>
            <a:r>
              <a:rPr lang="en-US" dirty="0" err="1" smtClean="0"/>
              <a:t>Ans</a:t>
            </a:r>
            <a:r>
              <a:rPr lang="en-US" dirty="0" smtClean="0"/>
              <a:t>: I = (6.33+2.26j)A; V1 = (18.54+28.06j)V; V2 = (56.22-36.97j)V; V3 = (25.34+ 9.06j)V</a:t>
            </a:r>
            <a:endParaRPr lang="en-US"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15920" y="241200"/>
              <a:ext cx="11046600" cy="6063480"/>
            </p14:xfrm>
          </p:contentPart>
        </mc:Choice>
        <mc:Fallback xmlns="">
          <p:pic>
            <p:nvPicPr>
              <p:cNvPr id="5" name="Ink 4"/>
              <p:cNvPicPr/>
              <p:nvPr/>
            </p:nvPicPr>
            <p:blipFill>
              <a:blip r:embed="rId4"/>
              <a:stretch>
                <a:fillRect/>
              </a:stretch>
            </p:blipFill>
            <p:spPr>
              <a:xfrm>
                <a:off x="106560" y="231840"/>
                <a:ext cx="11065320" cy="6082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830760" y="1018080"/>
              <a:ext cx="8019360" cy="5036760"/>
            </p14:xfrm>
          </p:contentPart>
        </mc:Choice>
        <mc:Fallback xmlns="">
          <p:pic>
            <p:nvPicPr>
              <p:cNvPr id="6" name="Ink 5"/>
              <p:cNvPicPr/>
              <p:nvPr/>
            </p:nvPicPr>
            <p:blipFill>
              <a:blip r:embed="rId6"/>
              <a:stretch>
                <a:fillRect/>
              </a:stretch>
            </p:blipFill>
            <p:spPr>
              <a:xfrm>
                <a:off x="3821400" y="1008720"/>
                <a:ext cx="8038080" cy="5055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7349040" y="4348800"/>
              <a:ext cx="2715120" cy="1277280"/>
            </p14:xfrm>
          </p:contentPart>
        </mc:Choice>
        <mc:Fallback xmlns="">
          <p:pic>
            <p:nvPicPr>
              <p:cNvPr id="7" name="Ink 6"/>
              <p:cNvPicPr/>
              <p:nvPr/>
            </p:nvPicPr>
            <p:blipFill>
              <a:blip r:embed="rId8"/>
              <a:stretch>
                <a:fillRect/>
              </a:stretch>
            </p:blipFill>
            <p:spPr>
              <a:xfrm>
                <a:off x="7339680" y="4339440"/>
                <a:ext cx="2733840" cy="129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4295160" y="3491640"/>
              <a:ext cx="6144120" cy="2304000"/>
            </p14:xfrm>
          </p:contentPart>
        </mc:Choice>
        <mc:Fallback xmlns="">
          <p:pic>
            <p:nvPicPr>
              <p:cNvPr id="8" name="Ink 7"/>
              <p:cNvPicPr/>
              <p:nvPr/>
            </p:nvPicPr>
            <p:blipFill>
              <a:blip r:embed="rId10"/>
              <a:stretch>
                <a:fillRect/>
              </a:stretch>
            </p:blipFill>
            <p:spPr>
              <a:xfrm>
                <a:off x="4285800" y="3482280"/>
                <a:ext cx="6162840" cy="2322720"/>
              </a:xfrm>
              <a:prstGeom prst="rect">
                <a:avLst/>
              </a:prstGeom>
            </p:spPr>
          </p:pic>
        </mc:Fallback>
      </mc:AlternateContent>
    </p:spTree>
    <p:extLst>
      <p:ext uri="{BB962C8B-B14F-4D97-AF65-F5344CB8AC3E}">
        <p14:creationId xmlns:p14="http://schemas.microsoft.com/office/powerpoint/2010/main" val="12773279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077" y="298967"/>
            <a:ext cx="11502888" cy="923330"/>
          </a:xfrm>
          <a:prstGeom prst="rect">
            <a:avLst/>
          </a:prstGeom>
        </p:spPr>
        <p:txBody>
          <a:bodyPr wrap="square">
            <a:spAutoFit/>
          </a:bodyPr>
          <a:lstStyle/>
          <a:p>
            <a:r>
              <a:rPr lang="en-US" dirty="0">
                <a:latin typeface="TimesNewRomanPS-ItalicMT"/>
              </a:rPr>
              <a:t>A 230 V, 50 Hz </a:t>
            </a:r>
            <a:r>
              <a:rPr lang="en-US" dirty="0" err="1">
                <a:latin typeface="TimesNewRomanPS-ItalicMT"/>
              </a:rPr>
              <a:t>a.c</a:t>
            </a:r>
            <a:r>
              <a:rPr lang="en-US" dirty="0">
                <a:latin typeface="TimesNewRomanPS-ItalicMT"/>
              </a:rPr>
              <a:t>. supply is applied to a coil of 0.06 H inductance and </a:t>
            </a:r>
            <a:r>
              <a:rPr lang="en-US" dirty="0" smtClean="0">
                <a:latin typeface="TimesNewRomanPS-ItalicMT"/>
              </a:rPr>
              <a:t>2.5</a:t>
            </a:r>
            <a:r>
              <a:rPr lang="en-US" dirty="0">
                <a:latin typeface="SymbolMT"/>
              </a:rPr>
              <a:t>Ω</a:t>
            </a:r>
            <a:r>
              <a:rPr lang="en-US" dirty="0" smtClean="0">
                <a:latin typeface="SymbolMT"/>
              </a:rPr>
              <a:t> </a:t>
            </a:r>
            <a:r>
              <a:rPr lang="en-US" dirty="0" smtClean="0">
                <a:latin typeface="TimesNewRomanPS-ItalicMT"/>
              </a:rPr>
              <a:t>resistance </a:t>
            </a:r>
            <a:r>
              <a:rPr lang="en-US" dirty="0">
                <a:latin typeface="TimesNewRomanPS-ItalicMT"/>
              </a:rPr>
              <a:t>connected in series with a 6·8 </a:t>
            </a:r>
            <a:r>
              <a:rPr lang="en-US" dirty="0" err="1">
                <a:latin typeface="TimesNewRomanPSMT"/>
              </a:rPr>
              <a:t>μ</a:t>
            </a:r>
            <a:r>
              <a:rPr lang="en-US" dirty="0" err="1">
                <a:latin typeface="TimesNewRomanPS-ItalicMT"/>
              </a:rPr>
              <a:t>F</a:t>
            </a:r>
            <a:r>
              <a:rPr lang="en-US" dirty="0">
                <a:latin typeface="TimesNewRomanPS-ItalicMT"/>
              </a:rPr>
              <a:t> capacitor. Calculate (</a:t>
            </a:r>
            <a:r>
              <a:rPr lang="en-US" dirty="0" err="1">
                <a:latin typeface="TimesNewRomanPS-ItalicMT"/>
              </a:rPr>
              <a:t>i</a:t>
            </a:r>
            <a:r>
              <a:rPr lang="en-US" dirty="0">
                <a:latin typeface="TimesNewRomanPS-ItalicMT"/>
              </a:rPr>
              <a:t>) impedance (ii) current (</a:t>
            </a:r>
            <a:r>
              <a:rPr lang="en-US" dirty="0" smtClean="0">
                <a:latin typeface="TimesNewRomanPS-ItalicMT"/>
              </a:rPr>
              <a:t>iii) phase </a:t>
            </a:r>
            <a:r>
              <a:rPr lang="en-US" dirty="0">
                <a:latin typeface="TimesNewRomanPS-ItalicMT"/>
              </a:rPr>
              <a:t>angle between current and voltage (iv) power factor and (v) power consumed</a:t>
            </a:r>
            <a:r>
              <a:rPr lang="en-US" dirty="0">
                <a:latin typeface="TimesNewRomanPSMT"/>
              </a:rPr>
              <a:t>.</a:t>
            </a:r>
            <a:endParaRPr lang="en-US" dirty="0"/>
          </a:p>
        </p:txBody>
      </p:sp>
      <p:sp>
        <p:nvSpPr>
          <p:cNvPr id="3" name="TextBox 2"/>
          <p:cNvSpPr txBox="1"/>
          <p:nvPr/>
        </p:nvSpPr>
        <p:spPr>
          <a:xfrm>
            <a:off x="689112" y="6135757"/>
            <a:ext cx="6135757" cy="369332"/>
          </a:xfrm>
          <a:prstGeom prst="rect">
            <a:avLst/>
          </a:prstGeom>
          <a:noFill/>
        </p:spPr>
        <p:txBody>
          <a:bodyPr wrap="square" rtlCol="0">
            <a:spAutoFit/>
          </a:bodyPr>
          <a:lstStyle/>
          <a:p>
            <a:r>
              <a:rPr lang="en-US" dirty="0" err="1" smtClean="0"/>
              <a:t>Ans</a:t>
            </a:r>
            <a:r>
              <a:rPr lang="en-US" dirty="0" smtClean="0"/>
              <a:t>: Z = (2.5-449.26j)</a:t>
            </a:r>
            <a:r>
              <a:rPr lang="el-GR" dirty="0" smtClean="0">
                <a:latin typeface="Calibri" panose="020F0502020204030204" pitchFamily="34" charset="0"/>
              </a:rPr>
              <a:t>Ω</a:t>
            </a:r>
            <a:r>
              <a:rPr lang="en-US" dirty="0" smtClean="0"/>
              <a:t>; I = (2.85+0.511j)A; P =0.6830W</a:t>
            </a:r>
            <a:endParaRPr lang="en-US" dirty="0"/>
          </a:p>
        </p:txBody>
      </p:sp>
    </p:spTree>
    <p:extLst>
      <p:ext uri="{BB962C8B-B14F-4D97-AF65-F5344CB8AC3E}">
        <p14:creationId xmlns:p14="http://schemas.microsoft.com/office/powerpoint/2010/main" val="153184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077" y="298967"/>
            <a:ext cx="11502888" cy="923330"/>
          </a:xfrm>
          <a:prstGeom prst="rect">
            <a:avLst/>
          </a:prstGeom>
        </p:spPr>
        <p:txBody>
          <a:bodyPr wrap="square">
            <a:spAutoFit/>
          </a:bodyPr>
          <a:lstStyle/>
          <a:p>
            <a:r>
              <a:rPr lang="en-US" dirty="0">
                <a:latin typeface="TimesNewRomanPS-ItalicMT"/>
              </a:rPr>
              <a:t>A 230 V, 50 Hz </a:t>
            </a:r>
            <a:r>
              <a:rPr lang="en-US" dirty="0" err="1">
                <a:latin typeface="TimesNewRomanPS-ItalicMT"/>
              </a:rPr>
              <a:t>a.c</a:t>
            </a:r>
            <a:r>
              <a:rPr lang="en-US" dirty="0">
                <a:latin typeface="TimesNewRomanPS-ItalicMT"/>
              </a:rPr>
              <a:t>. supply is applied to a coil of 0.06 H inductance and </a:t>
            </a:r>
            <a:r>
              <a:rPr lang="en-US" dirty="0" smtClean="0">
                <a:latin typeface="TimesNewRomanPS-ItalicMT"/>
              </a:rPr>
              <a:t>2.5</a:t>
            </a:r>
            <a:r>
              <a:rPr lang="en-US" dirty="0">
                <a:latin typeface="SymbolMT"/>
              </a:rPr>
              <a:t>Ω</a:t>
            </a:r>
            <a:r>
              <a:rPr lang="en-US" dirty="0" smtClean="0">
                <a:latin typeface="SymbolMT"/>
              </a:rPr>
              <a:t> </a:t>
            </a:r>
            <a:r>
              <a:rPr lang="en-US" dirty="0" smtClean="0">
                <a:latin typeface="TimesNewRomanPS-ItalicMT"/>
              </a:rPr>
              <a:t>resistance </a:t>
            </a:r>
            <a:r>
              <a:rPr lang="en-US" dirty="0">
                <a:latin typeface="TimesNewRomanPS-ItalicMT"/>
              </a:rPr>
              <a:t>connected in series with a 6·8 </a:t>
            </a:r>
            <a:r>
              <a:rPr lang="en-US" dirty="0" err="1">
                <a:latin typeface="TimesNewRomanPSMT"/>
              </a:rPr>
              <a:t>μ</a:t>
            </a:r>
            <a:r>
              <a:rPr lang="en-US" dirty="0" err="1">
                <a:latin typeface="TimesNewRomanPS-ItalicMT"/>
              </a:rPr>
              <a:t>F</a:t>
            </a:r>
            <a:r>
              <a:rPr lang="en-US" dirty="0">
                <a:latin typeface="TimesNewRomanPS-ItalicMT"/>
              </a:rPr>
              <a:t> capacitor. Calculate (</a:t>
            </a:r>
            <a:r>
              <a:rPr lang="en-US" dirty="0" err="1">
                <a:latin typeface="TimesNewRomanPS-ItalicMT"/>
              </a:rPr>
              <a:t>i</a:t>
            </a:r>
            <a:r>
              <a:rPr lang="en-US" dirty="0">
                <a:latin typeface="TimesNewRomanPS-ItalicMT"/>
              </a:rPr>
              <a:t>) impedance (ii) current (</a:t>
            </a:r>
            <a:r>
              <a:rPr lang="en-US" dirty="0" smtClean="0">
                <a:latin typeface="TimesNewRomanPS-ItalicMT"/>
              </a:rPr>
              <a:t>iii) phase </a:t>
            </a:r>
            <a:r>
              <a:rPr lang="en-US" dirty="0">
                <a:latin typeface="TimesNewRomanPS-ItalicMT"/>
              </a:rPr>
              <a:t>angle between current and voltage (iv) power factor and (v) power consumed</a:t>
            </a:r>
            <a:r>
              <a:rPr lang="en-US" dirty="0">
                <a:latin typeface="TimesNewRomanPSMT"/>
              </a:rPr>
              <a:t>.</a:t>
            </a:r>
            <a:endParaRPr lang="en-US" dirty="0"/>
          </a:p>
        </p:txBody>
      </p:sp>
      <p:sp>
        <p:nvSpPr>
          <p:cNvPr id="3" name="TextBox 2"/>
          <p:cNvSpPr txBox="1"/>
          <p:nvPr/>
        </p:nvSpPr>
        <p:spPr>
          <a:xfrm>
            <a:off x="689112" y="6135757"/>
            <a:ext cx="6135757" cy="369332"/>
          </a:xfrm>
          <a:prstGeom prst="rect">
            <a:avLst/>
          </a:prstGeom>
          <a:noFill/>
        </p:spPr>
        <p:txBody>
          <a:bodyPr wrap="square" rtlCol="0">
            <a:spAutoFit/>
          </a:bodyPr>
          <a:lstStyle/>
          <a:p>
            <a:r>
              <a:rPr lang="en-US" dirty="0" err="1" smtClean="0"/>
              <a:t>Ans</a:t>
            </a:r>
            <a:r>
              <a:rPr lang="en-US" dirty="0" smtClean="0"/>
              <a:t>: Z = (2.5-449.26j)</a:t>
            </a:r>
            <a:r>
              <a:rPr lang="el-GR" dirty="0" smtClean="0">
                <a:latin typeface="Calibri" panose="020F0502020204030204" pitchFamily="34" charset="0"/>
              </a:rPr>
              <a:t>Ω</a:t>
            </a:r>
            <a:r>
              <a:rPr lang="en-US" dirty="0" smtClean="0"/>
              <a:t>; I = (2.85+0.511j)A; P =0.6830W</a:t>
            </a:r>
            <a:endParaRPr lang="en-US" dirty="0"/>
          </a:p>
        </p:txBody>
      </p:sp>
    </p:spTree>
    <p:extLst>
      <p:ext uri="{BB962C8B-B14F-4D97-AF65-F5344CB8AC3E}">
        <p14:creationId xmlns:p14="http://schemas.microsoft.com/office/powerpoint/2010/main" val="21562807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5288" y="352217"/>
            <a:ext cx="9391650" cy="3476625"/>
          </a:xfrm>
          <a:prstGeom prst="rect">
            <a:avLst/>
          </a:prstGeom>
        </p:spPr>
      </p:pic>
      <p:sp>
        <p:nvSpPr>
          <p:cNvPr id="3" name="TextBox 2"/>
          <p:cNvSpPr txBox="1"/>
          <p:nvPr/>
        </p:nvSpPr>
        <p:spPr>
          <a:xfrm>
            <a:off x="689113" y="6135757"/>
            <a:ext cx="9568070" cy="369332"/>
          </a:xfrm>
          <a:prstGeom prst="rect">
            <a:avLst/>
          </a:prstGeom>
          <a:noFill/>
        </p:spPr>
        <p:txBody>
          <a:bodyPr wrap="square" rtlCol="0">
            <a:spAutoFit/>
          </a:bodyPr>
          <a:lstStyle/>
          <a:p>
            <a:r>
              <a:rPr lang="en-US" dirty="0" err="1" smtClean="0"/>
              <a:t>Ans</a:t>
            </a:r>
            <a:r>
              <a:rPr lang="en-US" dirty="0" smtClean="0"/>
              <a:t>: I1 = (4.65-10.86j) A; I2 = (15+0j)A; I = (19.65-10.85j)A; V = (45-45j)V</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9572760" y="642960"/>
              <a:ext cx="214560" cy="27000"/>
            </p14:xfrm>
          </p:contentPart>
        </mc:Choice>
        <mc:Fallback xmlns="">
          <p:pic>
            <p:nvPicPr>
              <p:cNvPr id="4" name="Ink 3"/>
              <p:cNvPicPr/>
              <p:nvPr/>
            </p:nvPicPr>
            <p:blipFill>
              <a:blip r:embed="rId4"/>
              <a:stretch>
                <a:fillRect/>
              </a:stretch>
            </p:blipFill>
            <p:spPr>
              <a:xfrm>
                <a:off x="9563400" y="633600"/>
                <a:ext cx="2332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53640" y="151920"/>
              <a:ext cx="12090960" cy="6304680"/>
            </p14:xfrm>
          </p:contentPart>
        </mc:Choice>
        <mc:Fallback xmlns="">
          <p:pic>
            <p:nvPicPr>
              <p:cNvPr id="5" name="Ink 4"/>
              <p:cNvPicPr/>
              <p:nvPr/>
            </p:nvPicPr>
            <p:blipFill>
              <a:blip r:embed="rId6"/>
              <a:stretch>
                <a:fillRect/>
              </a:stretch>
            </p:blipFill>
            <p:spPr>
              <a:xfrm>
                <a:off x="44280" y="142560"/>
                <a:ext cx="12109680" cy="6323400"/>
              </a:xfrm>
              <a:prstGeom prst="rect">
                <a:avLst/>
              </a:prstGeom>
            </p:spPr>
          </p:pic>
        </mc:Fallback>
      </mc:AlternateContent>
    </p:spTree>
    <p:extLst>
      <p:ext uri="{BB962C8B-B14F-4D97-AF65-F5344CB8AC3E}">
        <p14:creationId xmlns:p14="http://schemas.microsoft.com/office/powerpoint/2010/main" val="20549541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90358" y="628235"/>
            <a:ext cx="4101642" cy="2313747"/>
          </a:xfrm>
          <a:prstGeom prst="rect">
            <a:avLst/>
          </a:prstGeom>
        </p:spPr>
      </p:pic>
      <p:sp>
        <p:nvSpPr>
          <p:cNvPr id="3" name="Rectangle 2"/>
          <p:cNvSpPr/>
          <p:nvPr/>
        </p:nvSpPr>
        <p:spPr>
          <a:xfrm>
            <a:off x="450574" y="307780"/>
            <a:ext cx="7639784" cy="923330"/>
          </a:xfrm>
          <a:prstGeom prst="rect">
            <a:avLst/>
          </a:prstGeom>
        </p:spPr>
        <p:txBody>
          <a:bodyPr wrap="square">
            <a:spAutoFit/>
          </a:bodyPr>
          <a:lstStyle/>
          <a:p>
            <a:r>
              <a:rPr lang="en-US" dirty="0">
                <a:solidFill>
                  <a:srgbClr val="231F20"/>
                </a:solidFill>
                <a:latin typeface="Times New Roman" panose="02020603050405020304" pitchFamily="18" charset="0"/>
              </a:rPr>
              <a:t>Two impedances given by </a:t>
            </a:r>
            <a:r>
              <a:rPr lang="en-US" dirty="0" smtClean="0">
                <a:solidFill>
                  <a:srgbClr val="231F20"/>
                </a:solidFill>
                <a:latin typeface="Times New Roman" panose="02020603050405020304" pitchFamily="18" charset="0"/>
              </a:rPr>
              <a:t>Z</a:t>
            </a:r>
            <a:r>
              <a:rPr lang="en-US" sz="800" dirty="0" smtClean="0">
                <a:solidFill>
                  <a:srgbClr val="231F20"/>
                </a:solidFill>
                <a:latin typeface="Times New Roman" panose="02020603050405020304" pitchFamily="18" charset="0"/>
              </a:rPr>
              <a:t>1 </a:t>
            </a:r>
            <a:r>
              <a:rPr lang="en-US" dirty="0" smtClean="0">
                <a:solidFill>
                  <a:srgbClr val="231F20"/>
                </a:solidFill>
                <a:latin typeface="Times New Roman" panose="02020603050405020304" pitchFamily="18" charset="0"/>
              </a:rPr>
              <a:t>= (</a:t>
            </a:r>
            <a:r>
              <a:rPr lang="en-US" dirty="0">
                <a:solidFill>
                  <a:srgbClr val="231F20"/>
                </a:solidFill>
                <a:latin typeface="Times New Roman" panose="02020603050405020304" pitchFamily="18" charset="0"/>
              </a:rPr>
              <a:t>10 + j 5) and Z</a:t>
            </a:r>
            <a:r>
              <a:rPr lang="en-US" sz="800" dirty="0">
                <a:solidFill>
                  <a:srgbClr val="231F20"/>
                </a:solidFill>
                <a:latin typeface="Times New Roman" panose="02020603050405020304" pitchFamily="18" charset="0"/>
              </a:rPr>
              <a:t>2 </a:t>
            </a:r>
            <a:r>
              <a:rPr lang="en-US" dirty="0">
                <a:solidFill>
                  <a:srgbClr val="231F20"/>
                </a:solidFill>
                <a:latin typeface="Times New Roman" panose="02020603050405020304" pitchFamily="18" charset="0"/>
              </a:rPr>
              <a:t>= (8 + j 6) are joined in parallel </a:t>
            </a:r>
            <a:r>
              <a:rPr lang="en-US" dirty="0" smtClean="0">
                <a:solidFill>
                  <a:srgbClr val="231F20"/>
                </a:solidFill>
                <a:latin typeface="Times New Roman" panose="02020603050405020304" pitchFamily="18" charset="0"/>
              </a:rPr>
              <a:t>and connected </a:t>
            </a:r>
            <a:r>
              <a:rPr lang="en-US" dirty="0">
                <a:solidFill>
                  <a:srgbClr val="231F20"/>
                </a:solidFill>
                <a:latin typeface="Times New Roman" panose="02020603050405020304" pitchFamily="18" charset="0"/>
              </a:rPr>
              <a:t>across a voltage of V = 200 + j0. </a:t>
            </a:r>
            <a:r>
              <a:rPr lang="en-US" dirty="0" smtClean="0">
                <a:solidFill>
                  <a:srgbClr val="231F20"/>
                </a:solidFill>
                <a:latin typeface="Times New Roman" panose="02020603050405020304" pitchFamily="18" charset="0"/>
              </a:rPr>
              <a:t>Calculate the </a:t>
            </a:r>
            <a:r>
              <a:rPr lang="en-US" dirty="0">
                <a:solidFill>
                  <a:srgbClr val="231F20"/>
                </a:solidFill>
                <a:latin typeface="Times New Roman" panose="02020603050405020304" pitchFamily="18" charset="0"/>
              </a:rPr>
              <a:t>circuit current, its phase and the branch </a:t>
            </a:r>
            <a:r>
              <a:rPr lang="en-US" dirty="0" smtClean="0">
                <a:solidFill>
                  <a:srgbClr val="231F20"/>
                </a:solidFill>
                <a:latin typeface="Times New Roman" panose="02020603050405020304" pitchFamily="18" charset="0"/>
              </a:rPr>
              <a:t>currents. Draw </a:t>
            </a:r>
            <a:r>
              <a:rPr lang="en-US" dirty="0">
                <a:solidFill>
                  <a:srgbClr val="231F20"/>
                </a:solidFill>
                <a:latin typeface="Times New Roman" panose="02020603050405020304" pitchFamily="18" charset="0"/>
              </a:rPr>
              <a:t>the vector diagram.</a:t>
            </a:r>
            <a:endParaRPr lang="en-US" dirty="0"/>
          </a:p>
        </p:txBody>
      </p:sp>
    </p:spTree>
    <p:extLst>
      <p:ext uri="{BB962C8B-B14F-4D97-AF65-F5344CB8AC3E}">
        <p14:creationId xmlns:p14="http://schemas.microsoft.com/office/powerpoint/2010/main" val="125381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85118" y="380171"/>
            <a:ext cx="3282812" cy="1984956"/>
          </a:xfrm>
          <a:prstGeom prst="rect">
            <a:avLst/>
          </a:prstGeom>
        </p:spPr>
      </p:pic>
      <p:sp>
        <p:nvSpPr>
          <p:cNvPr id="3" name="Rectangle 2"/>
          <p:cNvSpPr/>
          <p:nvPr/>
        </p:nvSpPr>
        <p:spPr>
          <a:xfrm>
            <a:off x="450573" y="380171"/>
            <a:ext cx="7421217" cy="369332"/>
          </a:xfrm>
          <a:prstGeom prst="rect">
            <a:avLst/>
          </a:prstGeom>
        </p:spPr>
        <p:txBody>
          <a:bodyPr wrap="square">
            <a:spAutoFit/>
          </a:bodyPr>
          <a:lstStyle/>
          <a:p>
            <a:r>
              <a:rPr lang="en-US" dirty="0">
                <a:solidFill>
                  <a:srgbClr val="231F20"/>
                </a:solidFill>
                <a:latin typeface="Times New Roman" panose="02020603050405020304" pitchFamily="18" charset="0"/>
              </a:rPr>
              <a:t>If the voltmeter in Fig</a:t>
            </a:r>
            <a:r>
              <a:rPr lang="en-US" dirty="0" smtClean="0">
                <a:solidFill>
                  <a:srgbClr val="231F20"/>
                </a:solidFill>
                <a:latin typeface="Times New Roman" panose="02020603050405020304" pitchFamily="18" charset="0"/>
              </a:rPr>
              <a:t>. </a:t>
            </a:r>
            <a:r>
              <a:rPr lang="en-US" dirty="0">
                <a:solidFill>
                  <a:srgbClr val="231F20"/>
                </a:solidFill>
                <a:latin typeface="Times New Roman" panose="02020603050405020304" pitchFamily="18" charset="0"/>
              </a:rPr>
              <a:t>reads 60 V, find the reading of the ammeter.</a:t>
            </a:r>
            <a:endParaRPr lang="en-US" dirty="0"/>
          </a:p>
        </p:txBody>
      </p:sp>
    </p:spTree>
    <p:extLst>
      <p:ext uri="{BB962C8B-B14F-4D97-AF65-F5344CB8AC3E}">
        <p14:creationId xmlns:p14="http://schemas.microsoft.com/office/powerpoint/2010/main" val="13709498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70" y="362635"/>
            <a:ext cx="9051234" cy="369332"/>
          </a:xfrm>
          <a:prstGeom prst="rect">
            <a:avLst/>
          </a:prstGeom>
        </p:spPr>
        <p:txBody>
          <a:bodyPr wrap="square">
            <a:spAutoFit/>
          </a:bodyPr>
          <a:lstStyle/>
          <a:p>
            <a:r>
              <a:rPr lang="en-US" dirty="0">
                <a:solidFill>
                  <a:srgbClr val="231F20"/>
                </a:solidFill>
                <a:latin typeface="Times New Roman" panose="02020603050405020304" pitchFamily="18" charset="0"/>
              </a:rPr>
              <a:t>Calculate (</a:t>
            </a:r>
            <a:r>
              <a:rPr lang="en-US" dirty="0" err="1">
                <a:solidFill>
                  <a:srgbClr val="231F20"/>
                </a:solidFill>
                <a:latin typeface="Times New Roman" panose="02020603050405020304" pitchFamily="18" charset="0"/>
              </a:rPr>
              <a:t>i</a:t>
            </a:r>
            <a:r>
              <a:rPr lang="en-US" dirty="0">
                <a:solidFill>
                  <a:srgbClr val="231F20"/>
                </a:solidFill>
                <a:latin typeface="Times New Roman" panose="02020603050405020304" pitchFamily="18" charset="0"/>
              </a:rPr>
              <a:t>) total current and (ii) </a:t>
            </a:r>
            <a:r>
              <a:rPr lang="en-US" dirty="0" smtClean="0">
                <a:solidFill>
                  <a:srgbClr val="231F20"/>
                </a:solidFill>
                <a:latin typeface="Times New Roman" panose="02020603050405020304" pitchFamily="18" charset="0"/>
              </a:rPr>
              <a:t>equivalent impedance </a:t>
            </a:r>
            <a:r>
              <a:rPr lang="en-US" dirty="0">
                <a:solidFill>
                  <a:srgbClr val="231F20"/>
                </a:solidFill>
                <a:latin typeface="Times New Roman" panose="02020603050405020304" pitchFamily="18" charset="0"/>
              </a:rPr>
              <a:t>for the four-branched circuit of Fig. </a:t>
            </a:r>
            <a:endParaRPr lang="en-US" dirty="0"/>
          </a:p>
        </p:txBody>
      </p:sp>
      <p:pic>
        <p:nvPicPr>
          <p:cNvPr id="3" name="Picture 2"/>
          <p:cNvPicPr>
            <a:picLocks noChangeAspect="1"/>
          </p:cNvPicPr>
          <p:nvPr/>
        </p:nvPicPr>
        <p:blipFill>
          <a:blip r:embed="rId2"/>
          <a:stretch>
            <a:fillRect/>
          </a:stretch>
        </p:blipFill>
        <p:spPr>
          <a:xfrm>
            <a:off x="7919416" y="1050648"/>
            <a:ext cx="3358184" cy="1993069"/>
          </a:xfrm>
          <a:prstGeom prst="rect">
            <a:avLst/>
          </a:prstGeom>
        </p:spPr>
      </p:pic>
    </p:spTree>
    <p:extLst>
      <p:ext uri="{BB962C8B-B14F-4D97-AF65-F5344CB8AC3E}">
        <p14:creationId xmlns:p14="http://schemas.microsoft.com/office/powerpoint/2010/main" val="11989888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9618" y="1862723"/>
            <a:ext cx="10310191" cy="1477328"/>
          </a:xfrm>
          <a:prstGeom prst="rect">
            <a:avLst/>
          </a:prstGeom>
        </p:spPr>
        <p:txBody>
          <a:bodyPr wrap="square">
            <a:spAutoFit/>
          </a:bodyPr>
          <a:lstStyle/>
          <a:p>
            <a:r>
              <a:rPr lang="en-US" dirty="0" smtClean="0">
                <a:latin typeface="TimesNewRomanPSMT"/>
              </a:rPr>
              <a:t>If </a:t>
            </a:r>
            <a:r>
              <a:rPr lang="en-US" dirty="0">
                <a:latin typeface="TimesNewRomanPSMT"/>
              </a:rPr>
              <a:t>the generator is arranged </a:t>
            </a:r>
            <a:r>
              <a:rPr lang="en-US" dirty="0" smtClean="0">
                <a:latin typeface="TimesNewRomanPSMT"/>
              </a:rPr>
              <a:t>to have </a:t>
            </a:r>
            <a:r>
              <a:rPr lang="en-US" dirty="0">
                <a:latin typeface="TimesNewRomanPSMT"/>
              </a:rPr>
              <a:t>two or more separate windings displaced from each other by equal electrical angles, it is </a:t>
            </a:r>
            <a:r>
              <a:rPr lang="en-US" dirty="0" smtClean="0">
                <a:latin typeface="TimesNewRomanPSMT"/>
              </a:rPr>
              <a:t>called a </a:t>
            </a:r>
            <a:r>
              <a:rPr lang="en-US" dirty="0" err="1" smtClean="0">
                <a:latin typeface="TimesNewRomanPSMT"/>
              </a:rPr>
              <a:t>Polyphase</a:t>
            </a:r>
            <a:r>
              <a:rPr lang="en-US" dirty="0" smtClean="0">
                <a:latin typeface="TimesNewRomanPSMT"/>
              </a:rPr>
              <a:t> </a:t>
            </a:r>
            <a:r>
              <a:rPr lang="en-US" dirty="0">
                <a:latin typeface="TimesNewRomanPSMT"/>
              </a:rPr>
              <a:t>generator and will produce as many independent voltages as the number of </a:t>
            </a:r>
            <a:r>
              <a:rPr lang="en-US" dirty="0" smtClean="0">
                <a:latin typeface="TimesNewRomanPSMT"/>
              </a:rPr>
              <a:t>windings or </a:t>
            </a:r>
            <a:r>
              <a:rPr lang="en-US" dirty="0">
                <a:latin typeface="TimesNewRomanPSMT"/>
              </a:rPr>
              <a:t>phases</a:t>
            </a:r>
            <a:r>
              <a:rPr lang="en-US" dirty="0" smtClean="0">
                <a:latin typeface="TimesNewRomanPSMT"/>
              </a:rPr>
              <a:t>.</a:t>
            </a:r>
          </a:p>
          <a:p>
            <a:endParaRPr lang="en-US" dirty="0">
              <a:latin typeface="TimesNewRomanPSMT"/>
            </a:endParaRPr>
          </a:p>
          <a:p>
            <a:r>
              <a:rPr lang="en-US" dirty="0"/>
              <a:t>T</a:t>
            </a:r>
            <a:r>
              <a:rPr lang="en-US" dirty="0" smtClean="0"/>
              <a:t>he </a:t>
            </a:r>
            <a:r>
              <a:rPr lang="en-US" dirty="0"/>
              <a:t>3-phase system is by far the most </a:t>
            </a:r>
            <a:r>
              <a:rPr lang="en-US" dirty="0" smtClean="0"/>
              <a:t>popular because </a:t>
            </a:r>
            <a:r>
              <a:rPr lang="en-US" dirty="0"/>
              <a:t>it is the most efficient of all the supply systems.</a:t>
            </a:r>
          </a:p>
        </p:txBody>
      </p:sp>
      <p:sp>
        <p:nvSpPr>
          <p:cNvPr id="3" name="Rectangle 2"/>
          <p:cNvSpPr/>
          <p:nvPr/>
        </p:nvSpPr>
        <p:spPr>
          <a:xfrm>
            <a:off x="499618" y="1122330"/>
            <a:ext cx="2954655" cy="461665"/>
          </a:xfrm>
          <a:prstGeom prst="rect">
            <a:avLst/>
          </a:prstGeom>
        </p:spPr>
        <p:txBody>
          <a:bodyPr wrap="none">
            <a:spAutoFit/>
          </a:bodyPr>
          <a:lstStyle/>
          <a:p>
            <a:r>
              <a:rPr lang="en-US" sz="2400" b="1" u="sng" dirty="0" err="1">
                <a:solidFill>
                  <a:srgbClr val="0000FF"/>
                </a:solidFill>
                <a:latin typeface="LegacySans-Bold"/>
              </a:rPr>
              <a:t>Polyphase</a:t>
            </a:r>
            <a:r>
              <a:rPr lang="en-US" sz="2400" b="1" u="sng" dirty="0">
                <a:solidFill>
                  <a:srgbClr val="0000FF"/>
                </a:solidFill>
                <a:latin typeface="LegacySans-Bold"/>
              </a:rPr>
              <a:t> Circuits</a:t>
            </a:r>
            <a:endParaRPr lang="en-US" sz="2400" u="sng" dirty="0"/>
          </a:p>
        </p:txBody>
      </p:sp>
    </p:spTree>
    <p:extLst>
      <p:ext uri="{BB962C8B-B14F-4D97-AF65-F5344CB8AC3E}">
        <p14:creationId xmlns:p14="http://schemas.microsoft.com/office/powerpoint/2010/main" val="2820615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5389" y="112435"/>
            <a:ext cx="7109585" cy="6561454"/>
          </a:xfrm>
          <a:prstGeom prst="rect">
            <a:avLst/>
          </a:prstGeom>
        </p:spPr>
      </p:pic>
      <p:sp>
        <p:nvSpPr>
          <p:cNvPr id="3" name="Rectangle 2"/>
          <p:cNvSpPr/>
          <p:nvPr/>
        </p:nvSpPr>
        <p:spPr>
          <a:xfrm>
            <a:off x="9186818" y="1017969"/>
            <a:ext cx="2723823" cy="369332"/>
          </a:xfrm>
          <a:prstGeom prst="rect">
            <a:avLst/>
          </a:prstGeom>
        </p:spPr>
        <p:txBody>
          <a:bodyPr wrap="none">
            <a:spAutoFit/>
          </a:bodyPr>
          <a:lstStyle/>
          <a:p>
            <a:r>
              <a:rPr lang="en-US" b="1" dirty="0">
                <a:latin typeface="TimesNewRomanPS-BoldMT"/>
              </a:rPr>
              <a:t>single-phase alternator</a:t>
            </a:r>
            <a:endParaRPr lang="en-US" dirty="0"/>
          </a:p>
        </p:txBody>
      </p:sp>
      <p:sp>
        <p:nvSpPr>
          <p:cNvPr id="4" name="Rectangle 3"/>
          <p:cNvSpPr/>
          <p:nvPr/>
        </p:nvSpPr>
        <p:spPr>
          <a:xfrm>
            <a:off x="9186818" y="2641505"/>
            <a:ext cx="2454518" cy="369332"/>
          </a:xfrm>
          <a:prstGeom prst="rect">
            <a:avLst/>
          </a:prstGeom>
        </p:spPr>
        <p:txBody>
          <a:bodyPr wrap="none">
            <a:spAutoFit/>
          </a:bodyPr>
          <a:lstStyle/>
          <a:p>
            <a:r>
              <a:rPr lang="en-US" b="1" dirty="0">
                <a:latin typeface="TimesNewRomanPS-BoldMT"/>
              </a:rPr>
              <a:t>two-phase alternator</a:t>
            </a:r>
            <a:endParaRPr lang="en-US" dirty="0"/>
          </a:p>
        </p:txBody>
      </p:sp>
      <p:pic>
        <p:nvPicPr>
          <p:cNvPr id="5" name="Picture 4"/>
          <p:cNvPicPr>
            <a:picLocks noChangeAspect="1"/>
          </p:cNvPicPr>
          <p:nvPr/>
        </p:nvPicPr>
        <p:blipFill>
          <a:blip r:embed="rId3"/>
          <a:stretch>
            <a:fillRect/>
          </a:stretch>
        </p:blipFill>
        <p:spPr>
          <a:xfrm>
            <a:off x="9321470" y="1387301"/>
            <a:ext cx="2248886" cy="441499"/>
          </a:xfrm>
          <a:prstGeom prst="rect">
            <a:avLst/>
          </a:prstGeom>
        </p:spPr>
      </p:pic>
      <p:pic>
        <p:nvPicPr>
          <p:cNvPr id="6" name="Picture 5"/>
          <p:cNvPicPr>
            <a:picLocks noChangeAspect="1"/>
          </p:cNvPicPr>
          <p:nvPr/>
        </p:nvPicPr>
        <p:blipFill>
          <a:blip r:embed="rId4"/>
          <a:stretch>
            <a:fillRect/>
          </a:stretch>
        </p:blipFill>
        <p:spPr>
          <a:xfrm>
            <a:off x="9229791" y="3307464"/>
            <a:ext cx="2680850" cy="774741"/>
          </a:xfrm>
          <a:prstGeom prst="rect">
            <a:avLst/>
          </a:prstGeom>
        </p:spPr>
      </p:pic>
      <p:sp>
        <p:nvSpPr>
          <p:cNvPr id="7" name="Rectangle 6"/>
          <p:cNvSpPr/>
          <p:nvPr/>
        </p:nvSpPr>
        <p:spPr>
          <a:xfrm>
            <a:off x="11259680" y="3996066"/>
            <a:ext cx="289555" cy="1457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969025" y="112435"/>
            <a:ext cx="289555" cy="1457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9385142" y="4931000"/>
            <a:ext cx="2185214" cy="369332"/>
          </a:xfrm>
          <a:prstGeom prst="rect">
            <a:avLst/>
          </a:prstGeom>
        </p:spPr>
        <p:txBody>
          <a:bodyPr wrap="none">
            <a:spAutoFit/>
          </a:bodyPr>
          <a:lstStyle/>
          <a:p>
            <a:r>
              <a:rPr lang="en-US" b="1" dirty="0">
                <a:latin typeface="TimesNewRomanPS-BoldMT"/>
              </a:rPr>
              <a:t>3-phase alternator</a:t>
            </a:r>
            <a:endParaRPr lang="en-US" dirty="0"/>
          </a:p>
        </p:txBody>
      </p:sp>
      <p:sp>
        <p:nvSpPr>
          <p:cNvPr id="10" name="Rectangle 9"/>
          <p:cNvSpPr/>
          <p:nvPr/>
        </p:nvSpPr>
        <p:spPr>
          <a:xfrm>
            <a:off x="9337922" y="5299794"/>
            <a:ext cx="2829621" cy="369332"/>
          </a:xfrm>
          <a:prstGeom prst="rect">
            <a:avLst/>
          </a:prstGeom>
        </p:spPr>
        <p:txBody>
          <a:bodyPr wrap="none">
            <a:spAutoFit/>
          </a:bodyPr>
          <a:lstStyle/>
          <a:p>
            <a:r>
              <a:rPr lang="en-US" dirty="0">
                <a:latin typeface="TimesNewRomanPS-ItalicMT"/>
              </a:rPr>
              <a:t>a</a:t>
            </a:r>
            <a:r>
              <a:rPr lang="en-US" sz="800" dirty="0">
                <a:latin typeface="TimesNewRomanPSMT"/>
              </a:rPr>
              <a:t>1</a:t>
            </a:r>
            <a:r>
              <a:rPr lang="en-US" dirty="0">
                <a:latin typeface="TimesNewRomanPSMT"/>
              </a:rPr>
              <a:t>, </a:t>
            </a:r>
            <a:r>
              <a:rPr lang="en-US" dirty="0">
                <a:latin typeface="TimesNewRomanPS-ItalicMT"/>
              </a:rPr>
              <a:t>b</a:t>
            </a:r>
            <a:r>
              <a:rPr lang="en-US" sz="800" dirty="0">
                <a:latin typeface="TimesNewRomanPSMT"/>
              </a:rPr>
              <a:t>1 </a:t>
            </a:r>
            <a:r>
              <a:rPr lang="en-US" dirty="0">
                <a:latin typeface="TimesNewRomanPSMT"/>
              </a:rPr>
              <a:t>and </a:t>
            </a:r>
            <a:r>
              <a:rPr lang="en-US" dirty="0">
                <a:latin typeface="TimesNewRomanPS-ItalicMT"/>
              </a:rPr>
              <a:t>c</a:t>
            </a:r>
            <a:r>
              <a:rPr lang="en-US" sz="800" dirty="0">
                <a:latin typeface="TimesNewRomanPSMT"/>
              </a:rPr>
              <a:t>1 </a:t>
            </a:r>
            <a:r>
              <a:rPr lang="en-US" dirty="0">
                <a:latin typeface="TimesNewRomanPSMT"/>
              </a:rPr>
              <a:t>are 120° apart</a:t>
            </a:r>
            <a:endParaRPr lang="en-US" dirty="0"/>
          </a:p>
        </p:txBody>
      </p:sp>
      <p:sp>
        <p:nvSpPr>
          <p:cNvPr id="11" name="Rectangle 10"/>
          <p:cNvSpPr/>
          <p:nvPr/>
        </p:nvSpPr>
        <p:spPr>
          <a:xfrm>
            <a:off x="9168954" y="2980631"/>
            <a:ext cx="2435282" cy="369332"/>
          </a:xfrm>
          <a:prstGeom prst="rect">
            <a:avLst/>
          </a:prstGeom>
        </p:spPr>
        <p:txBody>
          <a:bodyPr wrap="none">
            <a:spAutoFit/>
          </a:bodyPr>
          <a:lstStyle/>
          <a:p>
            <a:r>
              <a:rPr lang="en-US" dirty="0">
                <a:latin typeface="TimesNewRomanPS-ItalicMT"/>
              </a:rPr>
              <a:t>a</a:t>
            </a:r>
            <a:r>
              <a:rPr lang="en-US" sz="800" dirty="0" smtClean="0">
                <a:latin typeface="TimesNewRomanPSMT"/>
              </a:rPr>
              <a:t>1</a:t>
            </a:r>
            <a:r>
              <a:rPr lang="en-US" dirty="0" smtClean="0">
                <a:latin typeface="TimesNewRomanPSMT"/>
              </a:rPr>
              <a:t> and </a:t>
            </a:r>
            <a:r>
              <a:rPr lang="en-US" dirty="0">
                <a:latin typeface="TimesNewRomanPS-ItalicMT"/>
              </a:rPr>
              <a:t>b</a:t>
            </a:r>
            <a:r>
              <a:rPr lang="en-US" sz="800" dirty="0">
                <a:latin typeface="TimesNewRomanPSMT"/>
              </a:rPr>
              <a:t>1 </a:t>
            </a:r>
            <a:r>
              <a:rPr lang="en-US" dirty="0" smtClean="0">
                <a:latin typeface="TimesNewRomanPSMT"/>
              </a:rPr>
              <a:t>are 90</a:t>
            </a:r>
            <a:r>
              <a:rPr lang="en-US" dirty="0">
                <a:latin typeface="TimesNewRomanPSMT"/>
              </a:rPr>
              <a:t>° apart</a:t>
            </a:r>
            <a:endParaRPr lang="en-US" dirty="0"/>
          </a:p>
        </p:txBody>
      </p:sp>
      <p:pic>
        <p:nvPicPr>
          <p:cNvPr id="12" name="Picture 11"/>
          <p:cNvPicPr>
            <a:picLocks noChangeAspect="1"/>
          </p:cNvPicPr>
          <p:nvPr/>
        </p:nvPicPr>
        <p:blipFill>
          <a:blip r:embed="rId5"/>
          <a:stretch>
            <a:fillRect/>
          </a:stretch>
        </p:blipFill>
        <p:spPr>
          <a:xfrm>
            <a:off x="9311418" y="5631464"/>
            <a:ext cx="2855090" cy="1147023"/>
          </a:xfrm>
          <a:prstGeom prst="rect">
            <a:avLst/>
          </a:prstGeom>
        </p:spPr>
      </p:pic>
    </p:spTree>
    <p:extLst>
      <p:ext uri="{BB962C8B-B14F-4D97-AF65-F5344CB8AC3E}">
        <p14:creationId xmlns:p14="http://schemas.microsoft.com/office/powerpoint/2010/main" val="1994166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374" y="620403"/>
            <a:ext cx="2240742" cy="369332"/>
          </a:xfrm>
          <a:prstGeom prst="rect">
            <a:avLst/>
          </a:prstGeom>
        </p:spPr>
        <p:txBody>
          <a:bodyPr wrap="none">
            <a:spAutoFit/>
          </a:bodyPr>
          <a:lstStyle/>
          <a:p>
            <a:r>
              <a:rPr lang="en-US" b="1" dirty="0">
                <a:solidFill>
                  <a:srgbClr val="0000FF"/>
                </a:solidFill>
                <a:latin typeface="TimesNewRomanPS-BoldMT"/>
              </a:rPr>
              <a:t>Simple Waveforms</a:t>
            </a:r>
          </a:p>
        </p:txBody>
      </p:sp>
      <p:pic>
        <p:nvPicPr>
          <p:cNvPr id="3" name="Picture 2"/>
          <p:cNvPicPr>
            <a:picLocks noChangeAspect="1"/>
          </p:cNvPicPr>
          <p:nvPr/>
        </p:nvPicPr>
        <p:blipFill>
          <a:blip r:embed="rId2"/>
          <a:stretch>
            <a:fillRect/>
          </a:stretch>
        </p:blipFill>
        <p:spPr>
          <a:xfrm>
            <a:off x="1762745" y="1444488"/>
            <a:ext cx="8738542" cy="4426226"/>
          </a:xfrm>
          <a:prstGeom prst="rect">
            <a:avLst/>
          </a:prstGeom>
        </p:spPr>
      </p:pic>
    </p:spTree>
    <p:extLst>
      <p:ext uri="{BB962C8B-B14F-4D97-AF65-F5344CB8AC3E}">
        <p14:creationId xmlns:p14="http://schemas.microsoft.com/office/powerpoint/2010/main" val="7961306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70" y="328855"/>
            <a:ext cx="4519186" cy="369332"/>
          </a:xfrm>
          <a:prstGeom prst="rect">
            <a:avLst/>
          </a:prstGeom>
        </p:spPr>
        <p:txBody>
          <a:bodyPr wrap="none">
            <a:spAutoFit/>
          </a:bodyPr>
          <a:lstStyle/>
          <a:p>
            <a:r>
              <a:rPr lang="en-US" b="1" dirty="0">
                <a:solidFill>
                  <a:srgbClr val="001AE6"/>
                </a:solidFill>
                <a:latin typeface="Humanist531BT-BlackA"/>
              </a:rPr>
              <a:t>Reasons for the Use of 3-phase System</a:t>
            </a:r>
            <a:endParaRPr lang="en-US" b="1" dirty="0"/>
          </a:p>
        </p:txBody>
      </p:sp>
      <p:sp>
        <p:nvSpPr>
          <p:cNvPr id="3" name="Rectangle 2"/>
          <p:cNvSpPr/>
          <p:nvPr/>
        </p:nvSpPr>
        <p:spPr>
          <a:xfrm>
            <a:off x="282249" y="964961"/>
            <a:ext cx="2185214" cy="369332"/>
          </a:xfrm>
          <a:prstGeom prst="rect">
            <a:avLst/>
          </a:prstGeom>
        </p:spPr>
        <p:txBody>
          <a:bodyPr wrap="none">
            <a:spAutoFit/>
          </a:bodyPr>
          <a:lstStyle/>
          <a:p>
            <a:r>
              <a:rPr lang="en-US" b="1" dirty="0">
                <a:solidFill>
                  <a:srgbClr val="0000FF"/>
                </a:solidFill>
                <a:latin typeface="TimesNewRomanPS-BoldMT"/>
              </a:rPr>
              <a:t>1. Constant power</a:t>
            </a:r>
            <a:endParaRPr lang="en-US" dirty="0"/>
          </a:p>
        </p:txBody>
      </p:sp>
      <p:sp>
        <p:nvSpPr>
          <p:cNvPr id="4" name="Rectangle 3"/>
          <p:cNvSpPr/>
          <p:nvPr/>
        </p:nvSpPr>
        <p:spPr>
          <a:xfrm>
            <a:off x="609600" y="1334293"/>
            <a:ext cx="11264348" cy="1200329"/>
          </a:xfrm>
          <a:prstGeom prst="rect">
            <a:avLst/>
          </a:prstGeom>
        </p:spPr>
        <p:txBody>
          <a:bodyPr wrap="square">
            <a:spAutoFit/>
          </a:bodyPr>
          <a:lstStyle/>
          <a:p>
            <a:r>
              <a:rPr lang="en-US" dirty="0">
                <a:latin typeface="TimesNewRomanPSMT"/>
              </a:rPr>
              <a:t>In a single-phase circuit, the instantaneous power varies </a:t>
            </a:r>
            <a:r>
              <a:rPr lang="en-US" dirty="0" err="1">
                <a:latin typeface="TimesNewRomanPSMT"/>
              </a:rPr>
              <a:t>sinusoidally</a:t>
            </a:r>
            <a:r>
              <a:rPr lang="en-US" dirty="0">
                <a:latin typeface="TimesNewRomanPSMT"/>
              </a:rPr>
              <a:t> </a:t>
            </a:r>
            <a:r>
              <a:rPr lang="en-US" dirty="0" smtClean="0">
                <a:latin typeface="TimesNewRomanPSMT"/>
              </a:rPr>
              <a:t>from zero </a:t>
            </a:r>
            <a:r>
              <a:rPr lang="en-US" dirty="0">
                <a:latin typeface="TimesNewRomanPSMT"/>
              </a:rPr>
              <a:t>to a peak value at twice the supply </a:t>
            </a:r>
            <a:r>
              <a:rPr lang="en-US" dirty="0" smtClean="0">
                <a:latin typeface="TimesNewRomanPSMT"/>
              </a:rPr>
              <a:t>frequency.</a:t>
            </a:r>
            <a:r>
              <a:rPr lang="en-US" dirty="0">
                <a:latin typeface="TimesNewRomanPSMT"/>
              </a:rPr>
              <a:t> However, in a balanced 3-phase system, the power supplied at all instants of time is </a:t>
            </a:r>
            <a:r>
              <a:rPr lang="en-US" dirty="0" smtClean="0">
                <a:latin typeface="TimesNewRomanPSMT"/>
              </a:rPr>
              <a:t>constant. Because </a:t>
            </a:r>
            <a:r>
              <a:rPr lang="en-US" dirty="0">
                <a:latin typeface="TimesNewRomanPSMT"/>
              </a:rPr>
              <a:t>of this, the operating characteristics of 3-phase apparatus, in general, are superior to those of similar single-phase apparatus.</a:t>
            </a:r>
          </a:p>
        </p:txBody>
      </p:sp>
      <p:sp>
        <p:nvSpPr>
          <p:cNvPr id="5" name="Rectangle 4"/>
          <p:cNvSpPr/>
          <p:nvPr/>
        </p:nvSpPr>
        <p:spPr>
          <a:xfrm>
            <a:off x="359194" y="2801396"/>
            <a:ext cx="2108269" cy="369332"/>
          </a:xfrm>
          <a:prstGeom prst="rect">
            <a:avLst/>
          </a:prstGeom>
        </p:spPr>
        <p:txBody>
          <a:bodyPr wrap="none">
            <a:spAutoFit/>
          </a:bodyPr>
          <a:lstStyle/>
          <a:p>
            <a:r>
              <a:rPr lang="en-US" b="1" dirty="0">
                <a:solidFill>
                  <a:srgbClr val="0000FF"/>
                </a:solidFill>
                <a:latin typeface="TimesNewRomanPS-BoldMT"/>
              </a:rPr>
              <a:t>2. Greater </a:t>
            </a:r>
            <a:r>
              <a:rPr lang="en-US" b="1" dirty="0" smtClean="0">
                <a:solidFill>
                  <a:srgbClr val="0000FF"/>
                </a:solidFill>
                <a:latin typeface="TimesNewRomanPS-BoldMT"/>
              </a:rPr>
              <a:t>output</a:t>
            </a:r>
            <a:endParaRPr lang="en-US" dirty="0"/>
          </a:p>
        </p:txBody>
      </p:sp>
      <p:sp>
        <p:nvSpPr>
          <p:cNvPr id="6" name="Rectangle 5"/>
          <p:cNvSpPr/>
          <p:nvPr/>
        </p:nvSpPr>
        <p:spPr>
          <a:xfrm>
            <a:off x="609600" y="3170728"/>
            <a:ext cx="11264348" cy="923330"/>
          </a:xfrm>
          <a:prstGeom prst="rect">
            <a:avLst/>
          </a:prstGeom>
        </p:spPr>
        <p:txBody>
          <a:bodyPr wrap="square">
            <a:spAutoFit/>
          </a:bodyPr>
          <a:lstStyle/>
          <a:p>
            <a:r>
              <a:rPr lang="en-US" dirty="0">
                <a:latin typeface="TimesNewRomanPSMT"/>
              </a:rPr>
              <a:t>The output of a 3-phase machine is greater than that of a single-phase </a:t>
            </a:r>
            <a:r>
              <a:rPr lang="en-US" dirty="0" smtClean="0">
                <a:latin typeface="TimesNewRomanPSMT"/>
              </a:rPr>
              <a:t>machine for </a:t>
            </a:r>
            <a:r>
              <a:rPr lang="en-US" dirty="0">
                <a:latin typeface="TimesNewRomanPSMT"/>
              </a:rPr>
              <a:t>a given volume and weight of the machine. In other words, a 3-phase machine is </a:t>
            </a:r>
            <a:r>
              <a:rPr lang="en-US" dirty="0" smtClean="0">
                <a:latin typeface="TimesNewRomanPSMT"/>
              </a:rPr>
              <a:t>smaller than </a:t>
            </a:r>
            <a:r>
              <a:rPr lang="en-US" dirty="0">
                <a:latin typeface="TimesNewRomanPSMT"/>
              </a:rPr>
              <a:t>a single-phase machine of the same rating.</a:t>
            </a:r>
            <a:endParaRPr lang="en-US" dirty="0"/>
          </a:p>
        </p:txBody>
      </p:sp>
      <p:sp>
        <p:nvSpPr>
          <p:cNvPr id="7" name="Rectangle 6"/>
          <p:cNvSpPr/>
          <p:nvPr/>
        </p:nvSpPr>
        <p:spPr>
          <a:xfrm>
            <a:off x="359193" y="4314376"/>
            <a:ext cx="11289467" cy="369332"/>
          </a:xfrm>
          <a:prstGeom prst="rect">
            <a:avLst/>
          </a:prstGeom>
        </p:spPr>
        <p:txBody>
          <a:bodyPr wrap="square">
            <a:spAutoFit/>
          </a:bodyPr>
          <a:lstStyle/>
          <a:p>
            <a:r>
              <a:rPr lang="en-US" b="1" dirty="0">
                <a:solidFill>
                  <a:srgbClr val="0000FF"/>
                </a:solidFill>
                <a:latin typeface="TimesNewRomanPS-BoldMT"/>
              </a:rPr>
              <a:t>3. </a:t>
            </a:r>
            <a:r>
              <a:rPr lang="en-US" b="1" dirty="0" smtClean="0">
                <a:solidFill>
                  <a:srgbClr val="0000FF"/>
                </a:solidFill>
                <a:latin typeface="TimesNewRomanPS-BoldMT"/>
              </a:rPr>
              <a:t>Cheaper</a:t>
            </a:r>
          </a:p>
        </p:txBody>
      </p:sp>
      <p:sp>
        <p:nvSpPr>
          <p:cNvPr id="8" name="Rectangle 7"/>
          <p:cNvSpPr/>
          <p:nvPr/>
        </p:nvSpPr>
        <p:spPr>
          <a:xfrm>
            <a:off x="609599" y="4730164"/>
            <a:ext cx="11357113" cy="923330"/>
          </a:xfrm>
          <a:prstGeom prst="rect">
            <a:avLst/>
          </a:prstGeom>
        </p:spPr>
        <p:txBody>
          <a:bodyPr wrap="square">
            <a:spAutoFit/>
          </a:bodyPr>
          <a:lstStyle/>
          <a:p>
            <a:r>
              <a:rPr lang="en-US" dirty="0">
                <a:solidFill>
                  <a:srgbClr val="000000"/>
                </a:solidFill>
                <a:latin typeface="TimesNewRomanPSMT"/>
              </a:rPr>
              <a:t>The three-phase motors are much smaller and less expensive than </a:t>
            </a:r>
            <a:r>
              <a:rPr lang="en-US" dirty="0" smtClean="0">
                <a:solidFill>
                  <a:srgbClr val="000000"/>
                </a:solidFill>
                <a:latin typeface="TimesNewRomanPSMT"/>
              </a:rPr>
              <a:t>single-phase motors </a:t>
            </a:r>
            <a:r>
              <a:rPr lang="en-US" dirty="0">
                <a:solidFill>
                  <a:srgbClr val="000000"/>
                </a:solidFill>
                <a:latin typeface="TimesNewRomanPSMT"/>
              </a:rPr>
              <a:t>because less material (copper, iron, insulation) is required. Moreover, 3-phase motors </a:t>
            </a:r>
            <a:r>
              <a:rPr lang="en-US" dirty="0" smtClean="0">
                <a:solidFill>
                  <a:srgbClr val="000000"/>
                </a:solidFill>
                <a:latin typeface="TimesNewRomanPSMT"/>
              </a:rPr>
              <a:t>are self-starting </a:t>
            </a:r>
            <a:r>
              <a:rPr lang="en-US" i="1" dirty="0">
                <a:solidFill>
                  <a:srgbClr val="000000"/>
                </a:solidFill>
                <a:latin typeface="TimesNewRomanPS-ItalicMT"/>
              </a:rPr>
              <a:t>i.e</a:t>
            </a:r>
            <a:r>
              <a:rPr lang="en-US" dirty="0">
                <a:solidFill>
                  <a:srgbClr val="000000"/>
                </a:solidFill>
                <a:latin typeface="TimesNewRomanPSMT"/>
              </a:rPr>
              <a:t>. they do not require any special provision to get them started.</a:t>
            </a:r>
            <a:endParaRPr lang="en-US" dirty="0"/>
          </a:p>
        </p:txBody>
      </p:sp>
    </p:spTree>
    <p:extLst>
      <p:ext uri="{BB962C8B-B14F-4D97-AF65-F5344CB8AC3E}">
        <p14:creationId xmlns:p14="http://schemas.microsoft.com/office/powerpoint/2010/main" val="29267205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57" y="315603"/>
            <a:ext cx="3903633" cy="369332"/>
          </a:xfrm>
          <a:prstGeom prst="rect">
            <a:avLst/>
          </a:prstGeom>
        </p:spPr>
        <p:txBody>
          <a:bodyPr wrap="none">
            <a:spAutoFit/>
          </a:bodyPr>
          <a:lstStyle/>
          <a:p>
            <a:r>
              <a:rPr lang="en-US" b="1" smtClean="0">
                <a:solidFill>
                  <a:srgbClr val="0000FF"/>
                </a:solidFill>
                <a:latin typeface="TimesNewRomanPS-BoldMT"/>
              </a:rPr>
              <a:t>4. Power transmission economics</a:t>
            </a:r>
            <a:endParaRPr lang="en-US" dirty="0"/>
          </a:p>
        </p:txBody>
      </p:sp>
      <p:sp>
        <p:nvSpPr>
          <p:cNvPr id="3" name="Rectangle 2"/>
          <p:cNvSpPr/>
          <p:nvPr/>
        </p:nvSpPr>
        <p:spPr>
          <a:xfrm>
            <a:off x="530087" y="684935"/>
            <a:ext cx="11569148" cy="646331"/>
          </a:xfrm>
          <a:prstGeom prst="rect">
            <a:avLst/>
          </a:prstGeom>
        </p:spPr>
        <p:txBody>
          <a:bodyPr wrap="square">
            <a:spAutoFit/>
          </a:bodyPr>
          <a:lstStyle/>
          <a:p>
            <a:r>
              <a:rPr lang="en-US" dirty="0">
                <a:latin typeface="TimesNewRomanPSMT"/>
              </a:rPr>
              <a:t>Transmission of electric power by 3-phase system is </a:t>
            </a:r>
            <a:r>
              <a:rPr lang="en-US" dirty="0" smtClean="0">
                <a:latin typeface="TimesNewRomanPSMT"/>
              </a:rPr>
              <a:t>cheaper than </a:t>
            </a:r>
            <a:r>
              <a:rPr lang="en-US" dirty="0">
                <a:latin typeface="TimesNewRomanPSMT"/>
              </a:rPr>
              <a:t>that of single-phase system, even though three conductors are </a:t>
            </a:r>
            <a:r>
              <a:rPr lang="en-US" dirty="0" smtClean="0">
                <a:latin typeface="TimesNewRomanPSMT"/>
              </a:rPr>
              <a:t>required.</a:t>
            </a:r>
            <a:endParaRPr lang="en-US" dirty="0"/>
          </a:p>
        </p:txBody>
      </p:sp>
      <p:sp>
        <p:nvSpPr>
          <p:cNvPr id="4" name="Rectangle 3"/>
          <p:cNvSpPr/>
          <p:nvPr/>
        </p:nvSpPr>
        <p:spPr>
          <a:xfrm>
            <a:off x="327557" y="1700598"/>
            <a:ext cx="3583032" cy="369332"/>
          </a:xfrm>
          <a:prstGeom prst="rect">
            <a:avLst/>
          </a:prstGeom>
        </p:spPr>
        <p:txBody>
          <a:bodyPr wrap="none">
            <a:spAutoFit/>
          </a:bodyPr>
          <a:lstStyle/>
          <a:p>
            <a:r>
              <a:rPr lang="en-US" b="1" dirty="0">
                <a:solidFill>
                  <a:srgbClr val="0000FF"/>
                </a:solidFill>
                <a:latin typeface="TimesNewRomanPS-BoldMT"/>
              </a:rPr>
              <a:t>5. Three-phase rectifier service</a:t>
            </a:r>
            <a:endParaRPr lang="en-US" dirty="0"/>
          </a:p>
        </p:txBody>
      </p:sp>
      <p:sp>
        <p:nvSpPr>
          <p:cNvPr id="5" name="Rectangle 4"/>
          <p:cNvSpPr/>
          <p:nvPr/>
        </p:nvSpPr>
        <p:spPr>
          <a:xfrm>
            <a:off x="862588" y="2069930"/>
            <a:ext cx="10719811" cy="1200329"/>
          </a:xfrm>
          <a:prstGeom prst="rect">
            <a:avLst/>
          </a:prstGeom>
        </p:spPr>
        <p:txBody>
          <a:bodyPr wrap="square">
            <a:spAutoFit/>
          </a:bodyPr>
          <a:lstStyle/>
          <a:p>
            <a:r>
              <a:rPr lang="en-US" dirty="0">
                <a:latin typeface="TimesNewRomanPSMT"/>
              </a:rPr>
              <a:t>Rectified 3-phase voltage is smoother than rectified </a:t>
            </a:r>
            <a:r>
              <a:rPr lang="en-US" dirty="0" smtClean="0">
                <a:latin typeface="TimesNewRomanPSMT"/>
              </a:rPr>
              <a:t>single phase voltage</a:t>
            </a:r>
            <a:r>
              <a:rPr lang="en-US" dirty="0">
                <a:latin typeface="TimesNewRomanPSMT"/>
              </a:rPr>
              <a:t>. As a result, it is easier to filter out the ripple component of 3-phase voltage than </a:t>
            </a:r>
            <a:r>
              <a:rPr lang="en-US" dirty="0" smtClean="0">
                <a:latin typeface="TimesNewRomanPSMT"/>
              </a:rPr>
              <a:t>that of </a:t>
            </a:r>
            <a:r>
              <a:rPr lang="en-US" dirty="0">
                <a:latin typeface="TimesNewRomanPSMT"/>
              </a:rPr>
              <a:t>a single-phase voltage. This is especially useful where large </a:t>
            </a:r>
            <a:r>
              <a:rPr lang="en-US" dirty="0" err="1">
                <a:latin typeface="TimesNewRomanPSMT"/>
              </a:rPr>
              <a:t>a.c</a:t>
            </a:r>
            <a:r>
              <a:rPr lang="en-US" dirty="0">
                <a:latin typeface="TimesNewRomanPSMT"/>
              </a:rPr>
              <a:t>. power is to be converted </a:t>
            </a:r>
            <a:r>
              <a:rPr lang="en-US" dirty="0" smtClean="0">
                <a:latin typeface="TimesNewRomanPSMT"/>
              </a:rPr>
              <a:t>into steady </a:t>
            </a:r>
            <a:r>
              <a:rPr lang="en-US" dirty="0" err="1">
                <a:latin typeface="TimesNewRomanPSMT"/>
              </a:rPr>
              <a:t>d.c.</a:t>
            </a:r>
            <a:r>
              <a:rPr lang="en-US" dirty="0">
                <a:latin typeface="TimesNewRomanPSMT"/>
              </a:rPr>
              <a:t> power </a:t>
            </a:r>
            <a:r>
              <a:rPr lang="en-US" i="1" dirty="0">
                <a:latin typeface="TimesNewRomanPS-ItalicMT"/>
              </a:rPr>
              <a:t>e.g. </a:t>
            </a:r>
            <a:r>
              <a:rPr lang="en-US" dirty="0">
                <a:latin typeface="TimesNewRomanPSMT"/>
              </a:rPr>
              <a:t>radio and television transmitters.</a:t>
            </a:r>
            <a:endParaRPr lang="en-US" dirty="0"/>
          </a:p>
        </p:txBody>
      </p:sp>
      <p:sp>
        <p:nvSpPr>
          <p:cNvPr id="6" name="Rectangle 5"/>
          <p:cNvSpPr/>
          <p:nvPr/>
        </p:nvSpPr>
        <p:spPr>
          <a:xfrm>
            <a:off x="442973" y="3346744"/>
            <a:ext cx="3352200" cy="369332"/>
          </a:xfrm>
          <a:prstGeom prst="rect">
            <a:avLst/>
          </a:prstGeom>
        </p:spPr>
        <p:txBody>
          <a:bodyPr wrap="none">
            <a:spAutoFit/>
          </a:bodyPr>
          <a:lstStyle/>
          <a:p>
            <a:r>
              <a:rPr lang="en-US" b="1" dirty="0">
                <a:solidFill>
                  <a:srgbClr val="0000FF"/>
                </a:solidFill>
                <a:latin typeface="TimesNewRomanPS-BoldMT"/>
              </a:rPr>
              <a:t>6. Miscellaneous advantages</a:t>
            </a:r>
            <a:endParaRPr lang="en-US" dirty="0"/>
          </a:p>
        </p:txBody>
      </p:sp>
      <p:sp>
        <p:nvSpPr>
          <p:cNvPr id="7" name="Rectangle 6"/>
          <p:cNvSpPr/>
          <p:nvPr/>
        </p:nvSpPr>
        <p:spPr>
          <a:xfrm>
            <a:off x="720668" y="3792561"/>
            <a:ext cx="10702705" cy="1200329"/>
          </a:xfrm>
          <a:prstGeom prst="rect">
            <a:avLst/>
          </a:prstGeom>
        </p:spPr>
        <p:txBody>
          <a:bodyPr wrap="square">
            <a:spAutoFit/>
          </a:bodyPr>
          <a:lstStyle/>
          <a:p>
            <a:r>
              <a:rPr lang="en-US" b="1" dirty="0">
                <a:solidFill>
                  <a:srgbClr val="0000FF"/>
                </a:solidFill>
                <a:latin typeface="TimesNewRomanPS-BoldMT"/>
              </a:rPr>
              <a:t>(</a:t>
            </a:r>
            <a:r>
              <a:rPr lang="en-US" b="1" i="1" dirty="0" err="1">
                <a:solidFill>
                  <a:srgbClr val="0000FF"/>
                </a:solidFill>
                <a:latin typeface="TimesNewRomanPS-BoldItalicMT"/>
              </a:rPr>
              <a:t>i</a:t>
            </a:r>
            <a:r>
              <a:rPr lang="en-US" b="1" dirty="0">
                <a:solidFill>
                  <a:srgbClr val="0000FF"/>
                </a:solidFill>
                <a:latin typeface="TimesNewRomanPS-BoldMT"/>
              </a:rPr>
              <a:t>) </a:t>
            </a:r>
            <a:r>
              <a:rPr lang="en-US" dirty="0">
                <a:solidFill>
                  <a:srgbClr val="000000"/>
                </a:solidFill>
                <a:latin typeface="TimesNewRomanPSMT"/>
              </a:rPr>
              <a:t>A 3-phase system can set-up a rotating uniform magnetic field in stationary windings. This</a:t>
            </a:r>
          </a:p>
          <a:p>
            <a:r>
              <a:rPr lang="en-US" dirty="0">
                <a:solidFill>
                  <a:srgbClr val="000000"/>
                </a:solidFill>
                <a:latin typeface="TimesNewRomanPSMT"/>
              </a:rPr>
              <a:t>cannot be done with a single-phase current.</a:t>
            </a:r>
          </a:p>
          <a:p>
            <a:r>
              <a:rPr lang="en-US" b="1" dirty="0">
                <a:solidFill>
                  <a:srgbClr val="0000FF"/>
                </a:solidFill>
                <a:latin typeface="TimesNewRomanPS-BoldMT"/>
              </a:rPr>
              <a:t>(</a:t>
            </a:r>
            <a:r>
              <a:rPr lang="en-US" b="1" i="1" dirty="0">
                <a:solidFill>
                  <a:srgbClr val="0000FF"/>
                </a:solidFill>
                <a:latin typeface="TimesNewRomanPS-BoldItalicMT"/>
              </a:rPr>
              <a:t>ii</a:t>
            </a:r>
            <a:r>
              <a:rPr lang="en-US" b="1" dirty="0">
                <a:solidFill>
                  <a:srgbClr val="0000FF"/>
                </a:solidFill>
                <a:latin typeface="TimesNewRomanPS-BoldMT"/>
              </a:rPr>
              <a:t>) </a:t>
            </a:r>
            <a:r>
              <a:rPr lang="en-US" dirty="0">
                <a:solidFill>
                  <a:srgbClr val="000000"/>
                </a:solidFill>
                <a:latin typeface="TimesNewRomanPSMT"/>
              </a:rPr>
              <a:t>The 3-phase motors are more efficient and have a higher power factor than single phase</a:t>
            </a:r>
          </a:p>
          <a:p>
            <a:r>
              <a:rPr lang="en-US" dirty="0">
                <a:solidFill>
                  <a:srgbClr val="000000"/>
                </a:solidFill>
                <a:latin typeface="TimesNewRomanPSMT"/>
              </a:rPr>
              <a:t>motors of the same capacity.</a:t>
            </a:r>
            <a:endParaRPr lang="en-US" dirty="0"/>
          </a:p>
        </p:txBody>
      </p:sp>
    </p:spTree>
    <p:extLst>
      <p:ext uri="{BB962C8B-B14F-4D97-AF65-F5344CB8AC3E}">
        <p14:creationId xmlns:p14="http://schemas.microsoft.com/office/powerpoint/2010/main" val="1878135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913" y="381864"/>
            <a:ext cx="4036105" cy="369332"/>
          </a:xfrm>
          <a:prstGeom prst="rect">
            <a:avLst/>
          </a:prstGeom>
        </p:spPr>
        <p:txBody>
          <a:bodyPr wrap="none">
            <a:spAutoFit/>
          </a:bodyPr>
          <a:lstStyle/>
          <a:p>
            <a:r>
              <a:rPr lang="en-US" b="1" dirty="0">
                <a:solidFill>
                  <a:srgbClr val="001AE6"/>
                </a:solidFill>
                <a:latin typeface="Humanist531BT-BlackA"/>
              </a:rPr>
              <a:t>Elementary Three-Phase Alternator</a:t>
            </a:r>
            <a:endParaRPr lang="en-US" b="1" dirty="0"/>
          </a:p>
        </p:txBody>
      </p:sp>
      <p:grpSp>
        <p:nvGrpSpPr>
          <p:cNvPr id="7" name="Group 6"/>
          <p:cNvGrpSpPr/>
          <p:nvPr/>
        </p:nvGrpSpPr>
        <p:grpSpPr>
          <a:xfrm>
            <a:off x="1231518" y="1280076"/>
            <a:ext cx="8694360" cy="2531593"/>
            <a:chOff x="1231518" y="1280076"/>
            <a:chExt cx="8694360" cy="2531593"/>
          </a:xfrm>
        </p:grpSpPr>
        <p:pic>
          <p:nvPicPr>
            <p:cNvPr id="3" name="Picture 2"/>
            <p:cNvPicPr>
              <a:picLocks noChangeAspect="1"/>
            </p:cNvPicPr>
            <p:nvPr/>
          </p:nvPicPr>
          <p:blipFill>
            <a:blip r:embed="rId2"/>
            <a:stretch>
              <a:fillRect/>
            </a:stretch>
          </p:blipFill>
          <p:spPr>
            <a:xfrm>
              <a:off x="1231518" y="1280076"/>
              <a:ext cx="8694360" cy="2531593"/>
            </a:xfrm>
            <a:prstGeom prst="rect">
              <a:avLst/>
            </a:prstGeom>
          </p:spPr>
        </p:pic>
        <p:sp>
          <p:nvSpPr>
            <p:cNvPr id="4" name="Rectangle 3"/>
            <p:cNvSpPr/>
            <p:nvPr/>
          </p:nvSpPr>
          <p:spPr>
            <a:xfrm>
              <a:off x="2451652" y="3458817"/>
              <a:ext cx="410818" cy="3528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5466522" y="3372678"/>
              <a:ext cx="410818" cy="3246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8494644" y="3432313"/>
              <a:ext cx="543338" cy="3528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8" name="Picture 7"/>
          <p:cNvPicPr>
            <a:picLocks noChangeAspect="1"/>
          </p:cNvPicPr>
          <p:nvPr/>
        </p:nvPicPr>
        <p:blipFill>
          <a:blip r:embed="rId3"/>
          <a:stretch>
            <a:fillRect/>
          </a:stretch>
        </p:blipFill>
        <p:spPr>
          <a:xfrm>
            <a:off x="4313076" y="3395895"/>
            <a:ext cx="2081097" cy="389270"/>
          </a:xfrm>
          <a:prstGeom prst="rect">
            <a:avLst/>
          </a:prstGeom>
        </p:spPr>
      </p:pic>
      <p:pic>
        <p:nvPicPr>
          <p:cNvPr id="9" name="Picture 8"/>
          <p:cNvPicPr>
            <a:picLocks noChangeAspect="1"/>
          </p:cNvPicPr>
          <p:nvPr/>
        </p:nvPicPr>
        <p:blipFill rotWithShape="1">
          <a:blip r:embed="rId4"/>
          <a:srcRect t="1" b="6299"/>
          <a:stretch/>
        </p:blipFill>
        <p:spPr>
          <a:xfrm>
            <a:off x="4339580" y="3758661"/>
            <a:ext cx="5082105" cy="813339"/>
          </a:xfrm>
          <a:prstGeom prst="rect">
            <a:avLst/>
          </a:prstGeom>
        </p:spPr>
      </p:pic>
      <p:pic>
        <p:nvPicPr>
          <p:cNvPr id="10" name="Picture 9"/>
          <p:cNvPicPr>
            <a:picLocks noChangeAspect="1"/>
          </p:cNvPicPr>
          <p:nvPr/>
        </p:nvPicPr>
        <p:blipFill>
          <a:blip r:embed="rId5"/>
          <a:stretch>
            <a:fillRect/>
          </a:stretch>
        </p:blipFill>
        <p:spPr>
          <a:xfrm>
            <a:off x="309148" y="4639931"/>
            <a:ext cx="6621401" cy="1866886"/>
          </a:xfrm>
          <a:prstGeom prst="rect">
            <a:avLst/>
          </a:prstGeom>
        </p:spPr>
      </p:pic>
      <p:sp>
        <p:nvSpPr>
          <p:cNvPr id="11" name="Rectangle 10"/>
          <p:cNvSpPr/>
          <p:nvPr/>
        </p:nvSpPr>
        <p:spPr>
          <a:xfrm>
            <a:off x="6880632" y="5200293"/>
            <a:ext cx="5189241" cy="338554"/>
          </a:xfrm>
          <a:prstGeom prst="rect">
            <a:avLst/>
          </a:prstGeom>
        </p:spPr>
        <p:txBody>
          <a:bodyPr wrap="none">
            <a:spAutoFit/>
          </a:bodyPr>
          <a:lstStyle/>
          <a:p>
            <a:r>
              <a:rPr lang="en-US" sz="1600" b="1" dirty="0">
                <a:latin typeface="TimesNewRomanPS-ItalicMT"/>
              </a:rPr>
              <a:t>the sum of the three </a:t>
            </a:r>
            <a:r>
              <a:rPr lang="en-US" sz="1600" b="1" dirty="0" err="1">
                <a:latin typeface="TimesNewRomanPS-ItalicMT"/>
              </a:rPr>
              <a:t>e.m.f.s</a:t>
            </a:r>
            <a:r>
              <a:rPr lang="en-US" sz="1600" b="1" dirty="0">
                <a:latin typeface="TimesNewRomanPS-ItalicMT"/>
              </a:rPr>
              <a:t> at every instant is zero</a:t>
            </a:r>
            <a:r>
              <a:rPr lang="en-US" sz="1600" b="1" dirty="0">
                <a:latin typeface="TimesNewRomanPSMT"/>
              </a:rPr>
              <a:t>.</a:t>
            </a:r>
            <a:endParaRPr lang="en-US" sz="1600" b="1" dirty="0"/>
          </a:p>
        </p:txBody>
      </p:sp>
    </p:spTree>
    <p:extLst>
      <p:ext uri="{BB962C8B-B14F-4D97-AF65-F5344CB8AC3E}">
        <p14:creationId xmlns:p14="http://schemas.microsoft.com/office/powerpoint/2010/main" val="10137259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37384" y="278296"/>
            <a:ext cx="2653956" cy="3127513"/>
            <a:chOff x="1281940" y="266907"/>
            <a:chExt cx="3380467" cy="3695493"/>
          </a:xfrm>
        </p:grpSpPr>
        <p:pic>
          <p:nvPicPr>
            <p:cNvPr id="2" name="Picture 1"/>
            <p:cNvPicPr>
              <a:picLocks noChangeAspect="1"/>
            </p:cNvPicPr>
            <p:nvPr/>
          </p:nvPicPr>
          <p:blipFill>
            <a:blip r:embed="rId2"/>
            <a:stretch>
              <a:fillRect/>
            </a:stretch>
          </p:blipFill>
          <p:spPr>
            <a:xfrm>
              <a:off x="1281940" y="266907"/>
              <a:ext cx="3380467" cy="3695493"/>
            </a:xfrm>
            <a:prstGeom prst="rect">
              <a:avLst/>
            </a:prstGeom>
          </p:spPr>
        </p:pic>
        <p:sp>
          <p:nvSpPr>
            <p:cNvPr id="3" name="Rectangle 2"/>
            <p:cNvSpPr/>
            <p:nvPr/>
          </p:nvSpPr>
          <p:spPr>
            <a:xfrm>
              <a:off x="1281940" y="503583"/>
              <a:ext cx="255312" cy="254441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5" name="Rectangle 4"/>
          <p:cNvSpPr/>
          <p:nvPr/>
        </p:nvSpPr>
        <p:spPr>
          <a:xfrm>
            <a:off x="395052" y="3787673"/>
            <a:ext cx="1992853" cy="369332"/>
          </a:xfrm>
          <a:prstGeom prst="rect">
            <a:avLst/>
          </a:prstGeom>
        </p:spPr>
        <p:txBody>
          <a:bodyPr wrap="none">
            <a:spAutoFit/>
          </a:bodyPr>
          <a:lstStyle/>
          <a:p>
            <a:r>
              <a:rPr lang="en-US" b="1" dirty="0">
                <a:solidFill>
                  <a:srgbClr val="0000FF"/>
                </a:solidFill>
                <a:latin typeface="TimesNewRomanPS-BoldMT"/>
              </a:rPr>
              <a:t>Phase sequence</a:t>
            </a:r>
            <a:endParaRPr lang="en-US" dirty="0"/>
          </a:p>
        </p:txBody>
      </p:sp>
      <p:sp>
        <p:nvSpPr>
          <p:cNvPr id="6" name="Rectangle 5"/>
          <p:cNvSpPr/>
          <p:nvPr/>
        </p:nvSpPr>
        <p:spPr>
          <a:xfrm>
            <a:off x="395052" y="4157005"/>
            <a:ext cx="11346374" cy="646331"/>
          </a:xfrm>
          <a:prstGeom prst="rect">
            <a:avLst/>
          </a:prstGeom>
        </p:spPr>
        <p:txBody>
          <a:bodyPr wrap="square">
            <a:spAutoFit/>
          </a:bodyPr>
          <a:lstStyle/>
          <a:p>
            <a:r>
              <a:rPr lang="en-US" dirty="0">
                <a:latin typeface="TimesNewRomanPS-ItalicMT"/>
              </a:rPr>
              <a:t>The order in which the voltages in the three phases (or coils) of </a:t>
            </a:r>
            <a:r>
              <a:rPr lang="en-US" dirty="0" smtClean="0">
                <a:latin typeface="TimesNewRomanPS-ItalicMT"/>
              </a:rPr>
              <a:t>an alternator </a:t>
            </a:r>
            <a:r>
              <a:rPr lang="en-US" dirty="0">
                <a:latin typeface="TimesNewRomanPS-ItalicMT"/>
              </a:rPr>
              <a:t>reach their </a:t>
            </a:r>
            <a:r>
              <a:rPr lang="en-US" dirty="0" smtClean="0">
                <a:latin typeface="TimesNewRomanPS-ItalicMT"/>
              </a:rPr>
              <a:t>maximum </a:t>
            </a:r>
            <a:r>
              <a:rPr lang="en-US" dirty="0">
                <a:latin typeface="TimesNewRomanPS-ItalicMT"/>
              </a:rPr>
              <a:t>positive values is called </a:t>
            </a:r>
            <a:r>
              <a:rPr lang="en-US" b="1" dirty="0">
                <a:latin typeface="TimesNewRomanPS-BoldMT"/>
              </a:rPr>
              <a:t>phase sequence </a:t>
            </a:r>
            <a:r>
              <a:rPr lang="en-US" dirty="0">
                <a:latin typeface="TimesNewRomanPS-ItalicMT"/>
              </a:rPr>
              <a:t>or </a:t>
            </a:r>
            <a:r>
              <a:rPr lang="en-US" b="1" dirty="0">
                <a:latin typeface="TimesNewRomanPS-BoldMT"/>
              </a:rPr>
              <a:t>phase order.</a:t>
            </a:r>
            <a:endParaRPr lang="en-US" dirty="0"/>
          </a:p>
        </p:txBody>
      </p:sp>
      <p:pic>
        <p:nvPicPr>
          <p:cNvPr id="7" name="Picture 6"/>
          <p:cNvPicPr>
            <a:picLocks noChangeAspect="1"/>
          </p:cNvPicPr>
          <p:nvPr/>
        </p:nvPicPr>
        <p:blipFill>
          <a:blip r:embed="rId3"/>
          <a:stretch>
            <a:fillRect/>
          </a:stretch>
        </p:blipFill>
        <p:spPr>
          <a:xfrm>
            <a:off x="8038272" y="4737075"/>
            <a:ext cx="2444198" cy="1982793"/>
          </a:xfrm>
          <a:prstGeom prst="rect">
            <a:avLst/>
          </a:prstGeom>
        </p:spPr>
      </p:pic>
      <p:sp>
        <p:nvSpPr>
          <p:cNvPr id="8" name="Rectangle 7"/>
          <p:cNvSpPr/>
          <p:nvPr/>
        </p:nvSpPr>
        <p:spPr>
          <a:xfrm>
            <a:off x="395052" y="4954367"/>
            <a:ext cx="6096000" cy="923330"/>
          </a:xfrm>
          <a:prstGeom prst="rect">
            <a:avLst/>
          </a:prstGeom>
        </p:spPr>
        <p:txBody>
          <a:bodyPr>
            <a:spAutoFit/>
          </a:bodyPr>
          <a:lstStyle/>
          <a:p>
            <a:r>
              <a:rPr lang="en-US" dirty="0">
                <a:latin typeface="TimesNewRomanPSMT"/>
              </a:rPr>
              <a:t>Since the alternator </a:t>
            </a:r>
            <a:r>
              <a:rPr lang="en-US" dirty="0" smtClean="0">
                <a:latin typeface="TimesNewRomanPSMT"/>
              </a:rPr>
              <a:t>can be </a:t>
            </a:r>
            <a:r>
              <a:rPr lang="en-US" dirty="0">
                <a:latin typeface="TimesNewRomanPSMT"/>
              </a:rPr>
              <a:t>rotated in either clockwise or anticlockwise direction, there can be only two possible</a:t>
            </a:r>
          </a:p>
          <a:p>
            <a:r>
              <a:rPr lang="en-US" dirty="0">
                <a:latin typeface="TimesNewRomanPSMT"/>
              </a:rPr>
              <a:t>phase sequences.</a:t>
            </a:r>
            <a:endParaRPr lang="en-US" dirty="0"/>
          </a:p>
        </p:txBody>
      </p:sp>
      <p:sp>
        <p:nvSpPr>
          <p:cNvPr id="9" name="Rectangle 8"/>
          <p:cNvSpPr/>
          <p:nvPr/>
        </p:nvSpPr>
        <p:spPr>
          <a:xfrm>
            <a:off x="6798365" y="1518886"/>
            <a:ext cx="6096000" cy="369332"/>
          </a:xfrm>
          <a:prstGeom prst="rect">
            <a:avLst/>
          </a:prstGeom>
        </p:spPr>
        <p:txBody>
          <a:bodyPr>
            <a:spAutoFit/>
          </a:bodyPr>
          <a:lstStyle/>
          <a:p>
            <a:r>
              <a:rPr lang="en-US" dirty="0" err="1" smtClean="0">
                <a:latin typeface="TimesNewRomanPSMT"/>
              </a:rPr>
              <a:t>Er</a:t>
            </a:r>
            <a:r>
              <a:rPr lang="en-US" dirty="0" smtClean="0">
                <a:latin typeface="TimesNewRomanPSMT"/>
              </a:rPr>
              <a:t>= </a:t>
            </a:r>
            <a:r>
              <a:rPr lang="en-US" dirty="0">
                <a:latin typeface="TimesNewRomanPSMT"/>
              </a:rPr>
              <a:t>2</a:t>
            </a:r>
            <a:r>
              <a:rPr lang="en-US" i="1" dirty="0">
                <a:latin typeface="TimesNewRomanPS-ItalicMT"/>
              </a:rPr>
              <a:t>E </a:t>
            </a:r>
            <a:r>
              <a:rPr lang="en-US" dirty="0" smtClean="0">
                <a:latin typeface="TimesNewRomanPSMT"/>
              </a:rPr>
              <a:t>cos 60</a:t>
            </a:r>
            <a:r>
              <a:rPr lang="en-US" dirty="0">
                <a:latin typeface="TimesNewRomanPSMT"/>
              </a:rPr>
              <a:t>° </a:t>
            </a:r>
            <a:r>
              <a:rPr lang="en-US" dirty="0" smtClean="0">
                <a:latin typeface="TimesNewRomanPSMT"/>
              </a:rPr>
              <a:t>= </a:t>
            </a:r>
            <a:r>
              <a:rPr lang="en-US" i="1" dirty="0" smtClean="0">
                <a:latin typeface="TimesNewRomanPSMT"/>
              </a:rPr>
              <a:t>E</a:t>
            </a:r>
            <a:r>
              <a:rPr lang="en-US" dirty="0" smtClean="0">
                <a:latin typeface="TimesNewRomanPSMT"/>
              </a:rPr>
              <a:t> =  -</a:t>
            </a:r>
            <a:r>
              <a:rPr lang="en-US" i="1" dirty="0" err="1" smtClean="0">
                <a:latin typeface="TimesNewRomanPS-ItalicMT"/>
              </a:rPr>
              <a:t>Ec</a:t>
            </a:r>
            <a:endParaRPr lang="en-US" dirty="0"/>
          </a:p>
        </p:txBody>
      </p:sp>
      <mc:AlternateContent xmlns:mc="http://schemas.openxmlformats.org/markup-compatibility/2006" xmlns:p14="http://schemas.microsoft.com/office/powerpoint/2010/main">
        <mc:Choice Requires="p14">
          <p:contentPart p14:bwMode="auto" r:id="rId4">
            <p14:nvContentPartPr>
              <p14:cNvPr id="10" name="Ink 9"/>
              <p14:cNvContentPartPr/>
              <p14:nvPr/>
            </p14:nvContentPartPr>
            <p14:xfrm>
              <a:off x="1125000" y="526680"/>
              <a:ext cx="7974720" cy="5992200"/>
            </p14:xfrm>
          </p:contentPart>
        </mc:Choice>
        <mc:Fallback xmlns="">
          <p:pic>
            <p:nvPicPr>
              <p:cNvPr id="10" name="Ink 9"/>
              <p:cNvPicPr/>
              <p:nvPr/>
            </p:nvPicPr>
            <p:blipFill>
              <a:blip r:embed="rId5"/>
              <a:stretch>
                <a:fillRect/>
              </a:stretch>
            </p:blipFill>
            <p:spPr>
              <a:xfrm>
                <a:off x="1115640" y="517320"/>
                <a:ext cx="7993440" cy="6010920"/>
              </a:xfrm>
              <a:prstGeom prst="rect">
                <a:avLst/>
              </a:prstGeom>
            </p:spPr>
          </p:pic>
        </mc:Fallback>
      </mc:AlternateContent>
    </p:spTree>
    <p:extLst>
      <p:ext uri="{BB962C8B-B14F-4D97-AF65-F5344CB8AC3E}">
        <p14:creationId xmlns:p14="http://schemas.microsoft.com/office/powerpoint/2010/main" val="21637525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676" y="289099"/>
            <a:ext cx="2300630" cy="369332"/>
          </a:xfrm>
          <a:prstGeom prst="rect">
            <a:avLst/>
          </a:prstGeom>
        </p:spPr>
        <p:txBody>
          <a:bodyPr wrap="none">
            <a:spAutoFit/>
          </a:bodyPr>
          <a:lstStyle/>
          <a:p>
            <a:r>
              <a:rPr lang="en-US" b="1" dirty="0">
                <a:solidFill>
                  <a:srgbClr val="0000FF"/>
                </a:solidFill>
                <a:latin typeface="TimesNewRomanPS-BoldMT"/>
              </a:rPr>
              <a:t>Naming the phases</a:t>
            </a:r>
            <a:endParaRPr lang="en-US" dirty="0"/>
          </a:p>
        </p:txBody>
      </p:sp>
      <p:sp>
        <p:nvSpPr>
          <p:cNvPr id="3" name="Rectangle 2"/>
          <p:cNvSpPr/>
          <p:nvPr/>
        </p:nvSpPr>
        <p:spPr>
          <a:xfrm>
            <a:off x="413901" y="819186"/>
            <a:ext cx="7537320" cy="646331"/>
          </a:xfrm>
          <a:prstGeom prst="rect">
            <a:avLst/>
          </a:prstGeom>
        </p:spPr>
        <p:txBody>
          <a:bodyPr wrap="none">
            <a:spAutoFit/>
          </a:bodyPr>
          <a:lstStyle/>
          <a:p>
            <a:r>
              <a:rPr lang="en-US" dirty="0">
                <a:latin typeface="TimesNewRomanPS-ItalicMT"/>
              </a:rPr>
              <a:t>Red (R), yellow (Y) and blue (B</a:t>
            </a:r>
            <a:r>
              <a:rPr lang="en-US" dirty="0" smtClean="0">
                <a:latin typeface="TimesNewRomanPS-ItalicMT"/>
              </a:rPr>
              <a:t>)</a:t>
            </a:r>
          </a:p>
          <a:p>
            <a:r>
              <a:rPr lang="en-US" dirty="0">
                <a:latin typeface="TimesNewRomanPS-ItalicMT"/>
              </a:rPr>
              <a:t>By convention, sequence RYB is taken as positive and RBY as negative</a:t>
            </a:r>
          </a:p>
        </p:txBody>
      </p:sp>
      <p:sp>
        <p:nvSpPr>
          <p:cNvPr id="4" name="Rectangle 3"/>
          <p:cNvSpPr/>
          <p:nvPr/>
        </p:nvSpPr>
        <p:spPr>
          <a:xfrm>
            <a:off x="320676" y="1826352"/>
            <a:ext cx="3057247" cy="369332"/>
          </a:xfrm>
          <a:prstGeom prst="rect">
            <a:avLst/>
          </a:prstGeom>
        </p:spPr>
        <p:txBody>
          <a:bodyPr wrap="none">
            <a:spAutoFit/>
          </a:bodyPr>
          <a:lstStyle/>
          <a:p>
            <a:r>
              <a:rPr lang="en-US" b="1" dirty="0">
                <a:solidFill>
                  <a:srgbClr val="0000FF"/>
                </a:solidFill>
                <a:latin typeface="TimesNewRomanPS-BoldMT"/>
              </a:rPr>
              <a:t>Double-subscript notation</a:t>
            </a:r>
            <a:endParaRPr lang="en-US" dirty="0"/>
          </a:p>
        </p:txBody>
      </p:sp>
      <p:sp>
        <p:nvSpPr>
          <p:cNvPr id="5" name="Rectangle 4"/>
          <p:cNvSpPr/>
          <p:nvPr/>
        </p:nvSpPr>
        <p:spPr>
          <a:xfrm>
            <a:off x="413901" y="2195684"/>
            <a:ext cx="10161334" cy="369332"/>
          </a:xfrm>
          <a:prstGeom prst="rect">
            <a:avLst/>
          </a:prstGeom>
        </p:spPr>
        <p:txBody>
          <a:bodyPr wrap="square">
            <a:spAutoFit/>
          </a:bodyPr>
          <a:lstStyle/>
          <a:p>
            <a:r>
              <a:rPr lang="en-US" dirty="0">
                <a:latin typeface="TimesNewRomanPS-ItalicMT"/>
              </a:rPr>
              <a:t>V</a:t>
            </a:r>
            <a:r>
              <a:rPr lang="en-US" sz="800" dirty="0">
                <a:latin typeface="TimesNewRomanPS-ItalicMT"/>
              </a:rPr>
              <a:t>RY </a:t>
            </a:r>
            <a:r>
              <a:rPr lang="en-US" dirty="0">
                <a:latin typeface="TimesNewRomanPS-ItalicMT"/>
              </a:rPr>
              <a:t>indicates a voltage V between points R and Y with point R being positive </a:t>
            </a:r>
            <a:r>
              <a:rPr lang="en-US" dirty="0" smtClean="0">
                <a:latin typeface="TimesNewRomanPS-ItalicMT"/>
              </a:rPr>
              <a:t>w.r.t. point </a:t>
            </a:r>
            <a:r>
              <a:rPr lang="en-US" dirty="0">
                <a:latin typeface="TimesNewRomanPS-ItalicMT"/>
              </a:rPr>
              <a:t>Y</a:t>
            </a:r>
            <a:endParaRPr lang="en-US" dirty="0"/>
          </a:p>
        </p:txBody>
      </p:sp>
      <p:sp>
        <p:nvSpPr>
          <p:cNvPr id="6" name="Rectangle 5"/>
          <p:cNvSpPr/>
          <p:nvPr/>
        </p:nvSpPr>
        <p:spPr>
          <a:xfrm>
            <a:off x="413901" y="3178939"/>
            <a:ext cx="3762568" cy="369332"/>
          </a:xfrm>
          <a:prstGeom prst="rect">
            <a:avLst/>
          </a:prstGeom>
        </p:spPr>
        <p:txBody>
          <a:bodyPr wrap="none">
            <a:spAutoFit/>
          </a:bodyPr>
          <a:lstStyle/>
          <a:p>
            <a:r>
              <a:rPr lang="en-US" b="1" u="sng" dirty="0">
                <a:solidFill>
                  <a:srgbClr val="001AE6"/>
                </a:solidFill>
                <a:latin typeface="Humanist531BT-BlackA"/>
              </a:rPr>
              <a:t>Interconnection of Three Phases</a:t>
            </a:r>
            <a:endParaRPr lang="en-US" b="1" u="sng" dirty="0"/>
          </a:p>
        </p:txBody>
      </p:sp>
      <p:pic>
        <p:nvPicPr>
          <p:cNvPr id="7" name="Picture 6"/>
          <p:cNvPicPr>
            <a:picLocks noChangeAspect="1"/>
          </p:cNvPicPr>
          <p:nvPr/>
        </p:nvPicPr>
        <p:blipFill>
          <a:blip r:embed="rId2"/>
          <a:stretch>
            <a:fillRect/>
          </a:stretch>
        </p:blipFill>
        <p:spPr>
          <a:xfrm>
            <a:off x="4439891" y="2565016"/>
            <a:ext cx="6817393" cy="3822532"/>
          </a:xfrm>
          <a:prstGeom prst="rect">
            <a:avLst/>
          </a:prstGeom>
        </p:spPr>
      </p:pic>
      <p:sp>
        <p:nvSpPr>
          <p:cNvPr id="8" name="Rectangle 7"/>
          <p:cNvSpPr/>
          <p:nvPr/>
        </p:nvSpPr>
        <p:spPr>
          <a:xfrm>
            <a:off x="583095" y="3839028"/>
            <a:ext cx="6096000" cy="646331"/>
          </a:xfrm>
          <a:prstGeom prst="rect">
            <a:avLst/>
          </a:prstGeom>
        </p:spPr>
        <p:txBody>
          <a:bodyPr>
            <a:spAutoFit/>
          </a:bodyPr>
          <a:lstStyle/>
          <a:p>
            <a:r>
              <a:rPr lang="en-US" dirty="0" smtClean="0">
                <a:solidFill>
                  <a:srgbClr val="000000"/>
                </a:solidFill>
                <a:latin typeface="TimesNewRomanPSMT"/>
              </a:rPr>
              <a:t>(</a:t>
            </a:r>
            <a:r>
              <a:rPr lang="en-US" dirty="0" err="1" smtClean="0">
                <a:solidFill>
                  <a:srgbClr val="000000"/>
                </a:solidFill>
                <a:latin typeface="TimesNewRomanPSMT"/>
              </a:rPr>
              <a:t>i</a:t>
            </a:r>
            <a:r>
              <a:rPr lang="en-US" dirty="0" smtClean="0">
                <a:solidFill>
                  <a:srgbClr val="000000"/>
                </a:solidFill>
                <a:latin typeface="TimesNewRomanPSMT"/>
              </a:rPr>
              <a:t>) Star </a:t>
            </a:r>
            <a:r>
              <a:rPr lang="en-US" dirty="0">
                <a:solidFill>
                  <a:srgbClr val="000000"/>
                </a:solidFill>
                <a:latin typeface="TimesNewRomanPSMT"/>
              </a:rPr>
              <a:t>or Wye (</a:t>
            </a:r>
            <a:r>
              <a:rPr lang="en-US" i="1" dirty="0">
                <a:solidFill>
                  <a:srgbClr val="000000"/>
                </a:solidFill>
                <a:latin typeface="TimesNewRomanPS-ItalicMT"/>
              </a:rPr>
              <a:t>Y</a:t>
            </a:r>
            <a:r>
              <a:rPr lang="en-US" dirty="0">
                <a:solidFill>
                  <a:srgbClr val="000000"/>
                </a:solidFill>
                <a:latin typeface="TimesNewRomanPSMT"/>
              </a:rPr>
              <a:t>) connection </a:t>
            </a:r>
            <a:endParaRPr lang="en-US" dirty="0" smtClean="0">
              <a:solidFill>
                <a:srgbClr val="000000"/>
              </a:solidFill>
              <a:latin typeface="TimesNewRomanPSMT"/>
            </a:endParaRPr>
          </a:p>
          <a:p>
            <a:r>
              <a:rPr lang="en-US" dirty="0" smtClean="0">
                <a:latin typeface="TimesNewRomanPS-BoldMT"/>
              </a:rPr>
              <a:t>(</a:t>
            </a:r>
            <a:r>
              <a:rPr lang="en-US" i="1" dirty="0">
                <a:latin typeface="TimesNewRomanPS-BoldItalicMT"/>
              </a:rPr>
              <a:t>ii</a:t>
            </a:r>
            <a:r>
              <a:rPr lang="en-US" dirty="0">
                <a:latin typeface="TimesNewRomanPS-BoldMT"/>
              </a:rPr>
              <a:t>) </a:t>
            </a:r>
            <a:r>
              <a:rPr lang="en-US" dirty="0">
                <a:solidFill>
                  <a:srgbClr val="000000"/>
                </a:solidFill>
                <a:latin typeface="TimesNewRomanPSMT"/>
              </a:rPr>
              <a:t>Mesh or Delta </a:t>
            </a:r>
            <a:r>
              <a:rPr lang="en-US" dirty="0" smtClean="0">
                <a:solidFill>
                  <a:srgbClr val="000000"/>
                </a:solidFill>
                <a:latin typeface="TimesNewRomanPSMT"/>
              </a:rPr>
              <a:t>(</a:t>
            </a:r>
            <a:r>
              <a:rPr lang="en-US" dirty="0" smtClean="0">
                <a:solidFill>
                  <a:srgbClr val="000000"/>
                </a:solidFill>
                <a:latin typeface="SymbolMT"/>
              </a:rPr>
              <a:t>Δ</a:t>
            </a:r>
            <a:r>
              <a:rPr lang="en-US" dirty="0" smtClean="0">
                <a:solidFill>
                  <a:srgbClr val="000000"/>
                </a:solidFill>
                <a:latin typeface="TimesNewRomanPSMT"/>
              </a:rPr>
              <a:t>) </a:t>
            </a:r>
            <a:r>
              <a:rPr lang="en-US" dirty="0">
                <a:solidFill>
                  <a:srgbClr val="000000"/>
                </a:solidFill>
                <a:latin typeface="TimesNewRomanPSMT"/>
              </a:rPr>
              <a:t>connection</a:t>
            </a:r>
            <a:endParaRPr lang="en-US" dirty="0"/>
          </a:p>
        </p:txBody>
      </p:sp>
    </p:spTree>
    <p:extLst>
      <p:ext uri="{BB962C8B-B14F-4D97-AF65-F5344CB8AC3E}">
        <p14:creationId xmlns:p14="http://schemas.microsoft.com/office/powerpoint/2010/main" val="14325195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969" y="262594"/>
            <a:ext cx="1898981" cy="369332"/>
          </a:xfrm>
          <a:prstGeom prst="rect">
            <a:avLst/>
          </a:prstGeom>
        </p:spPr>
        <p:txBody>
          <a:bodyPr wrap="none">
            <a:spAutoFit/>
          </a:bodyPr>
          <a:lstStyle/>
          <a:p>
            <a:r>
              <a:rPr lang="en-US" b="1" dirty="0">
                <a:latin typeface="TimesNewRomanPS-BoldMT"/>
              </a:rPr>
              <a:t>In Y-connection</a:t>
            </a:r>
            <a:endParaRPr lang="en-US" dirty="0"/>
          </a:p>
        </p:txBody>
      </p:sp>
      <p:sp>
        <p:nvSpPr>
          <p:cNvPr id="3" name="Rectangle 2"/>
          <p:cNvSpPr/>
          <p:nvPr/>
        </p:nvSpPr>
        <p:spPr>
          <a:xfrm>
            <a:off x="335969" y="699917"/>
            <a:ext cx="7725192" cy="923330"/>
          </a:xfrm>
          <a:prstGeom prst="rect">
            <a:avLst/>
          </a:prstGeom>
        </p:spPr>
        <p:txBody>
          <a:bodyPr wrap="none">
            <a:spAutoFit/>
          </a:bodyPr>
          <a:lstStyle/>
          <a:p>
            <a:r>
              <a:rPr lang="en-US" dirty="0" smtClean="0">
                <a:latin typeface="TimesNewRomanPSMT"/>
              </a:rPr>
              <a:t>Neutral point/ star point</a:t>
            </a:r>
          </a:p>
          <a:p>
            <a:r>
              <a:rPr lang="en-US" dirty="0">
                <a:latin typeface="TimesNewRomanPSMT"/>
              </a:rPr>
              <a:t>If a neutral conductor exists, the system is called 3-phase, 4-wire system. </a:t>
            </a:r>
          </a:p>
          <a:p>
            <a:r>
              <a:rPr lang="en-US" dirty="0">
                <a:latin typeface="TimesNewRomanPSMT"/>
              </a:rPr>
              <a:t>If there is no neutral conductor, it is called 3-phase, 3-wire system.</a:t>
            </a:r>
          </a:p>
        </p:txBody>
      </p:sp>
      <p:sp>
        <p:nvSpPr>
          <p:cNvPr id="4" name="Rectangle 3"/>
          <p:cNvSpPr/>
          <p:nvPr/>
        </p:nvSpPr>
        <p:spPr>
          <a:xfrm>
            <a:off x="335969" y="1826352"/>
            <a:ext cx="1920141" cy="369332"/>
          </a:xfrm>
          <a:prstGeom prst="rect">
            <a:avLst/>
          </a:prstGeom>
        </p:spPr>
        <p:txBody>
          <a:bodyPr wrap="none">
            <a:spAutoFit/>
          </a:bodyPr>
          <a:lstStyle/>
          <a:p>
            <a:r>
              <a:rPr lang="en-US" b="1" dirty="0">
                <a:latin typeface="TimesNewRomanPS-BoldMT"/>
              </a:rPr>
              <a:t>In </a:t>
            </a:r>
            <a:r>
              <a:rPr lang="en-US" dirty="0" smtClean="0">
                <a:latin typeface="SymbolMT"/>
              </a:rPr>
              <a:t>Δ</a:t>
            </a:r>
            <a:r>
              <a:rPr lang="en-US" b="1" dirty="0" smtClean="0">
                <a:latin typeface="TimesNewRomanPS-BoldMT"/>
              </a:rPr>
              <a:t>-connection</a:t>
            </a:r>
            <a:endParaRPr lang="en-US" dirty="0"/>
          </a:p>
        </p:txBody>
      </p:sp>
      <p:sp>
        <p:nvSpPr>
          <p:cNvPr id="5" name="Rectangle 4"/>
          <p:cNvSpPr/>
          <p:nvPr/>
        </p:nvSpPr>
        <p:spPr>
          <a:xfrm>
            <a:off x="335969" y="2195684"/>
            <a:ext cx="9497144" cy="369332"/>
          </a:xfrm>
          <a:prstGeom prst="rect">
            <a:avLst/>
          </a:prstGeom>
        </p:spPr>
        <p:txBody>
          <a:bodyPr wrap="square">
            <a:spAutoFit/>
          </a:bodyPr>
          <a:lstStyle/>
          <a:p>
            <a:r>
              <a:rPr lang="en-US" dirty="0" smtClean="0">
                <a:latin typeface="TimesNewRomanPS-ItalicMT"/>
              </a:rPr>
              <a:t>No </a:t>
            </a:r>
            <a:r>
              <a:rPr lang="en-US" dirty="0">
                <a:latin typeface="TimesNewRomanPS-ItalicMT"/>
              </a:rPr>
              <a:t>neutral point exists and only 3-phase, 3-wire system can be formed</a:t>
            </a:r>
            <a:endParaRPr lang="en-US" dirty="0"/>
          </a:p>
        </p:txBody>
      </p:sp>
      <p:sp>
        <p:nvSpPr>
          <p:cNvPr id="6" name="Rectangle 5"/>
          <p:cNvSpPr/>
          <p:nvPr/>
        </p:nvSpPr>
        <p:spPr>
          <a:xfrm>
            <a:off x="335969" y="3535882"/>
            <a:ext cx="1838965" cy="1200329"/>
          </a:xfrm>
          <a:prstGeom prst="rect">
            <a:avLst/>
          </a:prstGeom>
        </p:spPr>
        <p:txBody>
          <a:bodyPr wrap="none">
            <a:spAutoFit/>
          </a:bodyPr>
          <a:lstStyle/>
          <a:p>
            <a:r>
              <a:rPr lang="en-US" b="1" dirty="0" smtClean="0">
                <a:latin typeface="TimesNewRomanPS-BoldMT"/>
              </a:rPr>
              <a:t>phase voltage</a:t>
            </a:r>
          </a:p>
          <a:p>
            <a:r>
              <a:rPr lang="en-US" b="1" dirty="0">
                <a:latin typeface="TimesNewRomanPS-BoldMT"/>
              </a:rPr>
              <a:t>line voltage</a:t>
            </a:r>
          </a:p>
          <a:p>
            <a:r>
              <a:rPr lang="en-US" b="1" dirty="0">
                <a:latin typeface="TimesNewRomanPS-BoldMT"/>
              </a:rPr>
              <a:t>phase currents</a:t>
            </a:r>
          </a:p>
          <a:p>
            <a:r>
              <a:rPr lang="en-US" b="1" dirty="0">
                <a:latin typeface="TimesNewRomanPS-BoldMT"/>
              </a:rPr>
              <a:t>line currents</a:t>
            </a:r>
          </a:p>
        </p:txBody>
      </p:sp>
      <p:pic>
        <p:nvPicPr>
          <p:cNvPr id="7" name="Picture 6"/>
          <p:cNvPicPr>
            <a:picLocks noChangeAspect="1"/>
          </p:cNvPicPr>
          <p:nvPr/>
        </p:nvPicPr>
        <p:blipFill>
          <a:blip r:embed="rId2"/>
          <a:stretch>
            <a:fillRect/>
          </a:stretch>
        </p:blipFill>
        <p:spPr>
          <a:xfrm>
            <a:off x="4604509" y="2450287"/>
            <a:ext cx="6381544" cy="2466413"/>
          </a:xfrm>
          <a:prstGeom prst="rect">
            <a:avLst/>
          </a:prstGeom>
        </p:spPr>
      </p:pic>
      <p:sp>
        <p:nvSpPr>
          <p:cNvPr id="8" name="Rectangle 7"/>
          <p:cNvSpPr/>
          <p:nvPr/>
        </p:nvSpPr>
        <p:spPr>
          <a:xfrm>
            <a:off x="335969" y="5171303"/>
            <a:ext cx="10508975" cy="369332"/>
          </a:xfrm>
          <a:prstGeom prst="rect">
            <a:avLst/>
          </a:prstGeom>
        </p:spPr>
        <p:txBody>
          <a:bodyPr wrap="square">
            <a:spAutoFit/>
          </a:bodyPr>
          <a:lstStyle/>
          <a:p>
            <a:r>
              <a:rPr lang="en-US" b="1" dirty="0" smtClean="0">
                <a:latin typeface="TimesNewRomanPSMT"/>
              </a:rPr>
              <a:t>Balanced load</a:t>
            </a:r>
            <a:r>
              <a:rPr lang="en-US" dirty="0" smtClean="0">
                <a:latin typeface="TimesNewRomanPSMT"/>
              </a:rPr>
              <a:t>-load </a:t>
            </a:r>
            <a:r>
              <a:rPr lang="en-US" dirty="0">
                <a:latin typeface="TimesNewRomanPSMT"/>
              </a:rPr>
              <a:t>in each phase </a:t>
            </a:r>
            <a:r>
              <a:rPr lang="en-US" dirty="0" smtClean="0">
                <a:latin typeface="TimesNewRomanPSMT"/>
              </a:rPr>
              <a:t>of the </a:t>
            </a:r>
            <a:r>
              <a:rPr lang="en-US" dirty="0">
                <a:latin typeface="TimesNewRomanPSMT"/>
              </a:rPr>
              <a:t>alternator has the same impedance and power factor</a:t>
            </a:r>
            <a:endParaRPr lang="en-US" dirty="0"/>
          </a:p>
        </p:txBody>
      </p:sp>
      <p:sp>
        <p:nvSpPr>
          <p:cNvPr id="9" name="Rectangle 8"/>
          <p:cNvSpPr/>
          <p:nvPr/>
        </p:nvSpPr>
        <p:spPr>
          <a:xfrm>
            <a:off x="315468" y="5540635"/>
            <a:ext cx="11147661" cy="369332"/>
          </a:xfrm>
          <a:prstGeom prst="rect">
            <a:avLst/>
          </a:prstGeom>
        </p:spPr>
        <p:txBody>
          <a:bodyPr wrap="square">
            <a:spAutoFit/>
          </a:bodyPr>
          <a:lstStyle/>
          <a:p>
            <a:r>
              <a:rPr lang="en-US" dirty="0">
                <a:latin typeface="TimesNewRomanPSMT"/>
              </a:rPr>
              <a:t>The 3-wire star-connected system is used for </a:t>
            </a:r>
            <a:r>
              <a:rPr lang="en-US" dirty="0">
                <a:latin typeface="TimesNewRomanPS-ItalicMT"/>
              </a:rPr>
              <a:t>balanced </a:t>
            </a:r>
            <a:r>
              <a:rPr lang="en-US" dirty="0" smtClean="0">
                <a:latin typeface="TimesNewRomanPS-ItalicMT"/>
              </a:rPr>
              <a:t>loads </a:t>
            </a:r>
            <a:r>
              <a:rPr lang="en-US" dirty="0" smtClean="0">
                <a:latin typeface="TimesNewRomanPS-ItalicMT"/>
                <a:sym typeface="Wingdings" panose="05000000000000000000" pitchFamily="2" charset="2"/>
              </a:rPr>
              <a:t> No neutral conductor needed</a:t>
            </a:r>
            <a:endParaRPr lang="en-US" dirty="0"/>
          </a:p>
        </p:txBody>
      </p:sp>
      <p:sp>
        <p:nvSpPr>
          <p:cNvPr id="10" name="Rectangle 9"/>
          <p:cNvSpPr/>
          <p:nvPr/>
        </p:nvSpPr>
        <p:spPr>
          <a:xfrm>
            <a:off x="335969" y="5928406"/>
            <a:ext cx="10508975" cy="369332"/>
          </a:xfrm>
          <a:prstGeom prst="rect">
            <a:avLst/>
          </a:prstGeom>
        </p:spPr>
        <p:txBody>
          <a:bodyPr wrap="square">
            <a:spAutoFit/>
          </a:bodyPr>
          <a:lstStyle/>
          <a:p>
            <a:r>
              <a:rPr lang="en-US" dirty="0">
                <a:latin typeface="TimesNewRomanPSMT"/>
              </a:rPr>
              <a:t>4-wire star-connected </a:t>
            </a:r>
            <a:r>
              <a:rPr lang="en-US" dirty="0" smtClean="0">
                <a:latin typeface="TimesNewRomanPSMT"/>
              </a:rPr>
              <a:t>system- Unbalanced load </a:t>
            </a:r>
            <a:r>
              <a:rPr lang="en-US" dirty="0" smtClean="0">
                <a:latin typeface="TimesNewRomanPSMT"/>
                <a:sym typeface="Wingdings" panose="05000000000000000000" pitchFamily="2" charset="2"/>
              </a:rPr>
              <a:t> </a:t>
            </a:r>
            <a:r>
              <a:rPr lang="en-US" dirty="0">
                <a:latin typeface="TimesNewRomanPSMT"/>
              </a:rPr>
              <a:t>neutral conductor provides the return path</a:t>
            </a:r>
          </a:p>
        </p:txBody>
      </p:sp>
      <p:sp>
        <p:nvSpPr>
          <p:cNvPr id="11" name="Rectangle 10"/>
          <p:cNvSpPr/>
          <p:nvPr/>
        </p:nvSpPr>
        <p:spPr>
          <a:xfrm>
            <a:off x="335969" y="3002194"/>
            <a:ext cx="3604513" cy="369332"/>
          </a:xfrm>
          <a:prstGeom prst="rect">
            <a:avLst/>
          </a:prstGeom>
        </p:spPr>
        <p:txBody>
          <a:bodyPr wrap="none">
            <a:spAutoFit/>
          </a:bodyPr>
          <a:lstStyle/>
          <a:p>
            <a:r>
              <a:rPr lang="en-US" b="1" dirty="0">
                <a:solidFill>
                  <a:srgbClr val="001AE6"/>
                </a:solidFill>
                <a:latin typeface="Humanist531BT-BlackA"/>
              </a:rPr>
              <a:t>Star or Wye Connected System</a:t>
            </a:r>
            <a:endParaRPr lang="en-US" b="1" dirty="0"/>
          </a:p>
        </p:txBody>
      </p:sp>
    </p:spTree>
    <p:extLst>
      <p:ext uri="{BB962C8B-B14F-4D97-AF65-F5344CB8AC3E}">
        <p14:creationId xmlns:p14="http://schemas.microsoft.com/office/powerpoint/2010/main" val="23962337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7036" y="1269885"/>
            <a:ext cx="6181034" cy="479563"/>
          </a:xfrm>
          <a:prstGeom prst="rect">
            <a:avLst/>
          </a:prstGeom>
        </p:spPr>
      </p:pic>
      <p:pic>
        <p:nvPicPr>
          <p:cNvPr id="3" name="Picture 2"/>
          <p:cNvPicPr>
            <a:picLocks noChangeAspect="1"/>
          </p:cNvPicPr>
          <p:nvPr/>
        </p:nvPicPr>
        <p:blipFill>
          <a:blip r:embed="rId3"/>
          <a:stretch>
            <a:fillRect/>
          </a:stretch>
        </p:blipFill>
        <p:spPr>
          <a:xfrm>
            <a:off x="1036360" y="1793346"/>
            <a:ext cx="6062386" cy="374717"/>
          </a:xfrm>
          <a:prstGeom prst="rect">
            <a:avLst/>
          </a:prstGeom>
        </p:spPr>
      </p:pic>
      <p:sp>
        <p:nvSpPr>
          <p:cNvPr id="4" name="Rectangle 3"/>
          <p:cNvSpPr/>
          <p:nvPr/>
        </p:nvSpPr>
        <p:spPr>
          <a:xfrm>
            <a:off x="569842" y="2395779"/>
            <a:ext cx="10694505" cy="2031325"/>
          </a:xfrm>
          <a:prstGeom prst="rect">
            <a:avLst/>
          </a:prstGeom>
        </p:spPr>
        <p:txBody>
          <a:bodyPr wrap="square">
            <a:spAutoFit/>
          </a:bodyPr>
          <a:lstStyle/>
          <a:p>
            <a:pPr marL="285750" indent="-285750">
              <a:buFont typeface="Arial" panose="020B0604020202020204" pitchFamily="34" charset="0"/>
              <a:buChar char="•"/>
            </a:pPr>
            <a:r>
              <a:rPr lang="en-US" dirty="0"/>
              <a:t>Thus Y-connected balanced supply system enables us to use two voltages viz. phase </a:t>
            </a:r>
            <a:r>
              <a:rPr lang="en-US" dirty="0" smtClean="0"/>
              <a:t>voltage and </a:t>
            </a:r>
            <a:r>
              <a:rPr lang="en-US" dirty="0"/>
              <a:t>line voltage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latin typeface="TimesNewRomanPSMT"/>
              </a:rPr>
              <a:t>For </a:t>
            </a:r>
            <a:r>
              <a:rPr lang="en-US" dirty="0">
                <a:latin typeface="TimesNewRomanPSMT"/>
              </a:rPr>
              <a:t>balanced loads, all line currents (or phase currents) are equal in magnitude but </a:t>
            </a:r>
            <a:r>
              <a:rPr lang="en-US" dirty="0" smtClean="0">
                <a:latin typeface="TimesNewRomanPSMT"/>
              </a:rPr>
              <a:t>displaced 120</a:t>
            </a:r>
            <a:r>
              <a:rPr lang="en-US" dirty="0">
                <a:latin typeface="TimesNewRomanPSMT"/>
              </a:rPr>
              <a:t>° from each </a:t>
            </a:r>
            <a:r>
              <a:rPr lang="en-US" dirty="0" smtClean="0">
                <a:latin typeface="TimesNewRomanPSMT"/>
              </a:rPr>
              <a:t>other</a:t>
            </a:r>
          </a:p>
          <a:p>
            <a:pPr marL="285750" indent="-285750">
              <a:buFont typeface="Arial" panose="020B0604020202020204" pitchFamily="34" charset="0"/>
              <a:buChar char="•"/>
            </a:pPr>
            <a:endParaRPr lang="en-US" dirty="0">
              <a:latin typeface="TimesNewRomanPSMT"/>
            </a:endParaRPr>
          </a:p>
          <a:p>
            <a:pPr marL="285750" indent="-285750">
              <a:buFont typeface="Arial" panose="020B0604020202020204" pitchFamily="34" charset="0"/>
              <a:buChar char="•"/>
            </a:pPr>
            <a:r>
              <a:rPr lang="en-US" dirty="0"/>
              <a:t>For 3-phase, 4-wire star-connected system, the current IN in the neutral wire is the </a:t>
            </a:r>
            <a:r>
              <a:rPr lang="en-US" dirty="0" smtClean="0"/>
              <a:t>phasor sum </a:t>
            </a:r>
            <a:r>
              <a:rPr lang="en-US" dirty="0"/>
              <a:t>of the three line currents.</a:t>
            </a:r>
          </a:p>
        </p:txBody>
      </p:sp>
      <p:sp>
        <p:nvSpPr>
          <p:cNvPr id="5" name="Rectangle 4"/>
          <p:cNvSpPr/>
          <p:nvPr/>
        </p:nvSpPr>
        <p:spPr>
          <a:xfrm>
            <a:off x="569842" y="623554"/>
            <a:ext cx="10105523" cy="646331"/>
          </a:xfrm>
          <a:prstGeom prst="rect">
            <a:avLst/>
          </a:prstGeom>
        </p:spPr>
        <p:txBody>
          <a:bodyPr wrap="none">
            <a:spAutoFit/>
          </a:bodyPr>
          <a:lstStyle/>
          <a:p>
            <a:r>
              <a:rPr lang="en-US" dirty="0"/>
              <a:t>The three phase voltages (i.e. ERN, EYN, and EBN) are equal in magnitude but displaced 120°</a:t>
            </a:r>
          </a:p>
          <a:p>
            <a:r>
              <a:rPr lang="en-US" dirty="0"/>
              <a:t>from each other. The same is true for line voltages (i.e. VRY, VYB and </a:t>
            </a:r>
            <a:r>
              <a:rPr lang="en-US" dirty="0" smtClean="0"/>
              <a:t>VBR)</a:t>
            </a:r>
            <a:r>
              <a:rPr lang="en-US" dirty="0" smtClean="0">
                <a:sym typeface="Wingdings" panose="05000000000000000000" pitchFamily="2" charset="2"/>
              </a:rPr>
              <a:t></a:t>
            </a:r>
            <a:r>
              <a:rPr lang="en-US" b="1" dirty="0" smtClean="0">
                <a:latin typeface="TimesNewRomanPS-BoldMT"/>
              </a:rPr>
              <a:t>Balanced </a:t>
            </a:r>
            <a:r>
              <a:rPr lang="en-US" b="1" dirty="0">
                <a:latin typeface="TimesNewRomanPS-BoldMT"/>
              </a:rPr>
              <a:t>supply system.</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8715240" y="2705760"/>
              <a:ext cx="1902600" cy="589680"/>
            </p14:xfrm>
          </p:contentPart>
        </mc:Choice>
        <mc:Fallback xmlns="">
          <p:pic>
            <p:nvPicPr>
              <p:cNvPr id="6" name="Ink 5"/>
              <p:cNvPicPr/>
              <p:nvPr/>
            </p:nvPicPr>
            <p:blipFill>
              <a:blip r:embed="rId5"/>
              <a:stretch>
                <a:fillRect/>
              </a:stretch>
            </p:blipFill>
            <p:spPr>
              <a:xfrm>
                <a:off x="8705880" y="2696400"/>
                <a:ext cx="1921320" cy="608400"/>
              </a:xfrm>
              <a:prstGeom prst="rect">
                <a:avLst/>
              </a:prstGeom>
            </p:spPr>
          </p:pic>
        </mc:Fallback>
      </mc:AlternateContent>
    </p:spTree>
    <p:extLst>
      <p:ext uri="{BB962C8B-B14F-4D97-AF65-F5344CB8AC3E}">
        <p14:creationId xmlns:p14="http://schemas.microsoft.com/office/powerpoint/2010/main" val="15674448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451" y="342108"/>
            <a:ext cx="1723549" cy="369332"/>
          </a:xfrm>
          <a:prstGeom prst="rect">
            <a:avLst/>
          </a:prstGeom>
        </p:spPr>
        <p:txBody>
          <a:bodyPr wrap="none">
            <a:spAutoFit/>
          </a:bodyPr>
          <a:lstStyle/>
          <a:p>
            <a:r>
              <a:rPr lang="en-US" b="1" dirty="0">
                <a:solidFill>
                  <a:srgbClr val="0000FF"/>
                </a:solidFill>
                <a:latin typeface="TimesNewRomanPS-BoldMT"/>
              </a:rPr>
              <a:t>3-phase loads</a:t>
            </a:r>
            <a:endParaRPr lang="en-US" dirty="0"/>
          </a:p>
        </p:txBody>
      </p:sp>
      <p:sp>
        <p:nvSpPr>
          <p:cNvPr id="3" name="Rectangle 2"/>
          <p:cNvSpPr/>
          <p:nvPr/>
        </p:nvSpPr>
        <p:spPr>
          <a:xfrm>
            <a:off x="516451" y="711440"/>
            <a:ext cx="10668384" cy="1200329"/>
          </a:xfrm>
          <a:prstGeom prst="rect">
            <a:avLst/>
          </a:prstGeom>
        </p:spPr>
        <p:txBody>
          <a:bodyPr wrap="square">
            <a:spAutoFit/>
          </a:bodyPr>
          <a:lstStyle/>
          <a:p>
            <a:r>
              <a:rPr lang="en-US" dirty="0">
                <a:latin typeface="TimesNewRomanPSMT"/>
              </a:rPr>
              <a:t>(</a:t>
            </a:r>
            <a:r>
              <a:rPr lang="en-US" i="1" dirty="0" err="1">
                <a:latin typeface="TimesNewRomanPS-ItalicMT"/>
              </a:rPr>
              <a:t>i</a:t>
            </a:r>
            <a:r>
              <a:rPr lang="en-US" dirty="0">
                <a:latin typeface="TimesNewRomanPSMT"/>
              </a:rPr>
              <a:t>) </a:t>
            </a:r>
            <a:r>
              <a:rPr lang="en-US" b="1" dirty="0">
                <a:latin typeface="TimesNewRomanPS-BoldMT"/>
              </a:rPr>
              <a:t>star-connected load</a:t>
            </a:r>
          </a:p>
          <a:p>
            <a:r>
              <a:rPr lang="en-US" dirty="0">
                <a:latin typeface="TimesNewRomanPSMT"/>
              </a:rPr>
              <a:t>(</a:t>
            </a:r>
            <a:r>
              <a:rPr lang="en-US" i="1" dirty="0">
                <a:latin typeface="TimesNewRomanPS-ItalicMT"/>
              </a:rPr>
              <a:t>ii</a:t>
            </a:r>
            <a:r>
              <a:rPr lang="en-US" dirty="0">
                <a:latin typeface="TimesNewRomanPSMT"/>
              </a:rPr>
              <a:t>) </a:t>
            </a:r>
            <a:r>
              <a:rPr lang="en-US" b="1" dirty="0">
                <a:latin typeface="TimesNewRomanPS-BoldMT"/>
              </a:rPr>
              <a:t>delta-connected </a:t>
            </a:r>
            <a:r>
              <a:rPr lang="en-US" b="1" dirty="0" smtClean="0">
                <a:latin typeface="TimesNewRomanPS-BoldMT"/>
              </a:rPr>
              <a:t>load</a:t>
            </a:r>
          </a:p>
          <a:p>
            <a:r>
              <a:rPr lang="en-US" dirty="0"/>
              <a:t>The 3-phase load (star or delta connected) is </a:t>
            </a:r>
            <a:r>
              <a:rPr lang="en-US" dirty="0" smtClean="0"/>
              <a:t>said to </a:t>
            </a:r>
            <a:r>
              <a:rPr lang="en-US" dirty="0"/>
              <a:t>be </a:t>
            </a:r>
            <a:r>
              <a:rPr lang="en-US" b="1" dirty="0"/>
              <a:t>balanced </a:t>
            </a:r>
            <a:r>
              <a:rPr lang="en-US" dirty="0"/>
              <a:t>if load in each phase is the same (</a:t>
            </a:r>
            <a:r>
              <a:rPr lang="en-US" i="1" dirty="0"/>
              <a:t>i.e</a:t>
            </a:r>
            <a:r>
              <a:rPr lang="en-US" dirty="0"/>
              <a:t>. load in each phase has the same </a:t>
            </a:r>
            <a:r>
              <a:rPr lang="en-US" dirty="0" smtClean="0"/>
              <a:t>impedance and </a:t>
            </a:r>
            <a:r>
              <a:rPr lang="en-US" dirty="0"/>
              <a:t>power factor).</a:t>
            </a:r>
          </a:p>
        </p:txBody>
      </p:sp>
      <p:pic>
        <p:nvPicPr>
          <p:cNvPr id="4" name="Picture 3"/>
          <p:cNvPicPr>
            <a:picLocks noChangeAspect="1"/>
          </p:cNvPicPr>
          <p:nvPr/>
        </p:nvPicPr>
        <p:blipFill>
          <a:blip r:embed="rId2"/>
          <a:stretch>
            <a:fillRect/>
          </a:stretch>
        </p:blipFill>
        <p:spPr>
          <a:xfrm>
            <a:off x="2240000" y="1911769"/>
            <a:ext cx="7023270" cy="2024957"/>
          </a:xfrm>
          <a:prstGeom prst="rect">
            <a:avLst/>
          </a:prstGeom>
        </p:spPr>
      </p:pic>
      <p:sp>
        <p:nvSpPr>
          <p:cNvPr id="5" name="Rectangle 4"/>
          <p:cNvSpPr/>
          <p:nvPr/>
        </p:nvSpPr>
        <p:spPr>
          <a:xfrm>
            <a:off x="737024" y="4079221"/>
            <a:ext cx="3005951" cy="369332"/>
          </a:xfrm>
          <a:prstGeom prst="rect">
            <a:avLst/>
          </a:prstGeom>
        </p:spPr>
        <p:txBody>
          <a:bodyPr wrap="none">
            <a:spAutoFit/>
          </a:bodyPr>
          <a:lstStyle/>
          <a:p>
            <a:r>
              <a:rPr lang="en-US" b="1" dirty="0">
                <a:solidFill>
                  <a:srgbClr val="0000FF"/>
                </a:solidFill>
                <a:latin typeface="TimesNewRomanPS-BoldMT"/>
              </a:rPr>
              <a:t>Balanced 3-phase system</a:t>
            </a:r>
            <a:endParaRPr lang="en-US" dirty="0"/>
          </a:p>
        </p:txBody>
      </p:sp>
      <p:sp>
        <p:nvSpPr>
          <p:cNvPr id="6" name="Rectangle 5"/>
          <p:cNvSpPr/>
          <p:nvPr/>
        </p:nvSpPr>
        <p:spPr>
          <a:xfrm>
            <a:off x="737024" y="4448553"/>
            <a:ext cx="10659846" cy="923330"/>
          </a:xfrm>
          <a:prstGeom prst="rect">
            <a:avLst/>
          </a:prstGeom>
        </p:spPr>
        <p:txBody>
          <a:bodyPr wrap="square">
            <a:spAutoFit/>
          </a:bodyPr>
          <a:lstStyle/>
          <a:p>
            <a:r>
              <a:rPr lang="en-US" b="1" dirty="0">
                <a:solidFill>
                  <a:srgbClr val="0000FF"/>
                </a:solidFill>
                <a:latin typeface="TimesNewRomanPS-BoldMT"/>
              </a:rPr>
              <a:t>(</a:t>
            </a:r>
            <a:r>
              <a:rPr lang="en-US" b="1" i="1" dirty="0" err="1">
                <a:solidFill>
                  <a:srgbClr val="0000FF"/>
                </a:solidFill>
                <a:latin typeface="TimesNewRomanPS-BoldItalicMT"/>
              </a:rPr>
              <a:t>i</a:t>
            </a:r>
            <a:r>
              <a:rPr lang="en-US" b="1" dirty="0">
                <a:solidFill>
                  <a:srgbClr val="0000FF"/>
                </a:solidFill>
                <a:latin typeface="TimesNewRomanPS-BoldMT"/>
              </a:rPr>
              <a:t>) </a:t>
            </a:r>
            <a:r>
              <a:rPr lang="en-US" dirty="0">
                <a:solidFill>
                  <a:srgbClr val="000000"/>
                </a:solidFill>
                <a:latin typeface="TimesNewRomanPSMT"/>
              </a:rPr>
              <a:t>It should have balanced 3-phase supply.</a:t>
            </a:r>
          </a:p>
          <a:p>
            <a:r>
              <a:rPr lang="en-US" b="1" dirty="0">
                <a:solidFill>
                  <a:srgbClr val="0000FF"/>
                </a:solidFill>
                <a:latin typeface="TimesNewRomanPS-BoldMT"/>
              </a:rPr>
              <a:t>(</a:t>
            </a:r>
            <a:r>
              <a:rPr lang="en-US" b="1" i="1" dirty="0">
                <a:solidFill>
                  <a:srgbClr val="0000FF"/>
                </a:solidFill>
                <a:latin typeface="TimesNewRomanPS-BoldItalicMT"/>
              </a:rPr>
              <a:t>ii</a:t>
            </a:r>
            <a:r>
              <a:rPr lang="en-US" b="1" dirty="0">
                <a:solidFill>
                  <a:srgbClr val="0000FF"/>
                </a:solidFill>
                <a:latin typeface="TimesNewRomanPS-BoldMT"/>
              </a:rPr>
              <a:t>) </a:t>
            </a:r>
            <a:r>
              <a:rPr lang="en-US" dirty="0">
                <a:solidFill>
                  <a:srgbClr val="000000"/>
                </a:solidFill>
                <a:latin typeface="TimesNewRomanPSMT"/>
              </a:rPr>
              <a:t>It should have balanced 3-phase or single phase loads on the balanced 3-phase supply.</a:t>
            </a:r>
          </a:p>
          <a:p>
            <a:r>
              <a:rPr lang="en-US" b="1" dirty="0">
                <a:solidFill>
                  <a:srgbClr val="0000FF"/>
                </a:solidFill>
                <a:latin typeface="TimesNewRomanPS-BoldMT"/>
              </a:rPr>
              <a:t>(</a:t>
            </a:r>
            <a:r>
              <a:rPr lang="en-US" b="1" i="1" dirty="0">
                <a:solidFill>
                  <a:srgbClr val="0000FF"/>
                </a:solidFill>
                <a:latin typeface="TimesNewRomanPS-BoldItalicMT"/>
              </a:rPr>
              <a:t>iii</a:t>
            </a:r>
            <a:r>
              <a:rPr lang="en-US" b="1" dirty="0">
                <a:solidFill>
                  <a:srgbClr val="0000FF"/>
                </a:solidFill>
                <a:latin typeface="TimesNewRomanPS-BoldMT"/>
              </a:rPr>
              <a:t>) </a:t>
            </a:r>
            <a:r>
              <a:rPr lang="en-US" dirty="0">
                <a:solidFill>
                  <a:srgbClr val="000000"/>
                </a:solidFill>
                <a:latin typeface="TimesNewRomanPSMT"/>
              </a:rPr>
              <a:t>It should have equal active power and equal reactive power flow in each phase.</a:t>
            </a:r>
            <a:endParaRPr lang="en-US" dirty="0"/>
          </a:p>
        </p:txBody>
      </p:sp>
    </p:spTree>
    <p:extLst>
      <p:ext uri="{BB962C8B-B14F-4D97-AF65-F5344CB8AC3E}">
        <p14:creationId xmlns:p14="http://schemas.microsoft.com/office/powerpoint/2010/main" val="14379669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809" y="389139"/>
            <a:ext cx="8693426" cy="369332"/>
          </a:xfrm>
          <a:prstGeom prst="rect">
            <a:avLst/>
          </a:prstGeom>
        </p:spPr>
        <p:txBody>
          <a:bodyPr wrap="square">
            <a:spAutoFit/>
          </a:bodyPr>
          <a:lstStyle/>
          <a:p>
            <a:r>
              <a:rPr lang="en-US" b="1" dirty="0">
                <a:solidFill>
                  <a:srgbClr val="001AE6"/>
                </a:solidFill>
                <a:latin typeface="Humanist531BT-BlackA"/>
              </a:rPr>
              <a:t>Voltages and Currents in Balanced Y-Connected Supply System</a:t>
            </a:r>
            <a:endParaRPr lang="en-US" b="1" dirty="0"/>
          </a:p>
        </p:txBody>
      </p:sp>
      <p:pic>
        <p:nvPicPr>
          <p:cNvPr id="3" name="Picture 2"/>
          <p:cNvPicPr>
            <a:picLocks noChangeAspect="1"/>
          </p:cNvPicPr>
          <p:nvPr/>
        </p:nvPicPr>
        <p:blipFill>
          <a:blip r:embed="rId2"/>
          <a:stretch>
            <a:fillRect/>
          </a:stretch>
        </p:blipFill>
        <p:spPr>
          <a:xfrm>
            <a:off x="702157" y="758471"/>
            <a:ext cx="3823188" cy="2488312"/>
          </a:xfrm>
          <a:prstGeom prst="rect">
            <a:avLst/>
          </a:prstGeom>
        </p:spPr>
      </p:pic>
      <p:sp>
        <p:nvSpPr>
          <p:cNvPr id="4" name="Rectangle 3"/>
          <p:cNvSpPr/>
          <p:nvPr/>
        </p:nvSpPr>
        <p:spPr>
          <a:xfrm>
            <a:off x="702156" y="3246783"/>
            <a:ext cx="9329739" cy="369332"/>
          </a:xfrm>
          <a:prstGeom prst="rect">
            <a:avLst/>
          </a:prstGeom>
        </p:spPr>
        <p:txBody>
          <a:bodyPr wrap="square">
            <a:spAutoFit/>
          </a:bodyPr>
          <a:lstStyle/>
          <a:p>
            <a:r>
              <a:rPr lang="en-US" dirty="0" smtClean="0">
                <a:latin typeface="TimesNewRomanPSMT"/>
              </a:rPr>
              <a:t>The </a:t>
            </a:r>
            <a:r>
              <a:rPr lang="en-US" dirty="0" err="1">
                <a:latin typeface="TimesNewRomanPSMT"/>
              </a:rPr>
              <a:t>r.m.s</a:t>
            </a:r>
            <a:r>
              <a:rPr lang="en-US" dirty="0">
                <a:latin typeface="TimesNewRomanPSMT"/>
              </a:rPr>
              <a:t>. values </a:t>
            </a:r>
            <a:r>
              <a:rPr lang="en-US" dirty="0" smtClean="0">
                <a:latin typeface="TimesNewRomanPSMT"/>
              </a:rPr>
              <a:t>of the </a:t>
            </a:r>
            <a:r>
              <a:rPr lang="en-US" dirty="0" err="1">
                <a:latin typeface="TimesNewRomanPSMT"/>
              </a:rPr>
              <a:t>e.m.f.s</a:t>
            </a:r>
            <a:r>
              <a:rPr lang="en-US" dirty="0">
                <a:latin typeface="TimesNewRomanPSMT"/>
              </a:rPr>
              <a:t> generated in the three phases are </a:t>
            </a:r>
            <a:r>
              <a:rPr lang="en-US" i="1" dirty="0">
                <a:latin typeface="TimesNewRomanPS-ItalicMT"/>
              </a:rPr>
              <a:t>E</a:t>
            </a:r>
            <a:r>
              <a:rPr lang="en-US" sz="800" i="1" dirty="0">
                <a:latin typeface="TimesNewRomanPS-ItalicMT"/>
              </a:rPr>
              <a:t>RN</a:t>
            </a:r>
            <a:r>
              <a:rPr lang="en-US" dirty="0">
                <a:latin typeface="TimesNewRomanPSMT"/>
              </a:rPr>
              <a:t>, </a:t>
            </a:r>
            <a:r>
              <a:rPr lang="en-US" i="1" dirty="0">
                <a:latin typeface="TimesNewRomanPS-ItalicMT"/>
              </a:rPr>
              <a:t>E</a:t>
            </a:r>
            <a:r>
              <a:rPr lang="en-US" sz="800" i="1" dirty="0">
                <a:latin typeface="TimesNewRomanPS-ItalicMT"/>
              </a:rPr>
              <a:t>YN </a:t>
            </a:r>
            <a:r>
              <a:rPr lang="en-US" dirty="0">
                <a:latin typeface="TimesNewRomanPSMT"/>
              </a:rPr>
              <a:t>and </a:t>
            </a:r>
            <a:r>
              <a:rPr lang="en-US" i="1" dirty="0">
                <a:latin typeface="TimesNewRomanPS-ItalicMT"/>
              </a:rPr>
              <a:t>E</a:t>
            </a:r>
            <a:r>
              <a:rPr lang="en-US" sz="800" i="1" dirty="0">
                <a:latin typeface="TimesNewRomanPS-ItalicMT"/>
              </a:rPr>
              <a:t>BN</a:t>
            </a:r>
            <a:endParaRPr lang="en-US" dirty="0"/>
          </a:p>
        </p:txBody>
      </p:sp>
      <p:pic>
        <p:nvPicPr>
          <p:cNvPr id="5" name="Picture 4"/>
          <p:cNvPicPr>
            <a:picLocks noChangeAspect="1"/>
          </p:cNvPicPr>
          <p:nvPr/>
        </p:nvPicPr>
        <p:blipFill>
          <a:blip r:embed="rId3"/>
          <a:stretch>
            <a:fillRect/>
          </a:stretch>
        </p:blipFill>
        <p:spPr>
          <a:xfrm>
            <a:off x="8464962" y="241230"/>
            <a:ext cx="3339548" cy="2778608"/>
          </a:xfrm>
          <a:prstGeom prst="rect">
            <a:avLst/>
          </a:prstGeom>
        </p:spPr>
      </p:pic>
      <p:grpSp>
        <p:nvGrpSpPr>
          <p:cNvPr id="10" name="Group 9"/>
          <p:cNvGrpSpPr/>
          <p:nvPr/>
        </p:nvGrpSpPr>
        <p:grpSpPr>
          <a:xfrm>
            <a:off x="1331845" y="4161111"/>
            <a:ext cx="5830075" cy="1033741"/>
            <a:chOff x="443950" y="3882816"/>
            <a:chExt cx="5830075" cy="1033741"/>
          </a:xfrm>
        </p:grpSpPr>
        <p:pic>
          <p:nvPicPr>
            <p:cNvPr id="6" name="Picture 5"/>
            <p:cNvPicPr>
              <a:picLocks noChangeAspect="1"/>
            </p:cNvPicPr>
            <p:nvPr/>
          </p:nvPicPr>
          <p:blipFill>
            <a:blip r:embed="rId4"/>
            <a:stretch>
              <a:fillRect/>
            </a:stretch>
          </p:blipFill>
          <p:spPr>
            <a:xfrm>
              <a:off x="2146644" y="3895205"/>
              <a:ext cx="4127381" cy="1021352"/>
            </a:xfrm>
            <a:prstGeom prst="rect">
              <a:avLst/>
            </a:prstGeom>
          </p:spPr>
        </p:pic>
        <p:sp>
          <p:nvSpPr>
            <p:cNvPr id="7" name="TextBox 6"/>
            <p:cNvSpPr txBox="1"/>
            <p:nvPr/>
          </p:nvSpPr>
          <p:spPr>
            <a:xfrm>
              <a:off x="463826" y="3882816"/>
              <a:ext cx="1987826" cy="369332"/>
            </a:xfrm>
            <a:prstGeom prst="rect">
              <a:avLst/>
            </a:prstGeom>
            <a:noFill/>
          </p:spPr>
          <p:txBody>
            <a:bodyPr wrap="square" rtlCol="0">
              <a:spAutoFit/>
            </a:bodyPr>
            <a:lstStyle/>
            <a:p>
              <a:r>
                <a:rPr lang="en-US" dirty="0"/>
                <a:t>p</a:t>
              </a:r>
              <a:r>
                <a:rPr lang="en-US" dirty="0" smtClean="0"/>
                <a:t>hasor difference</a:t>
              </a:r>
              <a:endParaRPr lang="en-US" dirty="0"/>
            </a:p>
          </p:txBody>
        </p:sp>
        <p:sp>
          <p:nvSpPr>
            <p:cNvPr id="8" name="TextBox 7"/>
            <p:cNvSpPr txBox="1"/>
            <p:nvPr/>
          </p:nvSpPr>
          <p:spPr>
            <a:xfrm>
              <a:off x="443950" y="4525548"/>
              <a:ext cx="1987826" cy="369332"/>
            </a:xfrm>
            <a:prstGeom prst="rect">
              <a:avLst/>
            </a:prstGeom>
            <a:noFill/>
          </p:spPr>
          <p:txBody>
            <a:bodyPr wrap="square" rtlCol="0">
              <a:spAutoFit/>
            </a:bodyPr>
            <a:lstStyle/>
            <a:p>
              <a:r>
                <a:rPr lang="en-US" dirty="0"/>
                <a:t>p</a:t>
              </a:r>
              <a:r>
                <a:rPr lang="en-US" dirty="0" smtClean="0"/>
                <a:t>hasor difference</a:t>
              </a:r>
              <a:endParaRPr lang="en-US" dirty="0"/>
            </a:p>
          </p:txBody>
        </p:sp>
        <p:sp>
          <p:nvSpPr>
            <p:cNvPr id="9" name="TextBox 8"/>
            <p:cNvSpPr txBox="1"/>
            <p:nvPr/>
          </p:nvSpPr>
          <p:spPr>
            <a:xfrm>
              <a:off x="470454" y="4207492"/>
              <a:ext cx="1987826" cy="369332"/>
            </a:xfrm>
            <a:prstGeom prst="rect">
              <a:avLst/>
            </a:prstGeom>
            <a:noFill/>
          </p:spPr>
          <p:txBody>
            <a:bodyPr wrap="square" rtlCol="0">
              <a:spAutoFit/>
            </a:bodyPr>
            <a:lstStyle/>
            <a:p>
              <a:r>
                <a:rPr lang="en-US" dirty="0"/>
                <a:t>p</a:t>
              </a:r>
              <a:r>
                <a:rPr lang="en-US" dirty="0" smtClean="0"/>
                <a:t>hasor difference</a:t>
              </a:r>
              <a:endParaRPr lang="en-US" dirty="0"/>
            </a:p>
          </p:txBody>
        </p:sp>
      </p:grpSp>
      <mc:AlternateContent xmlns:mc="http://schemas.openxmlformats.org/markup-compatibility/2006" xmlns:p14="http://schemas.microsoft.com/office/powerpoint/2010/main">
        <mc:Choice Requires="p14">
          <p:contentPart p14:bwMode="auto" r:id="rId5">
            <p14:nvContentPartPr>
              <p14:cNvPr id="11" name="Ink 10"/>
              <p14:cNvContentPartPr/>
              <p14:nvPr/>
            </p14:nvContentPartPr>
            <p14:xfrm>
              <a:off x="0" y="71280"/>
              <a:ext cx="12037680" cy="6179760"/>
            </p14:xfrm>
          </p:contentPart>
        </mc:Choice>
        <mc:Fallback xmlns="">
          <p:pic>
            <p:nvPicPr>
              <p:cNvPr id="11" name="Ink 10"/>
              <p:cNvPicPr/>
              <p:nvPr/>
            </p:nvPicPr>
            <p:blipFill>
              <a:blip r:embed="rId6"/>
              <a:stretch>
                <a:fillRect/>
              </a:stretch>
            </p:blipFill>
            <p:spPr>
              <a:xfrm>
                <a:off x="-9360" y="61920"/>
                <a:ext cx="12056400" cy="6198480"/>
              </a:xfrm>
              <a:prstGeom prst="rect">
                <a:avLst/>
              </a:prstGeom>
            </p:spPr>
          </p:pic>
        </mc:Fallback>
      </mc:AlternateContent>
    </p:spTree>
    <p:extLst>
      <p:ext uri="{BB962C8B-B14F-4D97-AF65-F5344CB8AC3E}">
        <p14:creationId xmlns:p14="http://schemas.microsoft.com/office/powerpoint/2010/main" val="37454532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106" y="328856"/>
            <a:ext cx="5750292" cy="369332"/>
          </a:xfrm>
          <a:prstGeom prst="rect">
            <a:avLst/>
          </a:prstGeom>
        </p:spPr>
        <p:txBody>
          <a:bodyPr wrap="none">
            <a:spAutoFit/>
          </a:bodyPr>
          <a:lstStyle/>
          <a:p>
            <a:r>
              <a:rPr lang="en-US" b="1" dirty="0">
                <a:solidFill>
                  <a:srgbClr val="0000FF"/>
                </a:solidFill>
                <a:latin typeface="TimesNewRomanPS-BoldMT"/>
              </a:rPr>
              <a:t>1. Relation between line voltage and phase voltage</a:t>
            </a:r>
            <a:endParaRPr lang="en-US" dirty="0"/>
          </a:p>
        </p:txBody>
      </p:sp>
      <p:sp>
        <p:nvSpPr>
          <p:cNvPr id="3" name="Rectangle 2"/>
          <p:cNvSpPr/>
          <p:nvPr/>
        </p:nvSpPr>
        <p:spPr>
          <a:xfrm>
            <a:off x="397566" y="698188"/>
            <a:ext cx="10747512" cy="369332"/>
          </a:xfrm>
          <a:prstGeom prst="rect">
            <a:avLst/>
          </a:prstGeom>
        </p:spPr>
        <p:txBody>
          <a:bodyPr wrap="square">
            <a:spAutoFit/>
          </a:bodyPr>
          <a:lstStyle/>
          <a:p>
            <a:r>
              <a:rPr lang="en-US" dirty="0">
                <a:latin typeface="TimesNewRomanPSMT"/>
              </a:rPr>
              <a:t>Considering the lines </a:t>
            </a:r>
            <a:r>
              <a:rPr lang="en-US" i="1" dirty="0">
                <a:latin typeface="TimesNewRomanPS-ItalicMT"/>
              </a:rPr>
              <a:t>R </a:t>
            </a:r>
            <a:r>
              <a:rPr lang="en-US" dirty="0">
                <a:latin typeface="TimesNewRomanPSMT"/>
              </a:rPr>
              <a:t>and </a:t>
            </a:r>
            <a:r>
              <a:rPr lang="en-US" i="1" dirty="0">
                <a:latin typeface="TimesNewRomanPS-ItalicMT"/>
              </a:rPr>
              <a:t>Y</a:t>
            </a:r>
            <a:r>
              <a:rPr lang="en-US" dirty="0">
                <a:latin typeface="TimesNewRomanPSMT"/>
              </a:rPr>
              <a:t>, the </a:t>
            </a:r>
            <a:r>
              <a:rPr lang="en-US" dirty="0" smtClean="0">
                <a:latin typeface="TimesNewRomanPSMT"/>
              </a:rPr>
              <a:t>line voltage </a:t>
            </a:r>
            <a:r>
              <a:rPr lang="en-US" i="1" dirty="0">
                <a:latin typeface="TimesNewRomanPS-ItalicMT"/>
              </a:rPr>
              <a:t>V</a:t>
            </a:r>
            <a:r>
              <a:rPr lang="en-US" sz="800" i="1" dirty="0">
                <a:latin typeface="TimesNewRomanPS-ItalicMT"/>
              </a:rPr>
              <a:t>RY </a:t>
            </a:r>
            <a:r>
              <a:rPr lang="en-US" dirty="0">
                <a:latin typeface="TimesNewRomanPSMT"/>
              </a:rPr>
              <a:t>is equal to the phasor difference of </a:t>
            </a:r>
            <a:r>
              <a:rPr lang="en-US" i="1" dirty="0">
                <a:latin typeface="TimesNewRomanPS-ItalicMT"/>
              </a:rPr>
              <a:t>E</a:t>
            </a:r>
            <a:r>
              <a:rPr lang="en-US" sz="800" i="1" dirty="0">
                <a:latin typeface="TimesNewRomanPS-ItalicMT"/>
              </a:rPr>
              <a:t>RN </a:t>
            </a:r>
            <a:r>
              <a:rPr lang="en-US" sz="800" i="1" dirty="0" smtClean="0">
                <a:latin typeface="TimesNewRomanPS-ItalicMT"/>
              </a:rPr>
              <a:t> </a:t>
            </a:r>
            <a:r>
              <a:rPr lang="en-US" dirty="0" smtClean="0">
                <a:latin typeface="TimesNewRomanPSMT"/>
              </a:rPr>
              <a:t>and </a:t>
            </a:r>
            <a:r>
              <a:rPr lang="en-US" i="1" dirty="0">
                <a:latin typeface="TimesNewRomanPS-ItalicMT"/>
              </a:rPr>
              <a:t>E</a:t>
            </a:r>
            <a:r>
              <a:rPr lang="en-US" sz="800" i="1" dirty="0">
                <a:latin typeface="TimesNewRomanPS-ItalicMT"/>
              </a:rPr>
              <a:t>YN</a:t>
            </a:r>
            <a:r>
              <a:rPr lang="en-US" dirty="0">
                <a:latin typeface="TimesNewRomanPSMT"/>
              </a:rPr>
              <a:t>.</a:t>
            </a:r>
            <a:endParaRPr lang="en-US" dirty="0"/>
          </a:p>
        </p:txBody>
      </p:sp>
      <p:pic>
        <p:nvPicPr>
          <p:cNvPr id="4" name="Picture 3"/>
          <p:cNvPicPr>
            <a:picLocks noChangeAspect="1"/>
          </p:cNvPicPr>
          <p:nvPr/>
        </p:nvPicPr>
        <p:blipFill>
          <a:blip r:embed="rId2"/>
          <a:stretch>
            <a:fillRect/>
          </a:stretch>
        </p:blipFill>
        <p:spPr>
          <a:xfrm>
            <a:off x="8786192" y="1067520"/>
            <a:ext cx="3339548" cy="2778608"/>
          </a:xfrm>
          <a:prstGeom prst="rect">
            <a:avLst/>
          </a:prstGeom>
        </p:spPr>
      </p:pic>
      <p:sp>
        <p:nvSpPr>
          <p:cNvPr id="6" name="Rectangle 5"/>
          <p:cNvSpPr/>
          <p:nvPr/>
        </p:nvSpPr>
        <p:spPr>
          <a:xfrm>
            <a:off x="397566" y="1067520"/>
            <a:ext cx="4733988" cy="369332"/>
          </a:xfrm>
          <a:prstGeom prst="rect">
            <a:avLst/>
          </a:prstGeom>
        </p:spPr>
        <p:txBody>
          <a:bodyPr wrap="none">
            <a:spAutoFit/>
          </a:bodyPr>
          <a:lstStyle/>
          <a:p>
            <a:r>
              <a:rPr lang="en-US" dirty="0">
                <a:latin typeface="TimesNewRomanPSMT"/>
              </a:rPr>
              <a:t>equal in magnitude (= </a:t>
            </a:r>
            <a:r>
              <a:rPr lang="en-US" i="1" dirty="0" err="1">
                <a:latin typeface="TimesNewRomanPS-ItalicMT"/>
              </a:rPr>
              <a:t>E</a:t>
            </a:r>
            <a:r>
              <a:rPr lang="en-US" sz="800" i="1" dirty="0" err="1">
                <a:latin typeface="TimesNewRomanPS-ItalicMT"/>
              </a:rPr>
              <a:t>ph</a:t>
            </a:r>
            <a:r>
              <a:rPr lang="en-US" dirty="0">
                <a:latin typeface="TimesNewRomanPSMT"/>
              </a:rPr>
              <a:t>) and are 60° apart.</a:t>
            </a:r>
            <a:endParaRPr lang="en-US" dirty="0"/>
          </a:p>
        </p:txBody>
      </p:sp>
      <p:grpSp>
        <p:nvGrpSpPr>
          <p:cNvPr id="8" name="Group 7"/>
          <p:cNvGrpSpPr/>
          <p:nvPr/>
        </p:nvGrpSpPr>
        <p:grpSpPr>
          <a:xfrm>
            <a:off x="609600" y="1378224"/>
            <a:ext cx="8388626" cy="2253379"/>
            <a:chOff x="609600" y="1709531"/>
            <a:chExt cx="8388626" cy="2253379"/>
          </a:xfrm>
        </p:grpSpPr>
        <p:pic>
          <p:nvPicPr>
            <p:cNvPr id="5" name="Picture 4"/>
            <p:cNvPicPr>
              <a:picLocks noChangeAspect="1"/>
            </p:cNvPicPr>
            <p:nvPr/>
          </p:nvPicPr>
          <p:blipFill>
            <a:blip r:embed="rId3"/>
            <a:stretch>
              <a:fillRect/>
            </a:stretch>
          </p:blipFill>
          <p:spPr>
            <a:xfrm>
              <a:off x="609600" y="1901541"/>
              <a:ext cx="8388626" cy="2061369"/>
            </a:xfrm>
            <a:prstGeom prst="rect">
              <a:avLst/>
            </a:prstGeom>
          </p:spPr>
        </p:pic>
        <p:sp>
          <p:nvSpPr>
            <p:cNvPr id="7" name="Rectangle 6"/>
            <p:cNvSpPr/>
            <p:nvPr/>
          </p:nvSpPr>
          <p:spPr>
            <a:xfrm>
              <a:off x="1139687" y="1709531"/>
              <a:ext cx="6188765" cy="278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 name="Rectangle 8"/>
              <p:cNvSpPr/>
              <p:nvPr/>
            </p:nvSpPr>
            <p:spPr>
              <a:xfrm>
                <a:off x="609600" y="4348842"/>
                <a:ext cx="9753600" cy="1252522"/>
              </a:xfrm>
              <a:prstGeom prst="rect">
                <a:avLst/>
              </a:prstGeom>
            </p:spPr>
            <p:txBody>
              <a:bodyPr wrap="square">
                <a:spAutoFit/>
              </a:bodyPr>
              <a:lstStyle/>
              <a:p>
                <a:r>
                  <a:rPr lang="en-US" dirty="0" smtClean="0">
                    <a:solidFill>
                      <a:srgbClr val="000000"/>
                    </a:solidFill>
                    <a:latin typeface="TimesNewRomanPSMT"/>
                  </a:rPr>
                  <a:t>Hence in a balanced 3-phase Y-connected supply system :</a:t>
                </a:r>
              </a:p>
              <a:p>
                <a:r>
                  <a:rPr lang="en-US" b="1" dirty="0">
                    <a:solidFill>
                      <a:srgbClr val="0000FF"/>
                    </a:solidFill>
                    <a:latin typeface="TimesNewRomanPS-BoldMT"/>
                  </a:rPr>
                  <a:t>(</a:t>
                </a:r>
                <a:r>
                  <a:rPr lang="en-US" b="1" dirty="0" err="1">
                    <a:solidFill>
                      <a:srgbClr val="0000FF"/>
                    </a:solidFill>
                    <a:latin typeface="TimesNewRomanPS-BoldItalicMT"/>
                  </a:rPr>
                  <a:t>i</a:t>
                </a:r>
                <a:r>
                  <a:rPr lang="en-US" b="1" dirty="0">
                    <a:solidFill>
                      <a:srgbClr val="0000FF"/>
                    </a:solidFill>
                    <a:latin typeface="TimesNewRomanPS-BoldMT"/>
                  </a:rPr>
                  <a:t>) </a:t>
                </a:r>
                <a:r>
                  <a:rPr lang="en-US" dirty="0">
                    <a:solidFill>
                      <a:srgbClr val="000000"/>
                    </a:solidFill>
                    <a:latin typeface="TimesNewRomanPS-ItalicMT"/>
                  </a:rPr>
                  <a:t>Line voltage</a:t>
                </a:r>
                <a:r>
                  <a:rPr lang="en-US" dirty="0">
                    <a:solidFill>
                      <a:srgbClr val="000000"/>
                    </a:solidFill>
                    <a:latin typeface="TimesNewRomanPSMT"/>
                  </a:rPr>
                  <a:t>, </a:t>
                </a:r>
                <a:r>
                  <a:rPr lang="en-US" dirty="0">
                    <a:solidFill>
                      <a:srgbClr val="000000"/>
                    </a:solidFill>
                    <a:latin typeface="TimesNewRomanPS-ItalicMT"/>
                  </a:rPr>
                  <a:t>V</a:t>
                </a:r>
                <a:r>
                  <a:rPr lang="en-US" sz="800" dirty="0">
                    <a:solidFill>
                      <a:srgbClr val="000000"/>
                    </a:solidFill>
                    <a:latin typeface="TimesNewRomanPS-ItalicMT"/>
                  </a:rPr>
                  <a:t>L </a:t>
                </a:r>
                <a:r>
                  <a:rPr lang="en-US" dirty="0" smtClean="0">
                    <a:solidFill>
                      <a:srgbClr val="000000"/>
                    </a:solidFill>
                    <a:latin typeface="TimesNewRomanPSMT"/>
                  </a:rPr>
                  <a:t>=</a:t>
                </a:r>
                <a14:m>
                  <m:oMath xmlns:m="http://schemas.openxmlformats.org/officeDocument/2006/math">
                    <m:rad>
                      <m:radPr>
                        <m:degHide m:val="on"/>
                        <m:ctrlPr>
                          <a:rPr lang="en-US" i="1" smtClean="0">
                            <a:solidFill>
                              <a:srgbClr val="000000"/>
                            </a:solidFill>
                            <a:latin typeface="Cambria Math" panose="02040503050406030204" pitchFamily="18" charset="0"/>
                          </a:rPr>
                        </m:ctrlPr>
                      </m:radPr>
                      <m:deg/>
                      <m:e>
                        <m:r>
                          <a:rPr lang="en-US" b="0" i="0" smtClean="0">
                            <a:solidFill>
                              <a:srgbClr val="000000"/>
                            </a:solidFill>
                            <a:latin typeface="Cambria Math" panose="02040503050406030204" pitchFamily="18" charset="0"/>
                          </a:rPr>
                          <m:t>3</m:t>
                        </m:r>
                      </m:e>
                    </m:rad>
                  </m:oMath>
                </a14:m>
                <a:r>
                  <a:rPr lang="en-US" dirty="0" smtClean="0">
                    <a:solidFill>
                      <a:srgbClr val="000000"/>
                    </a:solidFill>
                    <a:latin typeface="TimesNewRomanPSMT"/>
                  </a:rPr>
                  <a:t> </a:t>
                </a:r>
                <a:r>
                  <a:rPr lang="en-US" dirty="0" smtClean="0">
                    <a:solidFill>
                      <a:srgbClr val="000000"/>
                    </a:solidFill>
                    <a:latin typeface="TimesNewRomanPS-ItalicMT"/>
                  </a:rPr>
                  <a:t>E</a:t>
                </a:r>
                <a:r>
                  <a:rPr lang="en-US" sz="800" dirty="0" smtClean="0">
                    <a:solidFill>
                      <a:srgbClr val="000000"/>
                    </a:solidFill>
                    <a:latin typeface="TimesNewRomanPS-ItalicMT"/>
                  </a:rPr>
                  <a:t>ph </a:t>
                </a:r>
                <a:r>
                  <a:rPr lang="en-US" dirty="0">
                    <a:solidFill>
                      <a:srgbClr val="000000"/>
                    </a:solidFill>
                    <a:latin typeface="TimesNewRomanPSMT"/>
                  </a:rPr>
                  <a:t>... </a:t>
                </a:r>
                <a:r>
                  <a:rPr lang="en-US" dirty="0">
                    <a:solidFill>
                      <a:srgbClr val="000000"/>
                    </a:solidFill>
                    <a:latin typeface="TimesNewRomanPS-ItalicMT"/>
                  </a:rPr>
                  <a:t>in magnitude</a:t>
                </a:r>
              </a:p>
              <a:p>
                <a:r>
                  <a:rPr lang="en-US" b="1" dirty="0">
                    <a:solidFill>
                      <a:srgbClr val="0000FF"/>
                    </a:solidFill>
                    <a:latin typeface="TimesNewRomanPS-BoldMT"/>
                  </a:rPr>
                  <a:t>(</a:t>
                </a:r>
                <a:r>
                  <a:rPr lang="en-US" b="1" dirty="0">
                    <a:solidFill>
                      <a:srgbClr val="0000FF"/>
                    </a:solidFill>
                    <a:latin typeface="TimesNewRomanPS-BoldItalicMT"/>
                  </a:rPr>
                  <a:t>ii</a:t>
                </a:r>
                <a:r>
                  <a:rPr lang="en-US" b="1" dirty="0">
                    <a:solidFill>
                      <a:srgbClr val="0000FF"/>
                    </a:solidFill>
                    <a:latin typeface="TimesNewRomanPS-BoldMT"/>
                  </a:rPr>
                  <a:t>) </a:t>
                </a:r>
                <a:r>
                  <a:rPr lang="en-US" dirty="0">
                    <a:solidFill>
                      <a:srgbClr val="000000"/>
                    </a:solidFill>
                    <a:latin typeface="TimesNewRomanPS-ItalicMT"/>
                  </a:rPr>
                  <a:t>All line voltages are equal in magnitude </a:t>
                </a:r>
                <a:r>
                  <a:rPr lang="en-US" dirty="0">
                    <a:solidFill>
                      <a:srgbClr val="000000"/>
                    </a:solidFill>
                    <a:latin typeface="TimesNewRomanPSMT"/>
                  </a:rPr>
                  <a:t>(</a:t>
                </a:r>
                <a:r>
                  <a:rPr lang="en-US" dirty="0">
                    <a:solidFill>
                      <a:srgbClr val="000000"/>
                    </a:solidFill>
                    <a:latin typeface="TimesNewRomanPS-ItalicMT"/>
                  </a:rPr>
                  <a:t>i.e</a:t>
                </a:r>
                <a:r>
                  <a:rPr lang="en-US" dirty="0">
                    <a:solidFill>
                      <a:srgbClr val="000000"/>
                    </a:solidFill>
                    <a:latin typeface="TimesNewRomanPSMT"/>
                  </a:rPr>
                  <a:t>. = </a:t>
                </a:r>
                <a14:m>
                  <m:oMath xmlns:m="http://schemas.openxmlformats.org/officeDocument/2006/math">
                    <m:rad>
                      <m:radPr>
                        <m:degHide m:val="on"/>
                        <m:ctrlPr>
                          <a:rPr lang="en-US" i="1">
                            <a:solidFill>
                              <a:srgbClr val="000000"/>
                            </a:solidFill>
                            <a:latin typeface="Cambria Math" panose="02040503050406030204" pitchFamily="18" charset="0"/>
                          </a:rPr>
                        </m:ctrlPr>
                      </m:radPr>
                      <m:deg/>
                      <m:e>
                        <m:r>
                          <a:rPr lang="en-US">
                            <a:solidFill>
                              <a:srgbClr val="000000"/>
                            </a:solidFill>
                            <a:latin typeface="Cambria Math" panose="02040503050406030204" pitchFamily="18" charset="0"/>
                          </a:rPr>
                          <m:t>3</m:t>
                        </m:r>
                      </m:e>
                    </m:rad>
                  </m:oMath>
                </a14:m>
                <a:r>
                  <a:rPr lang="en-US" dirty="0">
                    <a:solidFill>
                      <a:srgbClr val="000000"/>
                    </a:solidFill>
                    <a:latin typeface="TimesNewRomanPS-ItalicMT"/>
                  </a:rPr>
                  <a:t>E</a:t>
                </a:r>
                <a:r>
                  <a:rPr lang="en-US" sz="800" dirty="0">
                    <a:solidFill>
                      <a:srgbClr val="000000"/>
                    </a:solidFill>
                    <a:latin typeface="TimesNewRomanPS-ItalicMT"/>
                  </a:rPr>
                  <a:t>ph </a:t>
                </a:r>
                <a:r>
                  <a:rPr lang="en-US" dirty="0">
                    <a:solidFill>
                      <a:srgbClr val="000000"/>
                    </a:solidFill>
                    <a:latin typeface="TimesNewRomanPSMT"/>
                  </a:rPr>
                  <a:t>) </a:t>
                </a:r>
                <a:r>
                  <a:rPr lang="en-US" dirty="0">
                    <a:solidFill>
                      <a:srgbClr val="000000"/>
                    </a:solidFill>
                    <a:latin typeface="TimesNewRomanPS-ItalicMT"/>
                  </a:rPr>
                  <a:t>but displaced 120° from </a:t>
                </a:r>
                <a:r>
                  <a:rPr lang="en-US" dirty="0" smtClean="0">
                    <a:solidFill>
                      <a:srgbClr val="000000"/>
                    </a:solidFill>
                    <a:latin typeface="TimesNewRomanPS-ItalicMT"/>
                  </a:rPr>
                  <a:t>one another </a:t>
                </a:r>
              </a:p>
              <a:p>
                <a:r>
                  <a:rPr lang="en-US" b="1" dirty="0" smtClean="0">
                    <a:solidFill>
                      <a:srgbClr val="0000FF"/>
                    </a:solidFill>
                    <a:latin typeface="TimesNewRomanPS-BoldMT"/>
                  </a:rPr>
                  <a:t>(</a:t>
                </a:r>
                <a:r>
                  <a:rPr lang="en-US" b="1" dirty="0">
                    <a:solidFill>
                      <a:srgbClr val="0000FF"/>
                    </a:solidFill>
                    <a:latin typeface="TimesNewRomanPS-BoldItalicMT"/>
                  </a:rPr>
                  <a:t>iii</a:t>
                </a:r>
                <a:r>
                  <a:rPr lang="en-US" b="1" dirty="0">
                    <a:solidFill>
                      <a:srgbClr val="0000FF"/>
                    </a:solidFill>
                    <a:latin typeface="TimesNewRomanPS-BoldMT"/>
                  </a:rPr>
                  <a:t>) </a:t>
                </a:r>
                <a:r>
                  <a:rPr lang="en-US" dirty="0">
                    <a:solidFill>
                      <a:srgbClr val="000000"/>
                    </a:solidFill>
                    <a:latin typeface="TimesNewRomanPS-ItalicMT"/>
                  </a:rPr>
                  <a:t>Line voltages are 30° ahead of their respective phase voltages.</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09600" y="4348842"/>
                <a:ext cx="9753600" cy="1252522"/>
              </a:xfrm>
              <a:prstGeom prst="rect">
                <a:avLst/>
              </a:prstGeom>
              <a:blipFill rotWithShape="0">
                <a:blip r:embed="rId4"/>
                <a:stretch>
                  <a:fillRect l="-500" t="-2427" b="-631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8661960" y="2634120"/>
              <a:ext cx="3143520" cy="1964880"/>
            </p14:xfrm>
          </p:contentPart>
        </mc:Choice>
        <mc:Fallback xmlns="">
          <p:pic>
            <p:nvPicPr>
              <p:cNvPr id="10" name="Ink 9"/>
              <p:cNvPicPr/>
              <p:nvPr/>
            </p:nvPicPr>
            <p:blipFill>
              <a:blip r:embed="rId6"/>
              <a:stretch>
                <a:fillRect/>
              </a:stretch>
            </p:blipFill>
            <p:spPr>
              <a:xfrm>
                <a:off x="8652600" y="2624760"/>
                <a:ext cx="3162240" cy="1983600"/>
              </a:xfrm>
              <a:prstGeom prst="rect">
                <a:avLst/>
              </a:prstGeom>
            </p:spPr>
          </p:pic>
        </mc:Fallback>
      </mc:AlternateContent>
    </p:spTree>
    <p:extLst>
      <p:ext uri="{BB962C8B-B14F-4D97-AF65-F5344CB8AC3E}">
        <p14:creationId xmlns:p14="http://schemas.microsoft.com/office/powerpoint/2010/main" val="16411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173" y="368613"/>
            <a:ext cx="2458750" cy="369332"/>
          </a:xfrm>
          <a:prstGeom prst="rect">
            <a:avLst/>
          </a:prstGeom>
        </p:spPr>
        <p:txBody>
          <a:bodyPr wrap="none">
            <a:spAutoFit/>
          </a:bodyPr>
          <a:lstStyle/>
          <a:p>
            <a:r>
              <a:rPr lang="en-US" b="1" dirty="0">
                <a:solidFill>
                  <a:srgbClr val="0000FF"/>
                </a:solidFill>
                <a:latin typeface="TimesNewRomanPS-BoldMT"/>
              </a:rPr>
              <a:t>Complex Waveforms</a:t>
            </a:r>
          </a:p>
        </p:txBody>
      </p:sp>
      <p:pic>
        <p:nvPicPr>
          <p:cNvPr id="3" name="Picture 2"/>
          <p:cNvPicPr>
            <a:picLocks noChangeAspect="1"/>
          </p:cNvPicPr>
          <p:nvPr/>
        </p:nvPicPr>
        <p:blipFill>
          <a:blip r:embed="rId2"/>
          <a:stretch>
            <a:fillRect/>
          </a:stretch>
        </p:blipFill>
        <p:spPr>
          <a:xfrm>
            <a:off x="1646374" y="737945"/>
            <a:ext cx="9245651" cy="3245955"/>
          </a:xfrm>
          <a:prstGeom prst="rect">
            <a:avLst/>
          </a:prstGeom>
        </p:spPr>
      </p:pic>
      <p:pic>
        <p:nvPicPr>
          <p:cNvPr id="4" name="Picture 3"/>
          <p:cNvPicPr>
            <a:picLocks noChangeAspect="1"/>
          </p:cNvPicPr>
          <p:nvPr/>
        </p:nvPicPr>
        <p:blipFill>
          <a:blip r:embed="rId3"/>
          <a:stretch>
            <a:fillRect/>
          </a:stretch>
        </p:blipFill>
        <p:spPr>
          <a:xfrm>
            <a:off x="4102997" y="3884129"/>
            <a:ext cx="4047090" cy="2645710"/>
          </a:xfrm>
          <a:prstGeom prst="rect">
            <a:avLst/>
          </a:prstGeom>
        </p:spPr>
      </p:pic>
    </p:spTree>
    <p:extLst>
      <p:ext uri="{BB962C8B-B14F-4D97-AF65-F5344CB8AC3E}">
        <p14:creationId xmlns:p14="http://schemas.microsoft.com/office/powerpoint/2010/main" val="19410722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305" y="218497"/>
            <a:ext cx="5788764" cy="369332"/>
          </a:xfrm>
          <a:prstGeom prst="rect">
            <a:avLst/>
          </a:prstGeom>
        </p:spPr>
        <p:txBody>
          <a:bodyPr wrap="none">
            <a:spAutoFit/>
          </a:bodyPr>
          <a:lstStyle/>
          <a:p>
            <a:r>
              <a:rPr lang="en-US" b="1" dirty="0">
                <a:solidFill>
                  <a:srgbClr val="0000FF"/>
                </a:solidFill>
                <a:latin typeface="TimesNewRomanPS-BoldMT"/>
              </a:rPr>
              <a:t>2. Relation between line current and phase </a:t>
            </a:r>
            <a:r>
              <a:rPr lang="en-US" b="1" dirty="0" smtClean="0">
                <a:solidFill>
                  <a:srgbClr val="0000FF"/>
                </a:solidFill>
                <a:latin typeface="TimesNewRomanPS-BoldMT"/>
              </a:rPr>
              <a:t>current</a:t>
            </a:r>
            <a:endParaRPr lang="en-US" dirty="0"/>
          </a:p>
        </p:txBody>
      </p:sp>
      <p:sp>
        <p:nvSpPr>
          <p:cNvPr id="3" name="Rectangle 2"/>
          <p:cNvSpPr/>
          <p:nvPr/>
        </p:nvSpPr>
        <p:spPr>
          <a:xfrm>
            <a:off x="727652" y="546095"/>
            <a:ext cx="11039060" cy="369332"/>
          </a:xfrm>
          <a:prstGeom prst="rect">
            <a:avLst/>
          </a:prstGeom>
        </p:spPr>
        <p:txBody>
          <a:bodyPr wrap="square">
            <a:spAutoFit/>
          </a:bodyPr>
          <a:lstStyle/>
          <a:p>
            <a:r>
              <a:rPr lang="en-US" dirty="0" smtClean="0">
                <a:latin typeface="TimesNewRomanPSMT"/>
              </a:rPr>
              <a:t>Current </a:t>
            </a:r>
            <a:r>
              <a:rPr lang="en-US" dirty="0">
                <a:latin typeface="TimesNewRomanPSMT"/>
              </a:rPr>
              <a:t>in </a:t>
            </a:r>
            <a:r>
              <a:rPr lang="en-US" dirty="0" smtClean="0">
                <a:latin typeface="TimesNewRomanPSMT"/>
              </a:rPr>
              <a:t>a line </a:t>
            </a:r>
            <a:r>
              <a:rPr lang="en-US" dirty="0">
                <a:latin typeface="TimesNewRomanPSMT"/>
              </a:rPr>
              <a:t>conductor is the same as that in the phase to which the line conductor is connected.</a:t>
            </a:r>
            <a:endParaRPr lang="en-US" dirty="0"/>
          </a:p>
        </p:txBody>
      </p:sp>
      <p:pic>
        <p:nvPicPr>
          <p:cNvPr id="4" name="Picture 3"/>
          <p:cNvPicPr>
            <a:picLocks noChangeAspect="1"/>
          </p:cNvPicPr>
          <p:nvPr/>
        </p:nvPicPr>
        <p:blipFill>
          <a:blip r:embed="rId2"/>
          <a:stretch>
            <a:fillRect/>
          </a:stretch>
        </p:blipFill>
        <p:spPr>
          <a:xfrm>
            <a:off x="1424816" y="917732"/>
            <a:ext cx="4463537" cy="342252"/>
          </a:xfrm>
          <a:prstGeom prst="rect">
            <a:avLst/>
          </a:prstGeom>
        </p:spPr>
      </p:pic>
      <p:pic>
        <p:nvPicPr>
          <p:cNvPr id="5" name="Picture 4"/>
          <p:cNvPicPr>
            <a:picLocks noChangeAspect="1"/>
          </p:cNvPicPr>
          <p:nvPr/>
        </p:nvPicPr>
        <p:blipFill>
          <a:blip r:embed="rId3"/>
          <a:stretch>
            <a:fillRect/>
          </a:stretch>
        </p:blipFill>
        <p:spPr>
          <a:xfrm>
            <a:off x="8517916" y="1165896"/>
            <a:ext cx="3352800" cy="2466975"/>
          </a:xfrm>
          <a:prstGeom prst="rect">
            <a:avLst/>
          </a:prstGeom>
        </p:spPr>
      </p:pic>
      <p:pic>
        <p:nvPicPr>
          <p:cNvPr id="6" name="Picture 5"/>
          <p:cNvPicPr>
            <a:picLocks noChangeAspect="1"/>
          </p:cNvPicPr>
          <p:nvPr/>
        </p:nvPicPr>
        <p:blipFill>
          <a:blip r:embed="rId4"/>
          <a:stretch>
            <a:fillRect/>
          </a:stretch>
        </p:blipFill>
        <p:spPr>
          <a:xfrm>
            <a:off x="8629856" y="3648723"/>
            <a:ext cx="3416369" cy="3193847"/>
          </a:xfrm>
          <a:prstGeom prst="rect">
            <a:avLst/>
          </a:prstGeom>
        </p:spPr>
      </p:pic>
      <p:sp>
        <p:nvSpPr>
          <p:cNvPr id="7" name="Rectangle 6"/>
          <p:cNvSpPr/>
          <p:nvPr/>
        </p:nvSpPr>
        <p:spPr>
          <a:xfrm>
            <a:off x="304077" y="1376076"/>
            <a:ext cx="8601383" cy="2862322"/>
          </a:xfrm>
          <a:prstGeom prst="rect">
            <a:avLst/>
          </a:prstGeom>
        </p:spPr>
        <p:txBody>
          <a:bodyPr wrap="square">
            <a:spAutoFit/>
          </a:bodyPr>
          <a:lstStyle/>
          <a:p>
            <a:pPr marL="285750" indent="-285750">
              <a:buFont typeface="Arial" panose="020B0604020202020204" pitchFamily="34" charset="0"/>
              <a:buChar char="•"/>
            </a:pPr>
            <a:r>
              <a:rPr lang="en-US" dirty="0">
                <a:latin typeface="TimesNewRomanPSMT"/>
              </a:rPr>
              <a:t>For a balanced load, all the phase currents are equal in magnitude but displaced 120° from </a:t>
            </a:r>
            <a:r>
              <a:rPr lang="en-US" dirty="0" smtClean="0">
                <a:latin typeface="TimesNewRomanPSMT"/>
              </a:rPr>
              <a:t>one another</a:t>
            </a:r>
          </a:p>
          <a:p>
            <a:pPr marL="285750" indent="-285750">
              <a:buFont typeface="Arial" panose="020B0604020202020204" pitchFamily="34" charset="0"/>
              <a:buChar char="•"/>
            </a:pPr>
            <a:endParaRPr lang="en-US" dirty="0" smtClean="0">
              <a:latin typeface="TimesNewRomanPSMT"/>
            </a:endParaRPr>
          </a:p>
          <a:p>
            <a:pPr marL="285750" indent="-285750">
              <a:buFont typeface="Arial" panose="020B0604020202020204" pitchFamily="34" charset="0"/>
              <a:buChar char="•"/>
            </a:pPr>
            <a:r>
              <a:rPr lang="el-GR" dirty="0" smtClean="0">
                <a:latin typeface="Cambria Math" panose="02040503050406030204" pitchFamily="18" charset="0"/>
                <a:ea typeface="Cambria Math" panose="02040503050406030204" pitchFamily="18" charset="0"/>
              </a:rPr>
              <a:t>Φ</a:t>
            </a:r>
            <a:r>
              <a:rPr lang="en-US" dirty="0" smtClean="0">
                <a:latin typeface="SymbolMT"/>
              </a:rPr>
              <a:t> </a:t>
            </a:r>
            <a:r>
              <a:rPr lang="en-US" dirty="0">
                <a:latin typeface="TimesNewRomanPS-ItalicMT"/>
              </a:rPr>
              <a:t>is the angle between phase voltage and the corresponding phase </a:t>
            </a:r>
            <a:r>
              <a:rPr lang="en-US" dirty="0" smtClean="0">
                <a:latin typeface="TimesNewRomanPS-ItalicMT"/>
              </a:rPr>
              <a:t>current</a:t>
            </a:r>
            <a:r>
              <a:rPr lang="en-US" dirty="0" smtClean="0">
                <a:latin typeface="TimesNewRomanPSMT"/>
              </a:rPr>
              <a:t>.</a:t>
            </a:r>
          </a:p>
          <a:p>
            <a:pPr marL="285750" indent="-285750">
              <a:buFont typeface="Arial" panose="020B0604020202020204" pitchFamily="34" charset="0"/>
              <a:buChar char="•"/>
            </a:pPr>
            <a:endParaRPr lang="en-US" dirty="0" smtClean="0">
              <a:latin typeface="TimesNewRomanPSMT"/>
            </a:endParaRPr>
          </a:p>
          <a:p>
            <a:pPr marL="285750" indent="-285750">
              <a:buFont typeface="Arial" panose="020B0604020202020204" pitchFamily="34" charset="0"/>
              <a:buChar char="•"/>
            </a:pPr>
            <a:r>
              <a:rPr lang="en-US" dirty="0" smtClean="0">
                <a:latin typeface="TimesNewRomanPSMT"/>
              </a:rPr>
              <a:t>The angle </a:t>
            </a:r>
            <a:r>
              <a:rPr lang="en-US" dirty="0">
                <a:latin typeface="TimesNewRomanPSMT"/>
              </a:rPr>
              <a:t>between the line current and the corresponding line </a:t>
            </a:r>
            <a:r>
              <a:rPr lang="en-US" dirty="0" smtClean="0">
                <a:latin typeface="TimesNewRomanPSMT"/>
              </a:rPr>
              <a:t>voltage (</a:t>
            </a:r>
            <a:r>
              <a:rPr lang="en-US" dirty="0" smtClean="0"/>
              <a:t>IR </a:t>
            </a:r>
            <a:r>
              <a:rPr lang="en-US" dirty="0"/>
              <a:t>and VRY)</a:t>
            </a:r>
            <a:r>
              <a:rPr lang="en-US" dirty="0" smtClean="0">
                <a:latin typeface="TimesNewRomanPSMT"/>
              </a:rPr>
              <a:t> </a:t>
            </a:r>
            <a:r>
              <a:rPr lang="en-US" dirty="0">
                <a:latin typeface="TimesNewRomanPSMT"/>
              </a:rPr>
              <a:t>is </a:t>
            </a:r>
            <a:r>
              <a:rPr lang="en-US" dirty="0" smtClean="0">
                <a:latin typeface="TimesNewRomanPSMT"/>
              </a:rPr>
              <a:t>(30°+</a:t>
            </a:r>
            <a:r>
              <a:rPr lang="el-GR" dirty="0" smtClean="0">
                <a:latin typeface="Cambria Math" panose="02040503050406030204" pitchFamily="18" charset="0"/>
                <a:ea typeface="Cambria Math" panose="02040503050406030204" pitchFamily="18" charset="0"/>
              </a:rPr>
              <a:t>Φ</a:t>
            </a:r>
            <a:r>
              <a:rPr lang="en-US" dirty="0" smtClean="0">
                <a:latin typeface="Cambria Math" panose="02040503050406030204" pitchFamily="18" charset="0"/>
                <a:ea typeface="Cambria Math" panose="02040503050406030204" pitchFamily="18" charset="0"/>
              </a:rPr>
              <a:t>)</a:t>
            </a:r>
            <a:r>
              <a:rPr lang="el-GR" dirty="0" smtClean="0">
                <a:latin typeface="Cambria Math" panose="02040503050406030204" pitchFamily="18" charset="0"/>
                <a:ea typeface="Cambria Math" panose="02040503050406030204" pitchFamily="18" charset="0"/>
              </a:rPr>
              <a:t> </a:t>
            </a:r>
            <a:endParaRPr lang="en-US" dirty="0" smtClean="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smtClean="0">
              <a:latin typeface="TimesNewRomanPSMT"/>
            </a:endParaRPr>
          </a:p>
          <a:p>
            <a:pPr marL="285750" indent="-285750">
              <a:buFont typeface="Arial" panose="020B0604020202020204" pitchFamily="34" charset="0"/>
              <a:buChar char="•"/>
            </a:pPr>
            <a:r>
              <a:rPr lang="en-US" dirty="0" smtClean="0">
                <a:latin typeface="TimesNewRomanPSMT"/>
              </a:rPr>
              <a:t>If the balanced </a:t>
            </a:r>
            <a:r>
              <a:rPr lang="en-US" dirty="0">
                <a:latin typeface="TimesNewRomanPSMT"/>
              </a:rPr>
              <a:t>load has a leading power factor of </a:t>
            </a:r>
            <a:r>
              <a:rPr lang="en-US" dirty="0" smtClean="0">
                <a:latin typeface="TimesNewRomanPSMT"/>
              </a:rPr>
              <a:t>cos </a:t>
            </a:r>
            <a:r>
              <a:rPr lang="el-GR" dirty="0">
                <a:latin typeface="Cambria Math" panose="02040503050406030204" pitchFamily="18" charset="0"/>
                <a:ea typeface="Cambria Math" panose="02040503050406030204" pitchFamily="18" charset="0"/>
              </a:rPr>
              <a:t>Φ</a:t>
            </a:r>
            <a:r>
              <a:rPr lang="en-US" dirty="0" smtClean="0">
                <a:latin typeface="TimesNewRomanPSMT"/>
              </a:rPr>
              <a:t> , </a:t>
            </a:r>
            <a:r>
              <a:rPr lang="en-US" dirty="0">
                <a:latin typeface="TimesNewRomanPSMT"/>
              </a:rPr>
              <a:t>then the angle between the line current and </a:t>
            </a:r>
            <a:r>
              <a:rPr lang="en-US" dirty="0" smtClean="0">
                <a:latin typeface="TimesNewRomanPSMT"/>
              </a:rPr>
              <a:t>the corresponding </a:t>
            </a:r>
            <a:r>
              <a:rPr lang="en-US" dirty="0">
                <a:latin typeface="TimesNewRomanPSMT"/>
              </a:rPr>
              <a:t>line voltage will </a:t>
            </a:r>
            <a:r>
              <a:rPr lang="en-US" dirty="0" smtClean="0">
                <a:latin typeface="TimesNewRomanPSMT"/>
              </a:rPr>
              <a:t>be (30°- </a:t>
            </a:r>
            <a:r>
              <a:rPr lang="el-GR" dirty="0">
                <a:latin typeface="Cambria Math" panose="02040503050406030204" pitchFamily="18" charset="0"/>
                <a:ea typeface="Cambria Math" panose="02040503050406030204" pitchFamily="18" charset="0"/>
              </a:rPr>
              <a:t>Φ</a:t>
            </a:r>
            <a:r>
              <a:rPr lang="en-US" dirty="0" smtClean="0">
                <a:latin typeface="Cambria Math" panose="02040503050406030204" pitchFamily="18" charset="0"/>
                <a:ea typeface="Cambria Math" panose="02040503050406030204" pitchFamily="18" charset="0"/>
              </a:rPr>
              <a:t>)</a:t>
            </a:r>
            <a:endParaRPr lang="en-US" dirty="0"/>
          </a:p>
        </p:txBody>
      </p:sp>
      <p:sp>
        <p:nvSpPr>
          <p:cNvPr id="8" name="Rectangle 7"/>
          <p:cNvSpPr/>
          <p:nvPr/>
        </p:nvSpPr>
        <p:spPr>
          <a:xfrm>
            <a:off x="331305" y="4807798"/>
            <a:ext cx="8428382" cy="1754326"/>
          </a:xfrm>
          <a:prstGeom prst="rect">
            <a:avLst/>
          </a:prstGeom>
        </p:spPr>
        <p:txBody>
          <a:bodyPr wrap="square">
            <a:spAutoFit/>
          </a:bodyPr>
          <a:lstStyle/>
          <a:p>
            <a:r>
              <a:rPr lang="en-US" dirty="0">
                <a:solidFill>
                  <a:srgbClr val="000000"/>
                </a:solidFill>
                <a:latin typeface="TimesNewRomanPSMT"/>
              </a:rPr>
              <a:t>Hence in a balanced 3-phase </a:t>
            </a:r>
            <a:r>
              <a:rPr lang="en-US" dirty="0">
                <a:solidFill>
                  <a:srgbClr val="000000"/>
                </a:solidFill>
                <a:latin typeface="TimesNewRomanPS-ItalicMT"/>
              </a:rPr>
              <a:t>Y</a:t>
            </a:r>
            <a:r>
              <a:rPr lang="en-US" dirty="0">
                <a:solidFill>
                  <a:srgbClr val="000000"/>
                </a:solidFill>
                <a:latin typeface="TimesNewRomanPSMT"/>
              </a:rPr>
              <a:t>-connected supply system :</a:t>
            </a:r>
          </a:p>
          <a:p>
            <a:r>
              <a:rPr lang="en-US" b="1" dirty="0">
                <a:solidFill>
                  <a:srgbClr val="0000FF"/>
                </a:solidFill>
                <a:latin typeface="TimesNewRomanPS-BoldMT"/>
              </a:rPr>
              <a:t>(</a:t>
            </a:r>
            <a:r>
              <a:rPr lang="en-US" b="1" dirty="0" err="1">
                <a:solidFill>
                  <a:srgbClr val="0000FF"/>
                </a:solidFill>
                <a:latin typeface="TimesNewRomanPS-BoldItalicMT"/>
              </a:rPr>
              <a:t>i</a:t>
            </a:r>
            <a:r>
              <a:rPr lang="en-US" b="1" dirty="0">
                <a:solidFill>
                  <a:srgbClr val="0000FF"/>
                </a:solidFill>
                <a:latin typeface="TimesNewRomanPS-BoldMT"/>
              </a:rPr>
              <a:t>) </a:t>
            </a:r>
            <a:r>
              <a:rPr lang="en-US" dirty="0">
                <a:solidFill>
                  <a:srgbClr val="000000"/>
                </a:solidFill>
                <a:latin typeface="TimesNewRomanPS-ItalicMT"/>
              </a:rPr>
              <a:t>Line current, I</a:t>
            </a:r>
            <a:r>
              <a:rPr lang="en-US" sz="800" dirty="0">
                <a:solidFill>
                  <a:srgbClr val="000000"/>
                </a:solidFill>
                <a:latin typeface="TimesNewRomanPS-ItalicMT"/>
              </a:rPr>
              <a:t>L </a:t>
            </a:r>
            <a:r>
              <a:rPr lang="en-US" dirty="0">
                <a:solidFill>
                  <a:srgbClr val="000000"/>
                </a:solidFill>
                <a:latin typeface="TimesNewRomanPSMT"/>
              </a:rPr>
              <a:t>= </a:t>
            </a:r>
            <a:r>
              <a:rPr lang="en-US" dirty="0" err="1">
                <a:solidFill>
                  <a:srgbClr val="000000"/>
                </a:solidFill>
                <a:latin typeface="TimesNewRomanPS-ItalicMT"/>
              </a:rPr>
              <a:t>I</a:t>
            </a:r>
            <a:r>
              <a:rPr lang="en-US" sz="800" dirty="0" err="1">
                <a:solidFill>
                  <a:srgbClr val="000000"/>
                </a:solidFill>
                <a:latin typeface="TimesNewRomanPS-ItalicMT"/>
              </a:rPr>
              <a:t>ph</a:t>
            </a:r>
            <a:endParaRPr lang="en-US" sz="800" dirty="0">
              <a:solidFill>
                <a:srgbClr val="000000"/>
              </a:solidFill>
              <a:latin typeface="TimesNewRomanPS-ItalicMT"/>
            </a:endParaRPr>
          </a:p>
          <a:p>
            <a:r>
              <a:rPr lang="en-US" b="1" dirty="0">
                <a:solidFill>
                  <a:srgbClr val="0000FF"/>
                </a:solidFill>
                <a:latin typeface="TimesNewRomanPS-BoldMT"/>
              </a:rPr>
              <a:t>(</a:t>
            </a:r>
            <a:r>
              <a:rPr lang="en-US" b="1" dirty="0">
                <a:solidFill>
                  <a:srgbClr val="0000FF"/>
                </a:solidFill>
                <a:latin typeface="TimesNewRomanPS-BoldItalicMT"/>
              </a:rPr>
              <a:t>ii</a:t>
            </a:r>
            <a:r>
              <a:rPr lang="en-US" b="1" dirty="0">
                <a:solidFill>
                  <a:srgbClr val="0000FF"/>
                </a:solidFill>
                <a:latin typeface="TimesNewRomanPS-BoldMT"/>
              </a:rPr>
              <a:t>) </a:t>
            </a:r>
            <a:r>
              <a:rPr lang="en-US" dirty="0">
                <a:solidFill>
                  <a:srgbClr val="000000"/>
                </a:solidFill>
                <a:latin typeface="TimesNewRomanPS-ItalicMT"/>
              </a:rPr>
              <a:t>All the line currents are equal in magnitude (i.e. = </a:t>
            </a:r>
            <a:r>
              <a:rPr lang="en-US" dirty="0" err="1">
                <a:solidFill>
                  <a:srgbClr val="000000"/>
                </a:solidFill>
                <a:latin typeface="TimesNewRomanPS-ItalicMT"/>
              </a:rPr>
              <a:t>I</a:t>
            </a:r>
            <a:r>
              <a:rPr lang="en-US" sz="800" dirty="0" err="1">
                <a:solidFill>
                  <a:srgbClr val="000000"/>
                </a:solidFill>
                <a:latin typeface="TimesNewRomanPS-ItalicMT"/>
              </a:rPr>
              <a:t>ph</a:t>
            </a:r>
            <a:r>
              <a:rPr lang="en-US" dirty="0">
                <a:solidFill>
                  <a:srgbClr val="000000"/>
                </a:solidFill>
                <a:latin typeface="TimesNewRomanPS-ItalicMT"/>
              </a:rPr>
              <a:t>) but displaced 120° from one another.</a:t>
            </a:r>
          </a:p>
          <a:p>
            <a:r>
              <a:rPr lang="en-US" b="1" dirty="0">
                <a:solidFill>
                  <a:srgbClr val="0000FF"/>
                </a:solidFill>
                <a:latin typeface="TimesNewRomanPS-BoldMT"/>
              </a:rPr>
              <a:t>(</a:t>
            </a:r>
            <a:r>
              <a:rPr lang="en-US" b="1" dirty="0">
                <a:solidFill>
                  <a:srgbClr val="0000FF"/>
                </a:solidFill>
                <a:latin typeface="TimesNewRomanPS-BoldItalicMT"/>
              </a:rPr>
              <a:t>iii</a:t>
            </a:r>
            <a:r>
              <a:rPr lang="en-US" b="1" dirty="0">
                <a:solidFill>
                  <a:srgbClr val="0000FF"/>
                </a:solidFill>
                <a:latin typeface="TimesNewRomanPS-BoldMT"/>
              </a:rPr>
              <a:t>) </a:t>
            </a:r>
            <a:r>
              <a:rPr lang="en-US" dirty="0">
                <a:solidFill>
                  <a:srgbClr val="000000"/>
                </a:solidFill>
                <a:latin typeface="TimesNewRomanPS-ItalicMT"/>
              </a:rPr>
              <a:t>The angle between the line currents and the corresponding line voltages is 30° ± </a:t>
            </a:r>
            <a:r>
              <a:rPr lang="el-GR" dirty="0">
                <a:latin typeface="Cambria Math" panose="02040503050406030204" pitchFamily="18" charset="0"/>
                <a:ea typeface="Cambria Math" panose="02040503050406030204" pitchFamily="18" charset="0"/>
              </a:rPr>
              <a:t>Φ </a:t>
            </a:r>
            <a:r>
              <a:rPr lang="en-US" dirty="0" smtClean="0">
                <a:solidFill>
                  <a:srgbClr val="000000"/>
                </a:solidFill>
                <a:latin typeface="SymbolMT"/>
              </a:rPr>
              <a:t> </a:t>
            </a:r>
            <a:r>
              <a:rPr lang="en-US" dirty="0">
                <a:solidFill>
                  <a:srgbClr val="000000"/>
                </a:solidFill>
                <a:latin typeface="TimesNewRomanPS-ItalicMT"/>
              </a:rPr>
              <a:t>; + </a:t>
            </a:r>
            <a:r>
              <a:rPr lang="en-US" dirty="0" smtClean="0">
                <a:solidFill>
                  <a:srgbClr val="000000"/>
                </a:solidFill>
                <a:latin typeface="TimesNewRomanPS-ItalicMT"/>
              </a:rPr>
              <a:t>if </a:t>
            </a:r>
            <a:r>
              <a:rPr lang="en-US" dirty="0" err="1" smtClean="0">
                <a:solidFill>
                  <a:srgbClr val="000000"/>
                </a:solidFill>
                <a:latin typeface="TimesNewRomanPS-ItalicMT"/>
              </a:rPr>
              <a:t>p.f</a:t>
            </a:r>
            <a:r>
              <a:rPr lang="en-US" dirty="0">
                <a:solidFill>
                  <a:srgbClr val="000000"/>
                </a:solidFill>
                <a:latin typeface="TimesNewRomanPS-ItalicMT"/>
              </a:rPr>
              <a:t>. is lagging and – if it is leading.</a:t>
            </a:r>
            <a:endParaRPr lang="en-US" dirty="0"/>
          </a:p>
        </p:txBody>
      </p:sp>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10117440" y="5009400"/>
              <a:ext cx="223560" cy="821880"/>
            </p14:xfrm>
          </p:contentPart>
        </mc:Choice>
        <mc:Fallback xmlns="">
          <p:pic>
            <p:nvPicPr>
              <p:cNvPr id="9" name="Ink 8"/>
              <p:cNvPicPr/>
              <p:nvPr/>
            </p:nvPicPr>
            <p:blipFill>
              <a:blip r:embed="rId6"/>
              <a:stretch>
                <a:fillRect/>
              </a:stretch>
            </p:blipFill>
            <p:spPr>
              <a:xfrm>
                <a:off x="10108080" y="5000040"/>
                <a:ext cx="242280" cy="840600"/>
              </a:xfrm>
              <a:prstGeom prst="rect">
                <a:avLst/>
              </a:prstGeom>
            </p:spPr>
          </p:pic>
        </mc:Fallback>
      </mc:AlternateContent>
    </p:spTree>
    <p:extLst>
      <p:ext uri="{BB962C8B-B14F-4D97-AF65-F5344CB8AC3E}">
        <p14:creationId xmlns:p14="http://schemas.microsoft.com/office/powerpoint/2010/main" val="13796067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309" y="143325"/>
            <a:ext cx="1133644" cy="369332"/>
          </a:xfrm>
          <a:prstGeom prst="rect">
            <a:avLst/>
          </a:prstGeom>
        </p:spPr>
        <p:txBody>
          <a:bodyPr wrap="none">
            <a:spAutoFit/>
          </a:bodyPr>
          <a:lstStyle/>
          <a:p>
            <a:r>
              <a:rPr lang="en-US" b="1" smtClean="0">
                <a:solidFill>
                  <a:srgbClr val="0000FF"/>
                </a:solidFill>
                <a:latin typeface="TimesNewRomanPS-BoldMT"/>
              </a:rPr>
              <a:t>3. Power</a:t>
            </a:r>
            <a:endParaRPr lang="en-US" dirty="0"/>
          </a:p>
        </p:txBody>
      </p:sp>
      <p:sp>
        <p:nvSpPr>
          <p:cNvPr id="3" name="Rectangle 2"/>
          <p:cNvSpPr/>
          <p:nvPr/>
        </p:nvSpPr>
        <p:spPr>
          <a:xfrm>
            <a:off x="397566" y="512657"/>
            <a:ext cx="9077738" cy="369332"/>
          </a:xfrm>
          <a:prstGeom prst="rect">
            <a:avLst/>
          </a:prstGeom>
        </p:spPr>
        <p:txBody>
          <a:bodyPr wrap="square">
            <a:spAutoFit/>
          </a:bodyPr>
          <a:lstStyle/>
          <a:p>
            <a:r>
              <a:rPr lang="en-US" dirty="0">
                <a:latin typeface="TimesNewRomanPSMT"/>
              </a:rPr>
              <a:t>For a balanced load, the power consumed in each load phase is the same.</a:t>
            </a:r>
            <a:endParaRPr lang="en-US" dirty="0"/>
          </a:p>
        </p:txBody>
      </p:sp>
      <p:pic>
        <p:nvPicPr>
          <p:cNvPr id="4" name="Picture 3"/>
          <p:cNvPicPr>
            <a:picLocks noChangeAspect="1"/>
          </p:cNvPicPr>
          <p:nvPr/>
        </p:nvPicPr>
        <p:blipFill>
          <a:blip r:embed="rId2"/>
          <a:stretch>
            <a:fillRect/>
          </a:stretch>
        </p:blipFill>
        <p:spPr>
          <a:xfrm>
            <a:off x="795131" y="881989"/>
            <a:ext cx="7701626" cy="2378046"/>
          </a:xfrm>
          <a:prstGeom prst="rect">
            <a:avLst/>
          </a:prstGeom>
        </p:spPr>
      </p:pic>
      <p:pic>
        <p:nvPicPr>
          <p:cNvPr id="5" name="Picture 4"/>
          <p:cNvPicPr>
            <a:picLocks noChangeAspect="1"/>
          </p:cNvPicPr>
          <p:nvPr/>
        </p:nvPicPr>
        <p:blipFill>
          <a:blip r:embed="rId3"/>
          <a:stretch>
            <a:fillRect/>
          </a:stretch>
        </p:blipFill>
        <p:spPr>
          <a:xfrm>
            <a:off x="795131" y="3369364"/>
            <a:ext cx="10184090" cy="1361661"/>
          </a:xfrm>
          <a:prstGeom prst="rect">
            <a:avLst/>
          </a:prstGeom>
        </p:spPr>
      </p:pic>
      <p:pic>
        <p:nvPicPr>
          <p:cNvPr id="6" name="Picture 5"/>
          <p:cNvPicPr>
            <a:picLocks noChangeAspect="1"/>
          </p:cNvPicPr>
          <p:nvPr/>
        </p:nvPicPr>
        <p:blipFill>
          <a:blip r:embed="rId4"/>
          <a:stretch>
            <a:fillRect/>
          </a:stretch>
        </p:blipFill>
        <p:spPr>
          <a:xfrm>
            <a:off x="4392994" y="4731025"/>
            <a:ext cx="3266764" cy="492831"/>
          </a:xfrm>
          <a:prstGeom prst="rect">
            <a:avLst/>
          </a:prstGeom>
        </p:spPr>
      </p:pic>
      <p:sp>
        <p:nvSpPr>
          <p:cNvPr id="7" name="Rectangle 6"/>
          <p:cNvSpPr/>
          <p:nvPr/>
        </p:nvSpPr>
        <p:spPr>
          <a:xfrm>
            <a:off x="397566" y="5223856"/>
            <a:ext cx="11396869" cy="369332"/>
          </a:xfrm>
          <a:prstGeom prst="rect">
            <a:avLst/>
          </a:prstGeom>
        </p:spPr>
        <p:txBody>
          <a:bodyPr wrap="square">
            <a:spAutoFit/>
          </a:bodyPr>
          <a:lstStyle/>
          <a:p>
            <a:r>
              <a:rPr lang="en-US" dirty="0">
                <a:latin typeface="TimesNewRomanPSMT"/>
              </a:rPr>
              <a:t>For a balanced load, the three line currents have the same magnitude (say </a:t>
            </a:r>
            <a:r>
              <a:rPr lang="en-US" i="1" dirty="0">
                <a:latin typeface="TimesNewRomanPS-ItalicMT"/>
              </a:rPr>
              <a:t>I</a:t>
            </a:r>
            <a:r>
              <a:rPr lang="en-US" sz="800" i="1" dirty="0">
                <a:latin typeface="TimesNewRomanPS-ItalicMT"/>
              </a:rPr>
              <a:t>L</a:t>
            </a:r>
            <a:r>
              <a:rPr lang="en-US" dirty="0">
                <a:latin typeface="TimesNewRomanPSMT"/>
              </a:rPr>
              <a:t>) but differ in </a:t>
            </a:r>
            <a:r>
              <a:rPr lang="en-US" dirty="0" smtClean="0">
                <a:latin typeface="TimesNewRomanPSMT"/>
              </a:rPr>
              <a:t>phase by </a:t>
            </a:r>
            <a:r>
              <a:rPr lang="en-US" dirty="0">
                <a:latin typeface="TimesNewRomanPSMT"/>
              </a:rPr>
              <a:t>120°.</a:t>
            </a:r>
            <a:endParaRPr lang="en-US" dirty="0"/>
          </a:p>
        </p:txBody>
      </p:sp>
      <p:pic>
        <p:nvPicPr>
          <p:cNvPr id="8" name="Picture 7"/>
          <p:cNvPicPr>
            <a:picLocks noChangeAspect="1"/>
          </p:cNvPicPr>
          <p:nvPr/>
        </p:nvPicPr>
        <p:blipFill>
          <a:blip r:embed="rId5"/>
          <a:stretch>
            <a:fillRect/>
          </a:stretch>
        </p:blipFill>
        <p:spPr>
          <a:xfrm>
            <a:off x="228309" y="5593188"/>
            <a:ext cx="6297011" cy="783628"/>
          </a:xfrm>
          <a:prstGeom prst="rect">
            <a:avLst/>
          </a:prstGeom>
        </p:spPr>
      </p:pic>
      <p:sp>
        <p:nvSpPr>
          <p:cNvPr id="9" name="Rectangle 8"/>
          <p:cNvSpPr/>
          <p:nvPr/>
        </p:nvSpPr>
        <p:spPr>
          <a:xfrm>
            <a:off x="6427304" y="5593188"/>
            <a:ext cx="5764696" cy="923330"/>
          </a:xfrm>
          <a:prstGeom prst="rect">
            <a:avLst/>
          </a:prstGeom>
        </p:spPr>
        <p:txBody>
          <a:bodyPr wrap="square">
            <a:spAutoFit/>
          </a:bodyPr>
          <a:lstStyle/>
          <a:p>
            <a:r>
              <a:rPr lang="en-US" dirty="0">
                <a:latin typeface="TimesNewRomanPSMT"/>
              </a:rPr>
              <a:t>Therefore, for balanced loads, current in the neutral wire is zero and no neutral conductor </a:t>
            </a:r>
            <a:r>
              <a:rPr lang="en-US" dirty="0" smtClean="0">
                <a:latin typeface="TimesNewRomanPSMT"/>
              </a:rPr>
              <a:t>is required</a:t>
            </a:r>
            <a:r>
              <a:rPr lang="en-US" dirty="0">
                <a:latin typeface="TimesNewRomanPSMT"/>
              </a:rPr>
              <a:t>, resulting in the saving of conductor material</a:t>
            </a:r>
            <a:endParaRPr lang="en-US" dirty="0"/>
          </a:p>
        </p:txBody>
      </p:sp>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4098600" y="258840"/>
              <a:ext cx="7394400" cy="4956480"/>
            </p14:xfrm>
          </p:contentPart>
        </mc:Choice>
        <mc:Fallback xmlns="">
          <p:pic>
            <p:nvPicPr>
              <p:cNvPr id="10" name="Ink 9"/>
              <p:cNvPicPr/>
              <p:nvPr/>
            </p:nvPicPr>
            <p:blipFill>
              <a:blip r:embed="rId7"/>
              <a:stretch>
                <a:fillRect/>
              </a:stretch>
            </p:blipFill>
            <p:spPr>
              <a:xfrm>
                <a:off x="4089240" y="249480"/>
                <a:ext cx="7413120" cy="4975200"/>
              </a:xfrm>
              <a:prstGeom prst="rect">
                <a:avLst/>
              </a:prstGeom>
            </p:spPr>
          </p:pic>
        </mc:Fallback>
      </mc:AlternateContent>
    </p:spTree>
    <p:extLst>
      <p:ext uri="{BB962C8B-B14F-4D97-AF65-F5344CB8AC3E}">
        <p14:creationId xmlns:p14="http://schemas.microsoft.com/office/powerpoint/2010/main" val="4158792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312" y="437466"/>
            <a:ext cx="11489635" cy="646331"/>
          </a:xfrm>
          <a:prstGeom prst="rect">
            <a:avLst/>
          </a:prstGeom>
        </p:spPr>
        <p:txBody>
          <a:bodyPr wrap="square">
            <a:spAutoFit/>
          </a:bodyPr>
          <a:lstStyle/>
          <a:p>
            <a:r>
              <a:rPr lang="en-US" dirty="0">
                <a:latin typeface="TimesNewRomanPS-ItalicMT"/>
              </a:rPr>
              <a:t>Three coils, each having a resistance of 20 </a:t>
            </a:r>
            <a:r>
              <a:rPr lang="en-US" dirty="0">
                <a:latin typeface="SymbolMT"/>
              </a:rPr>
              <a:t>W </a:t>
            </a:r>
            <a:r>
              <a:rPr lang="en-US" dirty="0">
                <a:latin typeface="TimesNewRomanPS-ItalicMT"/>
              </a:rPr>
              <a:t>and an inductive reactance </a:t>
            </a:r>
            <a:r>
              <a:rPr lang="en-US" dirty="0" smtClean="0">
                <a:latin typeface="TimesNewRomanPS-ItalicMT"/>
              </a:rPr>
              <a:t>of 15 </a:t>
            </a:r>
            <a:r>
              <a:rPr lang="en-US" dirty="0">
                <a:latin typeface="SymbolMT"/>
              </a:rPr>
              <a:t>W</a:t>
            </a:r>
            <a:r>
              <a:rPr lang="en-US" dirty="0">
                <a:latin typeface="TimesNewRomanPS-ItalicMT"/>
              </a:rPr>
              <a:t>, are connected in star to a 400 V, 3-phase, 50 Hz supply. Calculate (</a:t>
            </a:r>
            <a:r>
              <a:rPr lang="en-US" dirty="0" err="1">
                <a:latin typeface="TimesNewRomanPS-ItalicMT"/>
              </a:rPr>
              <a:t>i</a:t>
            </a:r>
            <a:r>
              <a:rPr lang="en-US" dirty="0">
                <a:latin typeface="TimesNewRomanPS-ItalicMT"/>
              </a:rPr>
              <a:t>) the line current (ii) </a:t>
            </a:r>
            <a:r>
              <a:rPr lang="en-US" dirty="0" smtClean="0">
                <a:latin typeface="TimesNewRomanPS-ItalicMT"/>
              </a:rPr>
              <a:t>power factor </a:t>
            </a:r>
            <a:r>
              <a:rPr lang="en-US" dirty="0">
                <a:latin typeface="TimesNewRomanPS-ItalicMT"/>
              </a:rPr>
              <a:t>and (iii) power supplied</a:t>
            </a:r>
            <a:r>
              <a:rPr lang="en-US" dirty="0">
                <a:latin typeface="TimesNewRomanPSMT"/>
              </a:rPr>
              <a:t>.</a:t>
            </a:r>
            <a:endParaRPr lang="en-US" dirty="0"/>
          </a:p>
        </p:txBody>
      </p:sp>
      <p:pic>
        <p:nvPicPr>
          <p:cNvPr id="3" name="Picture 2"/>
          <p:cNvPicPr>
            <a:picLocks noChangeAspect="1"/>
          </p:cNvPicPr>
          <p:nvPr/>
        </p:nvPicPr>
        <p:blipFill>
          <a:blip r:embed="rId3"/>
          <a:stretch>
            <a:fillRect/>
          </a:stretch>
        </p:blipFill>
        <p:spPr>
          <a:xfrm>
            <a:off x="8692597" y="1083797"/>
            <a:ext cx="3181350" cy="253365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67840" y="330480"/>
              <a:ext cx="11707200" cy="5643720"/>
            </p14:xfrm>
          </p:contentPart>
        </mc:Choice>
        <mc:Fallback xmlns="">
          <p:pic>
            <p:nvPicPr>
              <p:cNvPr id="4" name="Ink 3"/>
              <p:cNvPicPr/>
              <p:nvPr/>
            </p:nvPicPr>
            <p:blipFill>
              <a:blip r:embed="rId5"/>
              <a:stretch>
                <a:fillRect/>
              </a:stretch>
            </p:blipFill>
            <p:spPr>
              <a:xfrm>
                <a:off x="258480" y="321120"/>
                <a:ext cx="11725920" cy="5662440"/>
              </a:xfrm>
              <a:prstGeom prst="rect">
                <a:avLst/>
              </a:prstGeom>
            </p:spPr>
          </p:pic>
        </mc:Fallback>
      </mc:AlternateContent>
    </p:spTree>
    <p:extLst>
      <p:ext uri="{BB962C8B-B14F-4D97-AF65-F5344CB8AC3E}">
        <p14:creationId xmlns:p14="http://schemas.microsoft.com/office/powerpoint/2010/main" val="25957714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530" y="212035"/>
            <a:ext cx="11317357" cy="2585323"/>
          </a:xfrm>
          <a:prstGeom prst="rect">
            <a:avLst/>
          </a:prstGeom>
          <a:noFill/>
        </p:spPr>
        <p:txBody>
          <a:bodyPr wrap="square" rtlCol="0">
            <a:spAutoFit/>
          </a:bodyPr>
          <a:lstStyle/>
          <a:p>
            <a:r>
              <a:rPr lang="en-US" dirty="0" smtClean="0"/>
              <a:t>A balanced star connected load is supplied from a symmetrical three phase, 400V and 50Hz. The current in each phase is 30A and lag 30 degree behind the phase voltage. Find:</a:t>
            </a:r>
          </a:p>
          <a:p>
            <a:pPr marL="342900" indent="-342900">
              <a:buAutoNum type="alphaLcParenR"/>
            </a:pPr>
            <a:r>
              <a:rPr lang="en-US" dirty="0" smtClean="0"/>
              <a:t>Phase voltage</a:t>
            </a:r>
          </a:p>
          <a:p>
            <a:pPr marL="342900" indent="-342900">
              <a:buAutoNum type="alphaLcParenR"/>
            </a:pPr>
            <a:r>
              <a:rPr lang="en-US" dirty="0" smtClean="0"/>
              <a:t>Resistance and reactance per phase</a:t>
            </a:r>
          </a:p>
          <a:p>
            <a:pPr marL="342900" indent="-342900">
              <a:buAutoNum type="alphaLcParenR"/>
            </a:pPr>
            <a:r>
              <a:rPr lang="en-US" dirty="0" smtClean="0"/>
              <a:t>Load inductance per phase</a:t>
            </a:r>
          </a:p>
          <a:p>
            <a:pPr marL="342900" indent="-342900">
              <a:buAutoNum type="alphaLcParenR"/>
            </a:pPr>
            <a:r>
              <a:rPr lang="en-US" dirty="0" smtClean="0"/>
              <a:t>Total power consumed</a:t>
            </a:r>
          </a:p>
          <a:p>
            <a:pPr marL="342900" indent="-342900">
              <a:buAutoNum type="alphaLcParenR"/>
            </a:pPr>
            <a:r>
              <a:rPr lang="en-US" dirty="0" smtClean="0"/>
              <a:t>Reactive volt ampere</a:t>
            </a:r>
          </a:p>
          <a:p>
            <a:pPr marL="342900" indent="-342900">
              <a:buAutoNum type="alphaLcParenR"/>
            </a:pPr>
            <a:r>
              <a:rPr lang="en-US" dirty="0" smtClean="0"/>
              <a:t>Total volt ampere</a:t>
            </a:r>
          </a:p>
          <a:p>
            <a:pPr marL="342900" indent="-342900">
              <a:buAutoNum type="alphaLcParenR"/>
            </a:pPr>
            <a:r>
              <a:rPr lang="en-US" dirty="0" smtClean="0"/>
              <a:t>Draw the phasor diagram showing the current and voltage</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96560" y="598320"/>
              <a:ext cx="11992680" cy="5929560"/>
            </p14:xfrm>
          </p:contentPart>
        </mc:Choice>
        <mc:Fallback xmlns="">
          <p:pic>
            <p:nvPicPr>
              <p:cNvPr id="3" name="Ink 2"/>
              <p:cNvPicPr/>
              <p:nvPr/>
            </p:nvPicPr>
            <p:blipFill>
              <a:blip r:embed="rId3"/>
              <a:stretch>
                <a:fillRect/>
              </a:stretch>
            </p:blipFill>
            <p:spPr>
              <a:xfrm>
                <a:off x="187200" y="588960"/>
                <a:ext cx="12011400" cy="5948280"/>
              </a:xfrm>
              <a:prstGeom prst="rect">
                <a:avLst/>
              </a:prstGeom>
            </p:spPr>
          </p:pic>
        </mc:Fallback>
      </mc:AlternateContent>
    </p:spTree>
    <p:extLst>
      <p:ext uri="{BB962C8B-B14F-4D97-AF65-F5344CB8AC3E}">
        <p14:creationId xmlns:p14="http://schemas.microsoft.com/office/powerpoint/2010/main" val="7078661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8" y="371061"/>
            <a:ext cx="10946296" cy="646331"/>
          </a:xfrm>
          <a:prstGeom prst="rect">
            <a:avLst/>
          </a:prstGeom>
          <a:noFill/>
        </p:spPr>
        <p:txBody>
          <a:bodyPr wrap="square" rtlCol="0">
            <a:spAutoFit/>
          </a:bodyPr>
          <a:lstStyle/>
          <a:p>
            <a:r>
              <a:rPr lang="en-US" dirty="0" smtClean="0"/>
              <a:t>A balanced three phase star connected load of 120KW takes a leading current of 100A, when connected across three phase, 3.3KV and 50Hz supply. Determine the impedance, resistance, capacitance and power factor of load.</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0036800" y="1366200"/>
              <a:ext cx="2045520" cy="2777400"/>
            </p14:xfrm>
          </p:contentPart>
        </mc:Choice>
        <mc:Fallback xmlns="">
          <p:pic>
            <p:nvPicPr>
              <p:cNvPr id="3" name="Ink 2"/>
              <p:cNvPicPr/>
              <p:nvPr/>
            </p:nvPicPr>
            <p:blipFill>
              <a:blip r:embed="rId3"/>
              <a:stretch>
                <a:fillRect/>
              </a:stretch>
            </p:blipFill>
            <p:spPr>
              <a:xfrm>
                <a:off x="10027440" y="1356840"/>
                <a:ext cx="2064240" cy="2796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50200" y="1143000"/>
              <a:ext cx="9429840" cy="5188680"/>
            </p14:xfrm>
          </p:contentPart>
        </mc:Choice>
        <mc:Fallback xmlns="">
          <p:pic>
            <p:nvPicPr>
              <p:cNvPr id="4" name="Ink 3"/>
              <p:cNvPicPr/>
              <p:nvPr/>
            </p:nvPicPr>
            <p:blipFill>
              <a:blip r:embed="rId5"/>
              <a:stretch>
                <a:fillRect/>
              </a:stretch>
            </p:blipFill>
            <p:spPr>
              <a:xfrm>
                <a:off x="240840" y="1133640"/>
                <a:ext cx="9448560" cy="5207400"/>
              </a:xfrm>
              <a:prstGeom prst="rect">
                <a:avLst/>
              </a:prstGeom>
            </p:spPr>
          </p:pic>
        </mc:Fallback>
      </mc:AlternateContent>
    </p:spTree>
    <p:extLst>
      <p:ext uri="{BB962C8B-B14F-4D97-AF65-F5344CB8AC3E}">
        <p14:creationId xmlns:p14="http://schemas.microsoft.com/office/powerpoint/2010/main" val="23469936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866" y="275847"/>
            <a:ext cx="4224233" cy="369332"/>
          </a:xfrm>
          <a:prstGeom prst="rect">
            <a:avLst/>
          </a:prstGeom>
        </p:spPr>
        <p:txBody>
          <a:bodyPr wrap="none">
            <a:spAutoFit/>
          </a:bodyPr>
          <a:lstStyle/>
          <a:p>
            <a:r>
              <a:rPr lang="en-US" b="1" dirty="0">
                <a:solidFill>
                  <a:srgbClr val="001AE6"/>
                </a:solidFill>
                <a:latin typeface="Humanist531BT-BlackA"/>
              </a:rPr>
              <a:t>Delta </a:t>
            </a:r>
            <a:r>
              <a:rPr lang="en-US" b="1" dirty="0" smtClean="0">
                <a:solidFill>
                  <a:srgbClr val="001AE6"/>
                </a:solidFill>
                <a:latin typeface="Humanist531BT-BlackA"/>
              </a:rPr>
              <a:t>(</a:t>
            </a:r>
            <a:r>
              <a:rPr lang="en-US" b="1" dirty="0" smtClean="0">
                <a:solidFill>
                  <a:srgbClr val="001AE6"/>
                </a:solidFill>
                <a:latin typeface="SymbolMT"/>
              </a:rPr>
              <a:t>Δ</a:t>
            </a:r>
            <a:r>
              <a:rPr lang="en-US" b="1" dirty="0" smtClean="0">
                <a:solidFill>
                  <a:srgbClr val="001AE6"/>
                </a:solidFill>
                <a:latin typeface="Humanist531BT-BlackA"/>
              </a:rPr>
              <a:t>) </a:t>
            </a:r>
            <a:r>
              <a:rPr lang="en-US" b="1" dirty="0">
                <a:solidFill>
                  <a:srgbClr val="001AE6"/>
                </a:solidFill>
                <a:latin typeface="Humanist531BT-BlackA"/>
              </a:rPr>
              <a:t>or Mesh Connected System</a:t>
            </a:r>
            <a:endParaRPr lang="en-US" b="1" dirty="0"/>
          </a:p>
        </p:txBody>
      </p:sp>
      <p:pic>
        <p:nvPicPr>
          <p:cNvPr id="3" name="Picture 2"/>
          <p:cNvPicPr>
            <a:picLocks noChangeAspect="1"/>
          </p:cNvPicPr>
          <p:nvPr/>
        </p:nvPicPr>
        <p:blipFill>
          <a:blip r:embed="rId2"/>
          <a:stretch>
            <a:fillRect/>
          </a:stretch>
        </p:blipFill>
        <p:spPr>
          <a:xfrm>
            <a:off x="2718224" y="595803"/>
            <a:ext cx="6769438" cy="2875905"/>
          </a:xfrm>
          <a:prstGeom prst="rect">
            <a:avLst/>
          </a:prstGeom>
        </p:spPr>
      </p:pic>
      <p:sp>
        <p:nvSpPr>
          <p:cNvPr id="4" name="Rectangle 3"/>
          <p:cNvSpPr/>
          <p:nvPr/>
        </p:nvSpPr>
        <p:spPr>
          <a:xfrm>
            <a:off x="490330" y="1908456"/>
            <a:ext cx="1864613" cy="369332"/>
          </a:xfrm>
          <a:prstGeom prst="rect">
            <a:avLst/>
          </a:prstGeom>
        </p:spPr>
        <p:txBody>
          <a:bodyPr wrap="none">
            <a:spAutoFit/>
          </a:bodyPr>
          <a:lstStyle/>
          <a:p>
            <a:r>
              <a:rPr lang="en-US" dirty="0">
                <a:latin typeface="TimesNewRomanPS-ItalicMT"/>
              </a:rPr>
              <a:t>no neutral exists</a:t>
            </a:r>
            <a:endParaRPr lang="en-US" dirty="0"/>
          </a:p>
        </p:txBody>
      </p:sp>
      <p:pic>
        <p:nvPicPr>
          <p:cNvPr id="6" name="Picture 5"/>
          <p:cNvPicPr>
            <a:picLocks noChangeAspect="1"/>
          </p:cNvPicPr>
          <p:nvPr/>
        </p:nvPicPr>
        <p:blipFill>
          <a:blip r:embed="rId3"/>
          <a:stretch>
            <a:fillRect/>
          </a:stretch>
        </p:blipFill>
        <p:spPr>
          <a:xfrm>
            <a:off x="1125813" y="4334101"/>
            <a:ext cx="5897840" cy="431878"/>
          </a:xfrm>
          <a:prstGeom prst="rect">
            <a:avLst/>
          </a:prstGeom>
        </p:spPr>
      </p:pic>
      <p:sp>
        <p:nvSpPr>
          <p:cNvPr id="8" name="Rectangle 7"/>
          <p:cNvSpPr/>
          <p:nvPr/>
        </p:nvSpPr>
        <p:spPr>
          <a:xfrm>
            <a:off x="185528" y="3487501"/>
            <a:ext cx="9448801" cy="369332"/>
          </a:xfrm>
          <a:prstGeom prst="rect">
            <a:avLst/>
          </a:prstGeom>
        </p:spPr>
        <p:txBody>
          <a:bodyPr wrap="square">
            <a:spAutoFit/>
          </a:bodyPr>
          <a:lstStyle/>
          <a:p>
            <a:r>
              <a:rPr lang="en-US" b="1" dirty="0">
                <a:solidFill>
                  <a:srgbClr val="001AE6"/>
                </a:solidFill>
                <a:latin typeface="Humanist531BT-BlackA"/>
              </a:rPr>
              <a:t>Voltages and Currents in Balanced </a:t>
            </a:r>
            <a:r>
              <a:rPr lang="en-US" b="1" dirty="0" smtClean="0">
                <a:solidFill>
                  <a:srgbClr val="0000FF"/>
                </a:solidFill>
                <a:latin typeface="SymbolMT"/>
              </a:rPr>
              <a:t> </a:t>
            </a:r>
            <a:r>
              <a:rPr lang="el-GR" b="1" dirty="0" smtClean="0">
                <a:solidFill>
                  <a:srgbClr val="0000FF"/>
                </a:solidFill>
                <a:latin typeface="Calibri" panose="020F0502020204030204" pitchFamily="34" charset="0"/>
              </a:rPr>
              <a:t>Δ</a:t>
            </a:r>
            <a:r>
              <a:rPr lang="en-US" b="1" dirty="0" smtClean="0">
                <a:solidFill>
                  <a:srgbClr val="0000FF"/>
                </a:solidFill>
                <a:latin typeface="Calibri" panose="020F0502020204030204" pitchFamily="34" charset="0"/>
              </a:rPr>
              <a:t> </a:t>
            </a:r>
            <a:r>
              <a:rPr lang="en-US" b="1" dirty="0" smtClean="0">
                <a:solidFill>
                  <a:srgbClr val="001AE6"/>
                </a:solidFill>
                <a:latin typeface="Humanist531BT-BlackA"/>
              </a:rPr>
              <a:t>Connected </a:t>
            </a:r>
            <a:r>
              <a:rPr lang="en-US" b="1" dirty="0">
                <a:solidFill>
                  <a:srgbClr val="001AE6"/>
                </a:solidFill>
                <a:latin typeface="Humanist531BT-BlackA"/>
              </a:rPr>
              <a:t>Supply System</a:t>
            </a:r>
            <a:endParaRPr lang="en-US" b="1" dirty="0"/>
          </a:p>
        </p:txBody>
      </p:sp>
      <p:sp>
        <p:nvSpPr>
          <p:cNvPr id="9" name="Rectangle 8"/>
          <p:cNvSpPr/>
          <p:nvPr/>
        </p:nvSpPr>
        <p:spPr>
          <a:xfrm>
            <a:off x="375866" y="3964769"/>
            <a:ext cx="3890809" cy="369332"/>
          </a:xfrm>
          <a:prstGeom prst="rect">
            <a:avLst/>
          </a:prstGeom>
        </p:spPr>
        <p:txBody>
          <a:bodyPr wrap="none">
            <a:spAutoFit/>
          </a:bodyPr>
          <a:lstStyle/>
          <a:p>
            <a:r>
              <a:rPr lang="en-US" b="1" dirty="0">
                <a:solidFill>
                  <a:srgbClr val="0000FF"/>
                </a:solidFill>
                <a:latin typeface="TimesNewRomanPS-BoldMT"/>
              </a:rPr>
              <a:t>(</a:t>
            </a:r>
            <a:r>
              <a:rPr lang="en-US" b="1" i="1" dirty="0" err="1">
                <a:solidFill>
                  <a:srgbClr val="0000FF"/>
                </a:solidFill>
                <a:latin typeface="TimesNewRomanPS-BoldItalicMT"/>
              </a:rPr>
              <a:t>i</a:t>
            </a:r>
            <a:r>
              <a:rPr lang="en-US" b="1" dirty="0">
                <a:solidFill>
                  <a:srgbClr val="0000FF"/>
                </a:solidFill>
                <a:latin typeface="TimesNewRomanPS-BoldMT"/>
              </a:rPr>
              <a:t>) Line voltage and phase voltage</a:t>
            </a:r>
            <a:endParaRPr lang="en-US" dirty="0"/>
          </a:p>
        </p:txBody>
      </p:sp>
      <p:pic>
        <p:nvPicPr>
          <p:cNvPr id="10" name="Picture 9"/>
          <p:cNvPicPr>
            <a:picLocks noChangeAspect="1"/>
          </p:cNvPicPr>
          <p:nvPr/>
        </p:nvPicPr>
        <p:blipFill>
          <a:blip r:embed="rId4"/>
          <a:stretch>
            <a:fillRect/>
          </a:stretch>
        </p:blipFill>
        <p:spPr>
          <a:xfrm>
            <a:off x="3410462" y="4736212"/>
            <a:ext cx="4803001" cy="368412"/>
          </a:xfrm>
          <a:prstGeom prst="rect">
            <a:avLst/>
          </a:prstGeom>
        </p:spPr>
      </p:pic>
      <p:sp>
        <p:nvSpPr>
          <p:cNvPr id="11" name="Rectangle 10"/>
          <p:cNvSpPr/>
          <p:nvPr/>
        </p:nvSpPr>
        <p:spPr>
          <a:xfrm>
            <a:off x="490330" y="5168090"/>
            <a:ext cx="10840278" cy="646331"/>
          </a:xfrm>
          <a:prstGeom prst="rect">
            <a:avLst/>
          </a:prstGeom>
        </p:spPr>
        <p:txBody>
          <a:bodyPr wrap="square">
            <a:spAutoFit/>
          </a:bodyPr>
          <a:lstStyle/>
          <a:p>
            <a:r>
              <a:rPr lang="en-US" dirty="0">
                <a:latin typeface="TimesNewRomanPSMT"/>
              </a:rPr>
              <a:t>O</a:t>
            </a:r>
            <a:r>
              <a:rPr lang="en-US" dirty="0" smtClean="0">
                <a:latin typeface="TimesNewRomanPSMT"/>
              </a:rPr>
              <a:t>nly </a:t>
            </a:r>
            <a:r>
              <a:rPr lang="en-US" dirty="0">
                <a:latin typeface="TimesNewRomanPSMT"/>
              </a:rPr>
              <a:t>one phase is included between any two </a:t>
            </a:r>
            <a:r>
              <a:rPr lang="en-US" dirty="0" smtClean="0">
                <a:latin typeface="TimesNewRomanPSMT"/>
              </a:rPr>
              <a:t>lines. </a:t>
            </a:r>
            <a:r>
              <a:rPr lang="en-US" dirty="0" smtClean="0">
                <a:latin typeface="TimesNewRomanPS-ItalicMT"/>
              </a:rPr>
              <a:t>Hence </a:t>
            </a:r>
            <a:r>
              <a:rPr lang="en-US" dirty="0">
                <a:latin typeface="TimesNewRomanPS-ItalicMT"/>
              </a:rPr>
              <a:t>magnitude of voltage between any two lines </a:t>
            </a:r>
            <a:r>
              <a:rPr lang="en-US" dirty="0">
                <a:latin typeface="TimesNewRomanPSMT"/>
              </a:rPr>
              <a:t>(</a:t>
            </a:r>
            <a:r>
              <a:rPr lang="en-US" dirty="0">
                <a:latin typeface="TimesNewRomanPS-ItalicMT"/>
              </a:rPr>
              <a:t>i.e</a:t>
            </a:r>
            <a:r>
              <a:rPr lang="en-US" dirty="0">
                <a:latin typeface="TimesNewRomanPSMT"/>
              </a:rPr>
              <a:t>. </a:t>
            </a:r>
            <a:r>
              <a:rPr lang="en-US" b="1" dirty="0">
                <a:latin typeface="TimesNewRomanPS-BoldMT"/>
              </a:rPr>
              <a:t>line voltage</a:t>
            </a:r>
            <a:r>
              <a:rPr lang="en-US" dirty="0">
                <a:latin typeface="TimesNewRomanPSMT"/>
              </a:rPr>
              <a:t>) </a:t>
            </a:r>
            <a:r>
              <a:rPr lang="en-US" dirty="0">
                <a:latin typeface="TimesNewRomanPS-ItalicMT"/>
              </a:rPr>
              <a:t>is equal to the magnitude </a:t>
            </a:r>
            <a:r>
              <a:rPr lang="en-US" dirty="0" smtClean="0">
                <a:latin typeface="TimesNewRomanPS-ItalicMT"/>
              </a:rPr>
              <a:t>of </a:t>
            </a:r>
            <a:r>
              <a:rPr lang="en-US" b="1" dirty="0" smtClean="0">
                <a:latin typeface="TimesNewRomanPS-BoldMT"/>
              </a:rPr>
              <a:t>phase </a:t>
            </a:r>
            <a:r>
              <a:rPr lang="en-US" b="1" dirty="0">
                <a:latin typeface="TimesNewRomanPS-BoldMT"/>
              </a:rPr>
              <a:t>voltage</a:t>
            </a:r>
            <a:endParaRPr lang="en-US" dirty="0"/>
          </a:p>
        </p:txBody>
      </p:sp>
      <p:sp>
        <p:nvSpPr>
          <p:cNvPr id="12" name="Rectangle 11"/>
          <p:cNvSpPr/>
          <p:nvPr/>
        </p:nvSpPr>
        <p:spPr>
          <a:xfrm>
            <a:off x="728868" y="5944698"/>
            <a:ext cx="10933682" cy="369332"/>
          </a:xfrm>
          <a:prstGeom prst="rect">
            <a:avLst/>
          </a:prstGeom>
        </p:spPr>
        <p:txBody>
          <a:bodyPr wrap="square">
            <a:spAutoFit/>
          </a:bodyPr>
          <a:lstStyle/>
          <a:p>
            <a:r>
              <a:rPr lang="en-US" dirty="0">
                <a:latin typeface="TimesNewRomanPS-ItalicMT"/>
              </a:rPr>
              <a:t>The three phase voltages (= line voltages) are equal in magnitude but displaced 120° from </a:t>
            </a:r>
            <a:r>
              <a:rPr lang="en-US" dirty="0" smtClean="0">
                <a:latin typeface="TimesNewRomanPS-ItalicMT"/>
              </a:rPr>
              <a:t>one another</a:t>
            </a:r>
            <a:r>
              <a:rPr lang="en-US" dirty="0">
                <a:latin typeface="TimesNewRomanPSMT"/>
              </a:rPr>
              <a:t>.</a:t>
            </a:r>
            <a:endParaRPr lang="en-US" dirty="0"/>
          </a:p>
        </p:txBody>
      </p:sp>
      <mc:AlternateContent xmlns:mc="http://schemas.openxmlformats.org/markup-compatibility/2006" xmlns:p14="http://schemas.microsoft.com/office/powerpoint/2010/main">
        <mc:Choice Requires="p14">
          <p:contentPart p14:bwMode="auto" r:id="rId5">
            <p14:nvContentPartPr>
              <p14:cNvPr id="13" name="Ink 12"/>
              <p14:cNvContentPartPr/>
              <p14:nvPr/>
            </p14:nvContentPartPr>
            <p14:xfrm>
              <a:off x="857160" y="633960"/>
              <a:ext cx="7921080" cy="1938240"/>
            </p14:xfrm>
          </p:contentPart>
        </mc:Choice>
        <mc:Fallback xmlns="">
          <p:pic>
            <p:nvPicPr>
              <p:cNvPr id="13" name="Ink 12"/>
              <p:cNvPicPr/>
              <p:nvPr/>
            </p:nvPicPr>
            <p:blipFill>
              <a:blip r:embed="rId6"/>
              <a:stretch>
                <a:fillRect/>
              </a:stretch>
            </p:blipFill>
            <p:spPr>
              <a:xfrm>
                <a:off x="847800" y="624600"/>
                <a:ext cx="7939800" cy="1956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p14:cNvContentPartPr/>
              <p14:nvPr/>
            </p14:nvContentPartPr>
            <p14:xfrm>
              <a:off x="7036560" y="115920"/>
              <a:ext cx="1812960" cy="2491920"/>
            </p14:xfrm>
          </p:contentPart>
        </mc:Choice>
        <mc:Fallback xmlns="">
          <p:pic>
            <p:nvPicPr>
              <p:cNvPr id="14" name="Ink 13"/>
              <p:cNvPicPr/>
              <p:nvPr/>
            </p:nvPicPr>
            <p:blipFill>
              <a:blip r:embed="rId8"/>
              <a:stretch>
                <a:fillRect/>
              </a:stretch>
            </p:blipFill>
            <p:spPr>
              <a:xfrm>
                <a:off x="7027200" y="106560"/>
                <a:ext cx="1831680" cy="2510640"/>
              </a:xfrm>
              <a:prstGeom prst="rect">
                <a:avLst/>
              </a:prstGeom>
            </p:spPr>
          </p:pic>
        </mc:Fallback>
      </mc:AlternateContent>
    </p:spTree>
    <p:extLst>
      <p:ext uri="{BB962C8B-B14F-4D97-AF65-F5344CB8AC3E}">
        <p14:creationId xmlns:p14="http://schemas.microsoft.com/office/powerpoint/2010/main" val="23373998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330" y="697158"/>
            <a:ext cx="10495721" cy="646331"/>
          </a:xfrm>
          <a:prstGeom prst="rect">
            <a:avLst/>
          </a:prstGeom>
        </p:spPr>
        <p:txBody>
          <a:bodyPr wrap="square">
            <a:spAutoFit/>
          </a:bodyPr>
          <a:lstStyle/>
          <a:p>
            <a:r>
              <a:rPr lang="en-US" dirty="0" smtClean="0">
                <a:latin typeface="TimesNewRomanPSMT"/>
              </a:rPr>
              <a:t>Current </a:t>
            </a:r>
            <a:r>
              <a:rPr lang="en-US" dirty="0">
                <a:latin typeface="TimesNewRomanPSMT"/>
              </a:rPr>
              <a:t>in any line is equal to the </a:t>
            </a:r>
            <a:r>
              <a:rPr lang="en-US" dirty="0">
                <a:latin typeface="TimesNewRomanPS-ItalicMT"/>
              </a:rPr>
              <a:t>phasor </a:t>
            </a:r>
            <a:r>
              <a:rPr lang="en-US" dirty="0" smtClean="0">
                <a:latin typeface="TimesNewRomanPS-ItalicMT"/>
              </a:rPr>
              <a:t>difference </a:t>
            </a:r>
            <a:r>
              <a:rPr lang="en-US" dirty="0" smtClean="0">
                <a:latin typeface="TimesNewRomanPSMT"/>
              </a:rPr>
              <a:t>of </a:t>
            </a:r>
            <a:r>
              <a:rPr lang="en-US" dirty="0">
                <a:latin typeface="TimesNewRomanPSMT"/>
              </a:rPr>
              <a:t>the currents in the two phases connected to that line. Therefore, magnitude of line currents </a:t>
            </a:r>
            <a:r>
              <a:rPr lang="en-US" dirty="0" smtClean="0">
                <a:latin typeface="TimesNewRomanPSMT"/>
              </a:rPr>
              <a:t>is different </a:t>
            </a:r>
            <a:r>
              <a:rPr lang="en-US" dirty="0">
                <a:latin typeface="TimesNewRomanPSMT"/>
              </a:rPr>
              <a:t>from the magnitude of phase currents.</a:t>
            </a:r>
            <a:endParaRPr lang="en-US" dirty="0"/>
          </a:p>
        </p:txBody>
      </p:sp>
      <p:sp>
        <p:nvSpPr>
          <p:cNvPr id="3" name="Rectangle 2"/>
          <p:cNvSpPr/>
          <p:nvPr/>
        </p:nvSpPr>
        <p:spPr>
          <a:xfrm>
            <a:off x="490331" y="1343489"/>
            <a:ext cx="8375374" cy="646331"/>
          </a:xfrm>
          <a:prstGeom prst="rect">
            <a:avLst/>
          </a:prstGeom>
        </p:spPr>
        <p:txBody>
          <a:bodyPr wrap="square">
            <a:spAutoFit/>
          </a:bodyPr>
          <a:lstStyle/>
          <a:p>
            <a:r>
              <a:rPr lang="en-US" dirty="0">
                <a:latin typeface="TimesNewRomanPSMT"/>
              </a:rPr>
              <a:t>For balanced load, the three phase currents (</a:t>
            </a:r>
            <a:r>
              <a:rPr lang="en-US" i="1" dirty="0">
                <a:latin typeface="TimesNewRomanPS-ItalicMT"/>
              </a:rPr>
              <a:t>I</a:t>
            </a:r>
            <a:r>
              <a:rPr lang="en-US" sz="800" i="1" dirty="0">
                <a:latin typeface="TimesNewRomanPS-ItalicMT"/>
              </a:rPr>
              <a:t>R</a:t>
            </a:r>
            <a:r>
              <a:rPr lang="en-US" dirty="0">
                <a:latin typeface="TimesNewRomanPSMT"/>
              </a:rPr>
              <a:t>, </a:t>
            </a:r>
            <a:r>
              <a:rPr lang="en-US" i="1" dirty="0">
                <a:latin typeface="TimesNewRomanPS-ItalicMT"/>
              </a:rPr>
              <a:t>I</a:t>
            </a:r>
            <a:r>
              <a:rPr lang="en-US" sz="800" i="1" dirty="0">
                <a:latin typeface="TimesNewRomanPS-ItalicMT"/>
              </a:rPr>
              <a:t>Y </a:t>
            </a:r>
            <a:r>
              <a:rPr lang="en-US" dirty="0">
                <a:latin typeface="TimesNewRomanPSMT"/>
              </a:rPr>
              <a:t>and </a:t>
            </a:r>
            <a:r>
              <a:rPr lang="en-US" i="1" dirty="0">
                <a:latin typeface="TimesNewRomanPS-ItalicMT"/>
              </a:rPr>
              <a:t>I</a:t>
            </a:r>
            <a:r>
              <a:rPr lang="en-US" sz="800" i="1" dirty="0">
                <a:latin typeface="TimesNewRomanPS-ItalicMT"/>
              </a:rPr>
              <a:t>B</a:t>
            </a:r>
            <a:r>
              <a:rPr lang="en-US" dirty="0">
                <a:latin typeface="TimesNewRomanPSMT"/>
              </a:rPr>
              <a:t>) are equal in magnitude </a:t>
            </a:r>
            <a:r>
              <a:rPr lang="en-US" dirty="0" smtClean="0">
                <a:latin typeface="TimesNewRomanPSMT"/>
              </a:rPr>
              <a:t>but displaced </a:t>
            </a:r>
            <a:r>
              <a:rPr lang="en-US" dirty="0">
                <a:latin typeface="TimesNewRomanPSMT"/>
              </a:rPr>
              <a:t>120° from one another</a:t>
            </a:r>
            <a:endParaRPr lang="en-US" dirty="0"/>
          </a:p>
        </p:txBody>
      </p:sp>
      <p:pic>
        <p:nvPicPr>
          <p:cNvPr id="4" name="Picture 3"/>
          <p:cNvPicPr>
            <a:picLocks noChangeAspect="1"/>
          </p:cNvPicPr>
          <p:nvPr/>
        </p:nvPicPr>
        <p:blipFill>
          <a:blip r:embed="rId2"/>
          <a:stretch>
            <a:fillRect/>
          </a:stretch>
        </p:blipFill>
        <p:spPr>
          <a:xfrm>
            <a:off x="2622066" y="1989820"/>
            <a:ext cx="5991847" cy="389831"/>
          </a:xfrm>
          <a:prstGeom prst="rect">
            <a:avLst/>
          </a:prstGeom>
        </p:spPr>
      </p:pic>
      <p:sp>
        <p:nvSpPr>
          <p:cNvPr id="11" name="Rectangle 10"/>
          <p:cNvSpPr/>
          <p:nvPr/>
        </p:nvSpPr>
        <p:spPr>
          <a:xfrm>
            <a:off x="490330" y="380983"/>
            <a:ext cx="3929281" cy="369332"/>
          </a:xfrm>
          <a:prstGeom prst="rect">
            <a:avLst/>
          </a:prstGeom>
        </p:spPr>
        <p:txBody>
          <a:bodyPr wrap="none">
            <a:spAutoFit/>
          </a:bodyPr>
          <a:lstStyle/>
          <a:p>
            <a:r>
              <a:rPr lang="en-US" b="1" dirty="0">
                <a:solidFill>
                  <a:srgbClr val="0000FF"/>
                </a:solidFill>
                <a:latin typeface="TimesNewRomanPS-BoldMT"/>
              </a:rPr>
              <a:t>(</a:t>
            </a:r>
            <a:r>
              <a:rPr lang="en-US" b="1" i="1" dirty="0">
                <a:solidFill>
                  <a:srgbClr val="0000FF"/>
                </a:solidFill>
                <a:latin typeface="TimesNewRomanPS-BoldItalicMT"/>
              </a:rPr>
              <a:t>ii</a:t>
            </a:r>
            <a:r>
              <a:rPr lang="en-US" b="1" dirty="0">
                <a:solidFill>
                  <a:srgbClr val="0000FF"/>
                </a:solidFill>
                <a:latin typeface="TimesNewRomanPS-BoldMT"/>
              </a:rPr>
              <a:t>) Line current and phase current</a:t>
            </a:r>
            <a:endParaRPr lang="en-US" dirty="0"/>
          </a:p>
        </p:txBody>
      </p:sp>
      <p:pic>
        <p:nvPicPr>
          <p:cNvPr id="12" name="Picture 11"/>
          <p:cNvPicPr>
            <a:picLocks noChangeAspect="1"/>
          </p:cNvPicPr>
          <p:nvPr/>
        </p:nvPicPr>
        <p:blipFill>
          <a:blip r:embed="rId3"/>
          <a:stretch>
            <a:fillRect/>
          </a:stretch>
        </p:blipFill>
        <p:spPr>
          <a:xfrm>
            <a:off x="2082263" y="2574228"/>
            <a:ext cx="4674695" cy="1106125"/>
          </a:xfrm>
          <a:prstGeom prst="rect">
            <a:avLst/>
          </a:prstGeom>
        </p:spPr>
      </p:pic>
      <p:pic>
        <p:nvPicPr>
          <p:cNvPr id="13" name="Picture 12"/>
          <p:cNvPicPr>
            <a:picLocks noChangeAspect="1"/>
          </p:cNvPicPr>
          <p:nvPr/>
        </p:nvPicPr>
        <p:blipFill>
          <a:blip r:embed="rId4"/>
          <a:stretch>
            <a:fillRect/>
          </a:stretch>
        </p:blipFill>
        <p:spPr>
          <a:xfrm>
            <a:off x="1127469" y="3943081"/>
            <a:ext cx="7115383" cy="1701235"/>
          </a:xfrm>
          <a:prstGeom prst="rect">
            <a:avLst/>
          </a:prstGeom>
        </p:spPr>
      </p:pic>
      <p:pic>
        <p:nvPicPr>
          <p:cNvPr id="14" name="Picture 13"/>
          <p:cNvPicPr>
            <a:picLocks noChangeAspect="1"/>
          </p:cNvPicPr>
          <p:nvPr/>
        </p:nvPicPr>
        <p:blipFill>
          <a:blip r:embed="rId5"/>
          <a:stretch>
            <a:fillRect/>
          </a:stretch>
        </p:blipFill>
        <p:spPr>
          <a:xfrm>
            <a:off x="2222919" y="5698005"/>
            <a:ext cx="2731443" cy="418078"/>
          </a:xfrm>
          <a:prstGeom prst="rect">
            <a:avLst/>
          </a:prstGeom>
        </p:spPr>
      </p:pic>
      <p:pic>
        <p:nvPicPr>
          <p:cNvPr id="15" name="Picture 14"/>
          <p:cNvPicPr>
            <a:picLocks noChangeAspect="1"/>
          </p:cNvPicPr>
          <p:nvPr/>
        </p:nvPicPr>
        <p:blipFill>
          <a:blip r:embed="rId6"/>
          <a:stretch>
            <a:fillRect/>
          </a:stretch>
        </p:blipFill>
        <p:spPr>
          <a:xfrm>
            <a:off x="8946840" y="1358735"/>
            <a:ext cx="3099384" cy="2467353"/>
          </a:xfrm>
          <a:prstGeom prst="rect">
            <a:avLst/>
          </a:prstGeom>
        </p:spPr>
      </p:pic>
      <p:pic>
        <p:nvPicPr>
          <p:cNvPr id="16" name="Picture 15"/>
          <p:cNvPicPr>
            <a:picLocks noChangeAspect="1"/>
          </p:cNvPicPr>
          <p:nvPr/>
        </p:nvPicPr>
        <p:blipFill rotWithShape="1">
          <a:blip r:embed="rId7"/>
          <a:srcRect l="4805"/>
          <a:stretch/>
        </p:blipFill>
        <p:spPr>
          <a:xfrm>
            <a:off x="9223513" y="3841334"/>
            <a:ext cx="2968487" cy="2815466"/>
          </a:xfrm>
          <a:prstGeom prst="rect">
            <a:avLst/>
          </a:prstGeom>
        </p:spPr>
      </p:pic>
      <p:sp>
        <p:nvSpPr>
          <p:cNvPr id="17" name="Rectangle 16"/>
          <p:cNvSpPr/>
          <p:nvPr/>
        </p:nvSpPr>
        <p:spPr>
          <a:xfrm>
            <a:off x="7885043" y="5539409"/>
            <a:ext cx="357809" cy="10490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8">
            <p14:nvContentPartPr>
              <p14:cNvPr id="18" name="Ink 17"/>
              <p14:cNvContentPartPr/>
              <p14:nvPr/>
            </p14:nvContentPartPr>
            <p14:xfrm>
              <a:off x="3553920" y="4196880"/>
              <a:ext cx="8287200" cy="2447280"/>
            </p14:xfrm>
          </p:contentPart>
        </mc:Choice>
        <mc:Fallback xmlns="">
          <p:pic>
            <p:nvPicPr>
              <p:cNvPr id="18" name="Ink 17"/>
              <p:cNvPicPr/>
              <p:nvPr/>
            </p:nvPicPr>
            <p:blipFill>
              <a:blip r:embed="rId9"/>
              <a:stretch>
                <a:fillRect/>
              </a:stretch>
            </p:blipFill>
            <p:spPr>
              <a:xfrm>
                <a:off x="3544560" y="4187520"/>
                <a:ext cx="8305920" cy="2466000"/>
              </a:xfrm>
              <a:prstGeom prst="rect">
                <a:avLst/>
              </a:prstGeom>
            </p:spPr>
          </p:pic>
        </mc:Fallback>
      </mc:AlternateContent>
    </p:spTree>
    <p:extLst>
      <p:ext uri="{BB962C8B-B14F-4D97-AF65-F5344CB8AC3E}">
        <p14:creationId xmlns:p14="http://schemas.microsoft.com/office/powerpoint/2010/main" val="21492078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86261" y="3481685"/>
            <a:ext cx="318052" cy="2006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p:nvPicPr>
        <p:blipFill rotWithShape="1">
          <a:blip r:embed="rId2"/>
          <a:srcRect t="2149" b="5113"/>
          <a:stretch/>
        </p:blipFill>
        <p:spPr>
          <a:xfrm>
            <a:off x="450573" y="494244"/>
            <a:ext cx="11063222" cy="3087757"/>
          </a:xfrm>
          <a:prstGeom prst="rect">
            <a:avLst/>
          </a:prstGeom>
        </p:spPr>
      </p:pic>
      <p:sp>
        <p:nvSpPr>
          <p:cNvPr id="10" name="Rectangle 9"/>
          <p:cNvSpPr/>
          <p:nvPr/>
        </p:nvSpPr>
        <p:spPr>
          <a:xfrm>
            <a:off x="760964" y="4198491"/>
            <a:ext cx="1287532" cy="369332"/>
          </a:xfrm>
          <a:prstGeom prst="rect">
            <a:avLst/>
          </a:prstGeom>
        </p:spPr>
        <p:txBody>
          <a:bodyPr wrap="none">
            <a:spAutoFit/>
          </a:bodyPr>
          <a:lstStyle/>
          <a:p>
            <a:r>
              <a:rPr lang="en-US" b="1" dirty="0">
                <a:solidFill>
                  <a:srgbClr val="0000FF"/>
                </a:solidFill>
                <a:latin typeface="TimesNewRomanPS-BoldMT"/>
              </a:rPr>
              <a:t>(</a:t>
            </a:r>
            <a:r>
              <a:rPr lang="en-US" b="1" i="1" dirty="0">
                <a:solidFill>
                  <a:srgbClr val="0000FF"/>
                </a:solidFill>
                <a:latin typeface="TimesNewRomanPS-BoldItalicMT"/>
              </a:rPr>
              <a:t>iii</a:t>
            </a:r>
            <a:r>
              <a:rPr lang="en-US" b="1" dirty="0">
                <a:solidFill>
                  <a:srgbClr val="0000FF"/>
                </a:solidFill>
                <a:latin typeface="TimesNewRomanPS-BoldMT"/>
              </a:rPr>
              <a:t>) Power</a:t>
            </a:r>
            <a:endParaRPr lang="en-US" dirty="0"/>
          </a:p>
        </p:txBody>
      </p:sp>
      <p:pic>
        <p:nvPicPr>
          <p:cNvPr id="11" name="Picture 10"/>
          <p:cNvPicPr>
            <a:picLocks noChangeAspect="1"/>
          </p:cNvPicPr>
          <p:nvPr/>
        </p:nvPicPr>
        <p:blipFill rotWithShape="1">
          <a:blip r:embed="rId3"/>
          <a:srcRect b="15472"/>
          <a:stretch/>
        </p:blipFill>
        <p:spPr>
          <a:xfrm>
            <a:off x="1285253" y="4567822"/>
            <a:ext cx="6038283" cy="361987"/>
          </a:xfrm>
          <a:prstGeom prst="rect">
            <a:avLst/>
          </a:prstGeom>
        </p:spPr>
      </p:pic>
      <p:pic>
        <p:nvPicPr>
          <p:cNvPr id="12" name="Picture 11"/>
          <p:cNvPicPr>
            <a:picLocks noChangeAspect="1"/>
          </p:cNvPicPr>
          <p:nvPr/>
        </p:nvPicPr>
        <p:blipFill>
          <a:blip r:embed="rId4"/>
          <a:stretch>
            <a:fillRect/>
          </a:stretch>
        </p:blipFill>
        <p:spPr>
          <a:xfrm>
            <a:off x="1285252" y="5036241"/>
            <a:ext cx="3434193" cy="821220"/>
          </a:xfrm>
          <a:prstGeom prst="rect">
            <a:avLst/>
          </a:prstGeom>
        </p:spPr>
      </p:pic>
      <p:pic>
        <p:nvPicPr>
          <p:cNvPr id="13" name="Picture 12"/>
          <p:cNvPicPr>
            <a:picLocks noChangeAspect="1"/>
          </p:cNvPicPr>
          <p:nvPr/>
        </p:nvPicPr>
        <p:blipFill rotWithShape="1">
          <a:blip r:embed="rId5"/>
          <a:srcRect t="6595"/>
          <a:stretch/>
        </p:blipFill>
        <p:spPr>
          <a:xfrm>
            <a:off x="7201160" y="4545495"/>
            <a:ext cx="1779996" cy="437529"/>
          </a:xfrm>
          <a:prstGeom prst="rect">
            <a:avLst/>
          </a:prstGeom>
        </p:spPr>
      </p:pic>
      <p:pic>
        <p:nvPicPr>
          <p:cNvPr id="14" name="Picture 13"/>
          <p:cNvPicPr>
            <a:picLocks noChangeAspect="1"/>
          </p:cNvPicPr>
          <p:nvPr/>
        </p:nvPicPr>
        <p:blipFill>
          <a:blip r:embed="rId6"/>
          <a:stretch>
            <a:fillRect/>
          </a:stretch>
        </p:blipFill>
        <p:spPr>
          <a:xfrm>
            <a:off x="2048496" y="5963893"/>
            <a:ext cx="1701097" cy="489916"/>
          </a:xfrm>
          <a:prstGeom prst="rect">
            <a:avLst/>
          </a:prstGeom>
        </p:spPr>
      </p:pic>
      <mc:AlternateContent xmlns:mc="http://schemas.openxmlformats.org/markup-compatibility/2006" xmlns:p14="http://schemas.microsoft.com/office/powerpoint/2010/main">
        <mc:Choice Requires="p14">
          <p:contentPart p14:bwMode="auto" r:id="rId7">
            <p14:nvContentPartPr>
              <p14:cNvPr id="15" name="Ink 14"/>
              <p14:cNvContentPartPr/>
              <p14:nvPr/>
            </p14:nvContentPartPr>
            <p14:xfrm>
              <a:off x="9411840" y="4018320"/>
              <a:ext cx="2349000" cy="2688120"/>
            </p14:xfrm>
          </p:contentPart>
        </mc:Choice>
        <mc:Fallback xmlns="">
          <p:pic>
            <p:nvPicPr>
              <p:cNvPr id="15" name="Ink 14"/>
              <p:cNvPicPr/>
              <p:nvPr/>
            </p:nvPicPr>
            <p:blipFill>
              <a:blip r:embed="rId8"/>
              <a:stretch>
                <a:fillRect/>
              </a:stretch>
            </p:blipFill>
            <p:spPr>
              <a:xfrm>
                <a:off x="9402480" y="4008960"/>
                <a:ext cx="2367720" cy="2706840"/>
              </a:xfrm>
              <a:prstGeom prst="rect">
                <a:avLst/>
              </a:prstGeom>
            </p:spPr>
          </p:pic>
        </mc:Fallback>
      </mc:AlternateContent>
    </p:spTree>
    <p:extLst>
      <p:ext uri="{BB962C8B-B14F-4D97-AF65-F5344CB8AC3E}">
        <p14:creationId xmlns:p14="http://schemas.microsoft.com/office/powerpoint/2010/main" val="9863852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3399" y="779430"/>
            <a:ext cx="3736920" cy="369332"/>
          </a:xfrm>
          <a:prstGeom prst="rect">
            <a:avLst/>
          </a:prstGeom>
        </p:spPr>
        <p:txBody>
          <a:bodyPr wrap="none">
            <a:spAutoFit/>
          </a:bodyPr>
          <a:lstStyle/>
          <a:p>
            <a:r>
              <a:rPr lang="en-US" b="1" dirty="0">
                <a:solidFill>
                  <a:srgbClr val="0000FF"/>
                </a:solidFill>
                <a:latin typeface="TimesNewRomanPS-BoldMT"/>
              </a:rPr>
              <a:t>Advantages of </a:t>
            </a:r>
            <a:r>
              <a:rPr lang="en-US" b="1" dirty="0" smtClean="0">
                <a:solidFill>
                  <a:srgbClr val="0000FF"/>
                </a:solidFill>
                <a:latin typeface="TimesNewRomanPS-BoldMT"/>
              </a:rPr>
              <a:t>Delta </a:t>
            </a:r>
            <a:r>
              <a:rPr lang="en-US" b="1" dirty="0">
                <a:solidFill>
                  <a:srgbClr val="0000FF"/>
                </a:solidFill>
                <a:latin typeface="TimesNewRomanPS-BoldMT"/>
              </a:rPr>
              <a:t>Connection</a:t>
            </a:r>
            <a:endParaRPr lang="en-US" dirty="0"/>
          </a:p>
        </p:txBody>
      </p:sp>
      <p:sp>
        <p:nvSpPr>
          <p:cNvPr id="8" name="Rectangle 7"/>
          <p:cNvSpPr/>
          <p:nvPr/>
        </p:nvSpPr>
        <p:spPr>
          <a:xfrm>
            <a:off x="522487" y="1191112"/>
            <a:ext cx="6908814" cy="923330"/>
          </a:xfrm>
          <a:prstGeom prst="rect">
            <a:avLst/>
          </a:prstGeom>
        </p:spPr>
        <p:txBody>
          <a:bodyPr wrap="none">
            <a:spAutoFit/>
          </a:bodyPr>
          <a:lstStyle/>
          <a:p>
            <a:pPr marL="285750" indent="-285750">
              <a:buFont typeface="Arial" panose="020B0604020202020204" pitchFamily="34" charset="0"/>
              <a:buChar char="•"/>
            </a:pPr>
            <a:r>
              <a:rPr lang="en-US" dirty="0" smtClean="0">
                <a:latin typeface="TimesNewRomanPSMT"/>
              </a:rPr>
              <a:t>Most </a:t>
            </a:r>
            <a:r>
              <a:rPr lang="en-US" dirty="0">
                <a:latin typeface="TimesNewRomanPSMT"/>
              </a:rPr>
              <a:t>suitable for rotary </a:t>
            </a:r>
            <a:r>
              <a:rPr lang="en-US" dirty="0" smtClean="0">
                <a:latin typeface="TimesNewRomanPSMT"/>
              </a:rPr>
              <a:t>convertors</a:t>
            </a:r>
          </a:p>
          <a:p>
            <a:pPr marL="285750" indent="-285750">
              <a:buFont typeface="Arial" panose="020B0604020202020204" pitchFamily="34" charset="0"/>
              <a:buChar char="•"/>
            </a:pPr>
            <a:r>
              <a:rPr lang="en-US" dirty="0"/>
              <a:t>Most of the 3-phase loads are </a:t>
            </a:r>
            <a:r>
              <a:rPr lang="el-GR" dirty="0" smtClean="0">
                <a:latin typeface="Calibri" panose="020F0502020204030204" pitchFamily="34" charset="0"/>
              </a:rPr>
              <a:t>Δ</a:t>
            </a:r>
            <a:r>
              <a:rPr lang="en-US" dirty="0" smtClean="0"/>
              <a:t>-connected </a:t>
            </a:r>
            <a:r>
              <a:rPr lang="en-US" dirty="0"/>
              <a:t>rather than </a:t>
            </a:r>
            <a:r>
              <a:rPr lang="en-US" i="1" dirty="0"/>
              <a:t>Y</a:t>
            </a:r>
            <a:r>
              <a:rPr lang="en-US" dirty="0"/>
              <a:t>-connected</a:t>
            </a:r>
            <a:r>
              <a:rPr lang="en-US" dirty="0" smtClean="0"/>
              <a:t>.</a:t>
            </a:r>
          </a:p>
          <a:p>
            <a:pPr marL="285750" indent="-285750">
              <a:buFont typeface="Arial" panose="020B0604020202020204" pitchFamily="34" charset="0"/>
              <a:buChar char="•"/>
            </a:pPr>
            <a:r>
              <a:rPr lang="en-US" dirty="0"/>
              <a:t>Most of 3-phase induction motors are delta-connected.</a:t>
            </a:r>
          </a:p>
        </p:txBody>
      </p:sp>
      <p:sp>
        <p:nvSpPr>
          <p:cNvPr id="9" name="Rectangle 8"/>
          <p:cNvSpPr/>
          <p:nvPr/>
        </p:nvSpPr>
        <p:spPr>
          <a:xfrm>
            <a:off x="363399" y="3473306"/>
            <a:ext cx="3621504" cy="369332"/>
          </a:xfrm>
          <a:prstGeom prst="rect">
            <a:avLst/>
          </a:prstGeom>
        </p:spPr>
        <p:txBody>
          <a:bodyPr wrap="none">
            <a:spAutoFit/>
          </a:bodyPr>
          <a:lstStyle/>
          <a:p>
            <a:r>
              <a:rPr lang="en-US" b="1" dirty="0">
                <a:solidFill>
                  <a:srgbClr val="0000FF"/>
                </a:solidFill>
                <a:latin typeface="TimesNewRomanPS-BoldMT"/>
              </a:rPr>
              <a:t>Advantages of Star Connection</a:t>
            </a:r>
            <a:endParaRPr lang="en-US" dirty="0"/>
          </a:p>
        </p:txBody>
      </p:sp>
      <p:sp>
        <p:nvSpPr>
          <p:cNvPr id="10" name="Rectangle 9"/>
          <p:cNvSpPr/>
          <p:nvPr/>
        </p:nvSpPr>
        <p:spPr>
          <a:xfrm>
            <a:off x="699305" y="3773847"/>
            <a:ext cx="11039061"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NewRomanPSMT"/>
              </a:rPr>
              <a:t>A star-connected alternator </a:t>
            </a:r>
            <a:r>
              <a:rPr lang="en-US" dirty="0">
                <a:latin typeface="TimesNewRomanPSMT"/>
              </a:rPr>
              <a:t>will require less number of </a:t>
            </a:r>
            <a:r>
              <a:rPr lang="en-US" dirty="0" smtClean="0">
                <a:latin typeface="TimesNewRomanPSMT"/>
              </a:rPr>
              <a:t>turns of the winding </a:t>
            </a:r>
            <a:r>
              <a:rPr lang="en-US" dirty="0">
                <a:latin typeface="TimesNewRomanPSMT"/>
              </a:rPr>
              <a:t>than a </a:t>
            </a:r>
            <a:r>
              <a:rPr lang="en-US" dirty="0" smtClean="0">
                <a:latin typeface="SymbolMT"/>
              </a:rPr>
              <a:t>Δ</a:t>
            </a:r>
            <a:r>
              <a:rPr lang="en-US" dirty="0" smtClean="0">
                <a:latin typeface="TimesNewRomanPSMT"/>
              </a:rPr>
              <a:t>-connected alternator.</a:t>
            </a:r>
          </a:p>
          <a:p>
            <a:pPr marL="285750" indent="-285750">
              <a:buFont typeface="Arial" panose="020B0604020202020204" pitchFamily="34" charset="0"/>
              <a:buChar char="•"/>
            </a:pPr>
            <a:r>
              <a:rPr lang="en-US" dirty="0">
                <a:latin typeface="TimesNewRomanPSMT"/>
              </a:rPr>
              <a:t>For the same line voltage, a star-connected alternator requires less insulation than a </a:t>
            </a:r>
            <a:r>
              <a:rPr lang="en-US" dirty="0" smtClean="0">
                <a:latin typeface="TimesNewRomanPSMT"/>
              </a:rPr>
              <a:t>delta connected</a:t>
            </a:r>
            <a:endParaRPr lang="en-US" dirty="0">
              <a:latin typeface="TimesNewRomanPSMT"/>
            </a:endParaRPr>
          </a:p>
          <a:p>
            <a:pPr marL="285750" indent="-285750">
              <a:buFont typeface="Arial" panose="020B0604020202020204" pitchFamily="34" charset="0"/>
              <a:buChar char="•"/>
            </a:pPr>
            <a:r>
              <a:rPr lang="en-US" dirty="0">
                <a:latin typeface="TimesNewRomanPSMT"/>
              </a:rPr>
              <a:t>alternator</a:t>
            </a:r>
            <a:r>
              <a:rPr lang="en-US" dirty="0" smtClean="0">
                <a:latin typeface="TimesNewRomanPSMT"/>
              </a:rPr>
              <a:t>.</a:t>
            </a:r>
          </a:p>
          <a:p>
            <a:pPr marL="285750" indent="-285750">
              <a:buFont typeface="Arial" panose="020B0604020202020204" pitchFamily="34" charset="0"/>
              <a:buChar char="•"/>
            </a:pPr>
            <a:r>
              <a:rPr lang="en-US" dirty="0">
                <a:latin typeface="TimesNewRomanPSMT"/>
              </a:rPr>
              <a:t>This permits to use two voltages </a:t>
            </a:r>
            <a:r>
              <a:rPr lang="en-US" dirty="0" err="1">
                <a:latin typeface="TimesNewRomanPSMT"/>
              </a:rPr>
              <a:t>viz</a:t>
            </a:r>
            <a:r>
              <a:rPr lang="en-US" dirty="0">
                <a:latin typeface="TimesNewRomanPSMT"/>
              </a:rPr>
              <a:t>, phase voltages as well as line </a:t>
            </a:r>
            <a:r>
              <a:rPr lang="en-US" dirty="0" smtClean="0">
                <a:latin typeface="TimesNewRomanPSMT"/>
              </a:rPr>
              <a:t>voltages.</a:t>
            </a:r>
          </a:p>
          <a:p>
            <a:pPr marL="285750" indent="-285750">
              <a:buFont typeface="Arial" panose="020B0604020202020204" pitchFamily="34" charset="0"/>
              <a:buChar char="•"/>
            </a:pPr>
            <a:r>
              <a:rPr lang="en-US" dirty="0">
                <a:latin typeface="TimesNewRomanPSMT"/>
              </a:rPr>
              <a:t>In star connection, the neutral point can be earthed.</a:t>
            </a:r>
          </a:p>
        </p:txBody>
      </p:sp>
      <mc:AlternateContent xmlns:mc="http://schemas.openxmlformats.org/markup-compatibility/2006" xmlns:p14="http://schemas.microsoft.com/office/powerpoint/2010/main">
        <mc:Choice Requires="p14">
          <p:contentPart p14:bwMode="auto" r:id="rId2">
            <p14:nvContentPartPr>
              <p14:cNvPr id="11" name="Ink 10"/>
              <p14:cNvContentPartPr/>
              <p14:nvPr/>
            </p14:nvContentPartPr>
            <p14:xfrm>
              <a:off x="750240" y="294840"/>
              <a:ext cx="9912240" cy="5857920"/>
            </p14:xfrm>
          </p:contentPart>
        </mc:Choice>
        <mc:Fallback xmlns="">
          <p:pic>
            <p:nvPicPr>
              <p:cNvPr id="11" name="Ink 10"/>
              <p:cNvPicPr/>
              <p:nvPr/>
            </p:nvPicPr>
            <p:blipFill>
              <a:blip r:embed="rId3"/>
              <a:stretch>
                <a:fillRect/>
              </a:stretch>
            </p:blipFill>
            <p:spPr>
              <a:xfrm>
                <a:off x="740880" y="285480"/>
                <a:ext cx="9930960" cy="5876640"/>
              </a:xfrm>
              <a:prstGeom prst="rect">
                <a:avLst/>
              </a:prstGeom>
            </p:spPr>
          </p:pic>
        </mc:Fallback>
      </mc:AlternateContent>
    </p:spTree>
    <p:extLst>
      <p:ext uri="{BB962C8B-B14F-4D97-AF65-F5344CB8AC3E}">
        <p14:creationId xmlns:p14="http://schemas.microsoft.com/office/powerpoint/2010/main" val="32340650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1" y="304945"/>
            <a:ext cx="11092069" cy="646331"/>
          </a:xfrm>
          <a:prstGeom prst="rect">
            <a:avLst/>
          </a:prstGeom>
        </p:spPr>
        <p:txBody>
          <a:bodyPr wrap="square">
            <a:spAutoFit/>
          </a:bodyPr>
          <a:lstStyle/>
          <a:p>
            <a:r>
              <a:rPr lang="en-US" dirty="0">
                <a:latin typeface="TimesNewRomanPS-ItalicMT"/>
              </a:rPr>
              <a:t>Three similar coils each having a resistance of </a:t>
            </a:r>
            <a:r>
              <a:rPr lang="en-US" dirty="0" smtClean="0">
                <a:latin typeface="TimesNewRomanPS-ItalicMT"/>
              </a:rPr>
              <a:t>5</a:t>
            </a:r>
            <a:r>
              <a:rPr lang="en-US" dirty="0" smtClean="0">
                <a:latin typeface="SymbolMT"/>
              </a:rPr>
              <a:t>Ω </a:t>
            </a:r>
            <a:r>
              <a:rPr lang="en-US" dirty="0">
                <a:latin typeface="TimesNewRomanPS-ItalicMT"/>
              </a:rPr>
              <a:t>and an inductance of </a:t>
            </a:r>
            <a:r>
              <a:rPr lang="en-US" dirty="0" smtClean="0">
                <a:latin typeface="TimesNewRomanPS-ItalicMT"/>
              </a:rPr>
              <a:t>0.02H are </a:t>
            </a:r>
            <a:r>
              <a:rPr lang="en-US" dirty="0">
                <a:latin typeface="TimesNewRomanPS-ItalicMT"/>
              </a:rPr>
              <a:t>connected in delta to a 440V, 3-phase, 50Hz supply. Calculate the line current and total </a:t>
            </a:r>
            <a:r>
              <a:rPr lang="en-US" dirty="0" smtClean="0">
                <a:latin typeface="TimesNewRomanPS-ItalicMT"/>
              </a:rPr>
              <a:t>power absorbed</a:t>
            </a:r>
            <a:r>
              <a:rPr lang="en-US" dirty="0">
                <a:latin typeface="TimesNewRomanPSMT"/>
              </a:rPr>
              <a:t>.</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07280" y="875160"/>
              <a:ext cx="8135280" cy="5465160"/>
            </p14:xfrm>
          </p:contentPart>
        </mc:Choice>
        <mc:Fallback xmlns="">
          <p:pic>
            <p:nvPicPr>
              <p:cNvPr id="2" name="Ink 1"/>
              <p:cNvPicPr/>
              <p:nvPr/>
            </p:nvPicPr>
            <p:blipFill>
              <a:blip r:embed="rId3"/>
              <a:stretch>
                <a:fillRect/>
              </a:stretch>
            </p:blipFill>
            <p:spPr>
              <a:xfrm>
                <a:off x="97920" y="865800"/>
                <a:ext cx="8154000" cy="5483880"/>
              </a:xfrm>
              <a:prstGeom prst="rect">
                <a:avLst/>
              </a:prstGeom>
            </p:spPr>
          </p:pic>
        </mc:Fallback>
      </mc:AlternateContent>
    </p:spTree>
    <p:extLst>
      <p:ext uri="{BB962C8B-B14F-4D97-AF65-F5344CB8AC3E}">
        <p14:creationId xmlns:p14="http://schemas.microsoft.com/office/powerpoint/2010/main" val="3107618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828" y="289099"/>
            <a:ext cx="3198248" cy="369332"/>
          </a:xfrm>
          <a:prstGeom prst="rect">
            <a:avLst/>
          </a:prstGeom>
        </p:spPr>
        <p:txBody>
          <a:bodyPr wrap="none">
            <a:spAutoFit/>
          </a:bodyPr>
          <a:lstStyle/>
          <a:p>
            <a:r>
              <a:rPr lang="en-US" b="1" u="sng" dirty="0">
                <a:latin typeface="Humanist777BT-BlackB"/>
              </a:rPr>
              <a:t>Important A.C. Terminology</a:t>
            </a:r>
            <a:endParaRPr lang="en-US" b="1" u="sng" dirty="0"/>
          </a:p>
        </p:txBody>
      </p:sp>
      <p:sp>
        <p:nvSpPr>
          <p:cNvPr id="3" name="Rectangle 2"/>
          <p:cNvSpPr/>
          <p:nvPr/>
        </p:nvSpPr>
        <p:spPr>
          <a:xfrm>
            <a:off x="596348" y="658431"/>
            <a:ext cx="10495722" cy="923330"/>
          </a:xfrm>
          <a:prstGeom prst="rect">
            <a:avLst/>
          </a:prstGeom>
        </p:spPr>
        <p:txBody>
          <a:bodyPr wrap="square">
            <a:spAutoFit/>
          </a:bodyPr>
          <a:lstStyle/>
          <a:p>
            <a:r>
              <a:rPr lang="en-US" dirty="0">
                <a:latin typeface="TimesNewRomanPSMT"/>
              </a:rPr>
              <a:t>An alternating voltage or current changes continuously in magnitude and alternates in direction</a:t>
            </a:r>
          </a:p>
          <a:p>
            <a:r>
              <a:rPr lang="en-US" dirty="0">
                <a:latin typeface="TimesNewRomanPSMT"/>
              </a:rPr>
              <a:t>at regular intervals of time. It rises from zero to maximum positive value, falls to zero, increases to</a:t>
            </a:r>
          </a:p>
          <a:p>
            <a:r>
              <a:rPr lang="en-US" dirty="0">
                <a:latin typeface="TimesNewRomanPSMT"/>
              </a:rPr>
              <a:t>a maximum in the reverse direction and falls back to zero again</a:t>
            </a:r>
            <a:endParaRPr lang="en-US" dirty="0"/>
          </a:p>
        </p:txBody>
      </p:sp>
      <p:sp>
        <p:nvSpPr>
          <p:cNvPr id="4" name="Rectangle 3"/>
          <p:cNvSpPr/>
          <p:nvPr/>
        </p:nvSpPr>
        <p:spPr>
          <a:xfrm>
            <a:off x="596344" y="1639850"/>
            <a:ext cx="10853530" cy="646331"/>
          </a:xfrm>
          <a:prstGeom prst="rect">
            <a:avLst/>
          </a:prstGeom>
        </p:spPr>
        <p:txBody>
          <a:bodyPr wrap="square">
            <a:spAutoFit/>
          </a:bodyPr>
          <a:lstStyle/>
          <a:p>
            <a:r>
              <a:rPr lang="en-US" b="1" dirty="0">
                <a:solidFill>
                  <a:srgbClr val="0000FF"/>
                </a:solidFill>
                <a:latin typeface="TimesNewRomanPS-BoldMT"/>
              </a:rPr>
              <a:t>Waveform. </a:t>
            </a:r>
            <a:r>
              <a:rPr lang="en-US" dirty="0">
                <a:solidFill>
                  <a:srgbClr val="000000"/>
                </a:solidFill>
                <a:latin typeface="TimesNewRomanPSMT"/>
              </a:rPr>
              <a:t>The shape of the curve obtained by plotting the instantaneous values of </a:t>
            </a:r>
            <a:r>
              <a:rPr lang="en-US" dirty="0" smtClean="0">
                <a:solidFill>
                  <a:srgbClr val="000000"/>
                </a:solidFill>
                <a:latin typeface="TimesNewRomanPSMT"/>
              </a:rPr>
              <a:t>voltage or </a:t>
            </a:r>
            <a:r>
              <a:rPr lang="en-US" dirty="0">
                <a:solidFill>
                  <a:srgbClr val="000000"/>
                </a:solidFill>
                <a:latin typeface="TimesNewRomanPSMT"/>
              </a:rPr>
              <a:t>current as ordinate against </a:t>
            </a:r>
            <a:r>
              <a:rPr lang="en-US" dirty="0" smtClean="0">
                <a:solidFill>
                  <a:srgbClr val="000000"/>
                </a:solidFill>
                <a:latin typeface="TimesNewRomanPSMT"/>
              </a:rPr>
              <a:t>time </a:t>
            </a:r>
            <a:r>
              <a:rPr lang="en-US" dirty="0">
                <a:solidFill>
                  <a:srgbClr val="000000"/>
                </a:solidFill>
                <a:latin typeface="TimesNewRomanPSMT"/>
              </a:rPr>
              <a:t>as </a:t>
            </a:r>
            <a:r>
              <a:rPr lang="en-US" dirty="0" err="1">
                <a:solidFill>
                  <a:srgbClr val="000000"/>
                </a:solidFill>
                <a:latin typeface="TimesNewRomanPSMT"/>
              </a:rPr>
              <a:t>abcissa</a:t>
            </a:r>
            <a:r>
              <a:rPr lang="en-US" dirty="0">
                <a:solidFill>
                  <a:srgbClr val="000000"/>
                </a:solidFill>
                <a:latin typeface="TimesNewRomanPSMT"/>
              </a:rPr>
              <a:t> is called its </a:t>
            </a:r>
            <a:r>
              <a:rPr lang="en-US" i="1" dirty="0">
                <a:solidFill>
                  <a:srgbClr val="000000"/>
                </a:solidFill>
                <a:latin typeface="TimesNewRomanPS-ItalicMT"/>
              </a:rPr>
              <a:t>waveform </a:t>
            </a:r>
            <a:r>
              <a:rPr lang="en-US" dirty="0">
                <a:solidFill>
                  <a:srgbClr val="000000"/>
                </a:solidFill>
                <a:latin typeface="TimesNewRomanPSMT"/>
              </a:rPr>
              <a:t>or </a:t>
            </a:r>
            <a:r>
              <a:rPr lang="en-US" i="1" dirty="0" err="1" smtClean="0">
                <a:solidFill>
                  <a:srgbClr val="000000"/>
                </a:solidFill>
                <a:latin typeface="TimesNewRomanPS-ItalicMT"/>
              </a:rPr>
              <a:t>waveshape</a:t>
            </a:r>
            <a:r>
              <a:rPr lang="en-US" i="1" dirty="0" smtClean="0">
                <a:solidFill>
                  <a:srgbClr val="000000"/>
                </a:solidFill>
                <a:latin typeface="TimesNewRomanPS-ItalicMT"/>
              </a:rPr>
              <a:t>.</a:t>
            </a:r>
            <a:endParaRPr lang="en-US" dirty="0"/>
          </a:p>
        </p:txBody>
      </p:sp>
      <p:sp>
        <p:nvSpPr>
          <p:cNvPr id="5" name="Rectangle 4"/>
          <p:cNvSpPr/>
          <p:nvPr/>
        </p:nvSpPr>
        <p:spPr>
          <a:xfrm>
            <a:off x="596346" y="2294913"/>
            <a:ext cx="10681253" cy="369332"/>
          </a:xfrm>
          <a:prstGeom prst="rect">
            <a:avLst/>
          </a:prstGeom>
        </p:spPr>
        <p:txBody>
          <a:bodyPr wrap="square">
            <a:spAutoFit/>
          </a:bodyPr>
          <a:lstStyle/>
          <a:p>
            <a:r>
              <a:rPr lang="en-US" b="1" dirty="0">
                <a:solidFill>
                  <a:srgbClr val="0000FF"/>
                </a:solidFill>
                <a:latin typeface="TimesNewRomanPS-BoldMT"/>
              </a:rPr>
              <a:t>Instantaneous value. </a:t>
            </a:r>
            <a:r>
              <a:rPr lang="en-US" dirty="0">
                <a:solidFill>
                  <a:srgbClr val="000000"/>
                </a:solidFill>
                <a:latin typeface="TimesNewRomanPSMT"/>
              </a:rPr>
              <a:t>The value of an alternating quantity at any instant is </a:t>
            </a:r>
            <a:r>
              <a:rPr lang="en-US" dirty="0" smtClean="0">
                <a:solidFill>
                  <a:srgbClr val="000000"/>
                </a:solidFill>
                <a:latin typeface="TimesNewRomanPSMT"/>
              </a:rPr>
              <a:t>called instantaneous value.</a:t>
            </a:r>
            <a:endParaRPr lang="en-US" dirty="0"/>
          </a:p>
        </p:txBody>
      </p:sp>
      <p:sp>
        <p:nvSpPr>
          <p:cNvPr id="6" name="Rectangle 5"/>
          <p:cNvSpPr/>
          <p:nvPr/>
        </p:nvSpPr>
        <p:spPr>
          <a:xfrm>
            <a:off x="596347" y="2704181"/>
            <a:ext cx="10495723" cy="923330"/>
          </a:xfrm>
          <a:prstGeom prst="rect">
            <a:avLst/>
          </a:prstGeom>
        </p:spPr>
        <p:txBody>
          <a:bodyPr wrap="square">
            <a:spAutoFit/>
          </a:bodyPr>
          <a:lstStyle/>
          <a:p>
            <a:r>
              <a:rPr lang="en-US" b="1" dirty="0">
                <a:solidFill>
                  <a:srgbClr val="0000FF"/>
                </a:solidFill>
                <a:latin typeface="TimesNewRomanPS-BoldMT"/>
              </a:rPr>
              <a:t>Cycle. </a:t>
            </a:r>
            <a:r>
              <a:rPr lang="en-US" dirty="0">
                <a:solidFill>
                  <a:srgbClr val="000000"/>
                </a:solidFill>
                <a:latin typeface="TimesNewRomanPSMT"/>
              </a:rPr>
              <a:t>One complete set of positive and negative values of an alternating quantity is </a:t>
            </a:r>
            <a:r>
              <a:rPr lang="en-US" dirty="0" smtClean="0">
                <a:solidFill>
                  <a:srgbClr val="000000"/>
                </a:solidFill>
                <a:latin typeface="TimesNewRomanPSMT"/>
              </a:rPr>
              <a:t>known as </a:t>
            </a:r>
            <a:r>
              <a:rPr lang="en-US" dirty="0">
                <a:solidFill>
                  <a:srgbClr val="000000"/>
                </a:solidFill>
                <a:latin typeface="TimesNewRomanPSMT"/>
              </a:rPr>
              <a:t>a cycle</a:t>
            </a:r>
            <a:r>
              <a:rPr lang="en-US" dirty="0" smtClean="0">
                <a:solidFill>
                  <a:srgbClr val="000000"/>
                </a:solidFill>
                <a:latin typeface="TimesNewRomanPSMT"/>
              </a:rPr>
              <a:t>. </a:t>
            </a:r>
            <a:r>
              <a:rPr lang="en-US" dirty="0"/>
              <a:t>A cycle can also be defined in terms of angular measure. One cycle corresponds to </a:t>
            </a:r>
            <a:r>
              <a:rPr lang="en-US" dirty="0" smtClean="0"/>
              <a:t>360º electrical </a:t>
            </a:r>
            <a:r>
              <a:rPr lang="en-US" dirty="0"/>
              <a:t>or 2</a:t>
            </a:r>
            <a:r>
              <a:rPr lang="el-GR" dirty="0"/>
              <a:t>π </a:t>
            </a:r>
            <a:r>
              <a:rPr lang="en-US" dirty="0"/>
              <a:t>radians.</a:t>
            </a:r>
          </a:p>
        </p:txBody>
      </p:sp>
      <p:sp>
        <p:nvSpPr>
          <p:cNvPr id="7" name="Rectangle 6"/>
          <p:cNvSpPr/>
          <p:nvPr/>
        </p:nvSpPr>
        <p:spPr>
          <a:xfrm>
            <a:off x="596346" y="3657255"/>
            <a:ext cx="10681253" cy="646331"/>
          </a:xfrm>
          <a:prstGeom prst="rect">
            <a:avLst/>
          </a:prstGeom>
        </p:spPr>
        <p:txBody>
          <a:bodyPr wrap="square">
            <a:spAutoFit/>
          </a:bodyPr>
          <a:lstStyle/>
          <a:p>
            <a:r>
              <a:rPr lang="en-US" b="1" dirty="0">
                <a:solidFill>
                  <a:srgbClr val="0000FF"/>
                </a:solidFill>
                <a:latin typeface="TimesNewRomanPS-BoldMT"/>
              </a:rPr>
              <a:t>Alternation. </a:t>
            </a:r>
            <a:r>
              <a:rPr lang="en-US" dirty="0">
                <a:solidFill>
                  <a:srgbClr val="000000"/>
                </a:solidFill>
                <a:latin typeface="TimesNewRomanPSMT"/>
              </a:rPr>
              <a:t>One-half cycle of an alternating quantity is called an alternation. An </a:t>
            </a:r>
            <a:r>
              <a:rPr lang="en-US" dirty="0" smtClean="0">
                <a:solidFill>
                  <a:srgbClr val="000000"/>
                </a:solidFill>
                <a:latin typeface="TimesNewRomanPSMT"/>
              </a:rPr>
              <a:t>alternation spans </a:t>
            </a:r>
            <a:r>
              <a:rPr lang="en-US" dirty="0">
                <a:solidFill>
                  <a:srgbClr val="000000"/>
                </a:solidFill>
                <a:latin typeface="TimesNewRomanPSMT"/>
              </a:rPr>
              <a:t>180º </a:t>
            </a:r>
            <a:r>
              <a:rPr lang="en-US" dirty="0" smtClean="0">
                <a:solidFill>
                  <a:srgbClr val="000000"/>
                </a:solidFill>
                <a:latin typeface="TimesNewRomanPSMT"/>
              </a:rPr>
              <a:t>electrical. The </a:t>
            </a:r>
            <a:r>
              <a:rPr lang="en-US" dirty="0">
                <a:solidFill>
                  <a:srgbClr val="000000"/>
                </a:solidFill>
                <a:latin typeface="TimesNewRomanPSMT"/>
              </a:rPr>
              <a:t>positive or negative half of alternating voltage is </a:t>
            </a:r>
            <a:r>
              <a:rPr lang="en-US" dirty="0" smtClean="0">
                <a:solidFill>
                  <a:srgbClr val="000000"/>
                </a:solidFill>
                <a:latin typeface="TimesNewRomanPSMT"/>
              </a:rPr>
              <a:t>the alternation</a:t>
            </a:r>
            <a:r>
              <a:rPr lang="en-US" dirty="0">
                <a:solidFill>
                  <a:srgbClr val="000000"/>
                </a:solidFill>
                <a:latin typeface="TimesNewRomanPSMT"/>
              </a:rPr>
              <a:t>.</a:t>
            </a:r>
            <a:endParaRPr lang="en-US" dirty="0"/>
          </a:p>
        </p:txBody>
      </p:sp>
      <p:sp>
        <p:nvSpPr>
          <p:cNvPr id="8" name="Rectangle 7"/>
          <p:cNvSpPr/>
          <p:nvPr/>
        </p:nvSpPr>
        <p:spPr>
          <a:xfrm>
            <a:off x="596344" y="4344063"/>
            <a:ext cx="10853532" cy="646331"/>
          </a:xfrm>
          <a:prstGeom prst="rect">
            <a:avLst/>
          </a:prstGeom>
        </p:spPr>
        <p:txBody>
          <a:bodyPr wrap="square">
            <a:spAutoFit/>
          </a:bodyPr>
          <a:lstStyle/>
          <a:p>
            <a:r>
              <a:rPr lang="en-US" b="1" dirty="0">
                <a:solidFill>
                  <a:srgbClr val="0000FF"/>
                </a:solidFill>
                <a:latin typeface="TimesNewRomanPS-BoldMT"/>
              </a:rPr>
              <a:t>Time period. </a:t>
            </a:r>
            <a:r>
              <a:rPr lang="en-US" dirty="0">
                <a:solidFill>
                  <a:srgbClr val="000000"/>
                </a:solidFill>
                <a:latin typeface="TimesNewRomanPSMT"/>
              </a:rPr>
              <a:t>The time taken in seconds to complete one cycle of an alternating quantity is</a:t>
            </a:r>
          </a:p>
          <a:p>
            <a:r>
              <a:rPr lang="en-US" dirty="0">
                <a:solidFill>
                  <a:srgbClr val="000000"/>
                </a:solidFill>
                <a:latin typeface="TimesNewRomanPSMT"/>
              </a:rPr>
              <a:t>called its time period. It is generally represented by </a:t>
            </a:r>
            <a:r>
              <a:rPr lang="en-US" i="1" dirty="0">
                <a:solidFill>
                  <a:srgbClr val="000000"/>
                </a:solidFill>
                <a:latin typeface="TimesNewRomanPS-ItalicMT"/>
              </a:rPr>
              <a:t>T</a:t>
            </a:r>
            <a:r>
              <a:rPr lang="en-US" dirty="0">
                <a:solidFill>
                  <a:srgbClr val="000000"/>
                </a:solidFill>
                <a:latin typeface="TimesNewRomanPSMT"/>
              </a:rPr>
              <a:t>.</a:t>
            </a:r>
            <a:endParaRPr lang="en-US" dirty="0"/>
          </a:p>
        </p:txBody>
      </p:sp>
      <p:sp>
        <p:nvSpPr>
          <p:cNvPr id="9" name="Rectangle 8"/>
          <p:cNvSpPr/>
          <p:nvPr/>
        </p:nvSpPr>
        <p:spPr>
          <a:xfrm>
            <a:off x="596344" y="4973430"/>
            <a:ext cx="11052315" cy="646331"/>
          </a:xfrm>
          <a:prstGeom prst="rect">
            <a:avLst/>
          </a:prstGeom>
        </p:spPr>
        <p:txBody>
          <a:bodyPr wrap="square">
            <a:spAutoFit/>
          </a:bodyPr>
          <a:lstStyle/>
          <a:p>
            <a:r>
              <a:rPr lang="en-US" b="1" dirty="0">
                <a:solidFill>
                  <a:srgbClr val="0000FF"/>
                </a:solidFill>
                <a:latin typeface="TimesNewRomanPS-BoldMT"/>
              </a:rPr>
              <a:t>Frequency. </a:t>
            </a:r>
            <a:r>
              <a:rPr lang="en-US" dirty="0">
                <a:solidFill>
                  <a:srgbClr val="000000"/>
                </a:solidFill>
                <a:latin typeface="TimesNewRomanPSMT"/>
              </a:rPr>
              <a:t>The number of cycles that occur in one second is called the frequency (</a:t>
            </a:r>
            <a:r>
              <a:rPr lang="en-US" i="1" dirty="0">
                <a:solidFill>
                  <a:srgbClr val="000000"/>
                </a:solidFill>
                <a:latin typeface="TimesNewRomanPS-ItalicMT"/>
              </a:rPr>
              <a:t>f</a:t>
            </a:r>
            <a:r>
              <a:rPr lang="en-US" dirty="0">
                <a:solidFill>
                  <a:srgbClr val="000000"/>
                </a:solidFill>
                <a:latin typeface="TimesNewRomanPSMT"/>
              </a:rPr>
              <a:t>) of the</a:t>
            </a:r>
          </a:p>
          <a:p>
            <a:r>
              <a:rPr lang="en-US" dirty="0">
                <a:solidFill>
                  <a:srgbClr val="000000"/>
                </a:solidFill>
                <a:latin typeface="TimesNewRomanPSMT"/>
              </a:rPr>
              <a:t>alternating quantity. It is measured in cycles/sec (C/s) or Hertz (Hz). One Hertz is equal to 1C/s.</a:t>
            </a:r>
            <a:endParaRPr lang="en-US" dirty="0"/>
          </a:p>
        </p:txBody>
      </p:sp>
      <p:sp>
        <p:nvSpPr>
          <p:cNvPr id="10" name="Rectangle 9"/>
          <p:cNvSpPr/>
          <p:nvPr/>
        </p:nvSpPr>
        <p:spPr>
          <a:xfrm>
            <a:off x="596344" y="5619761"/>
            <a:ext cx="11264351" cy="923330"/>
          </a:xfrm>
          <a:prstGeom prst="rect">
            <a:avLst/>
          </a:prstGeom>
        </p:spPr>
        <p:txBody>
          <a:bodyPr wrap="square">
            <a:spAutoFit/>
          </a:bodyPr>
          <a:lstStyle/>
          <a:p>
            <a:r>
              <a:rPr lang="en-US" b="1" dirty="0">
                <a:solidFill>
                  <a:srgbClr val="0000FF"/>
                </a:solidFill>
                <a:latin typeface="TimesNewRomanPS-BoldMT"/>
              </a:rPr>
              <a:t>Amplitude. </a:t>
            </a:r>
            <a:r>
              <a:rPr lang="en-US" dirty="0">
                <a:solidFill>
                  <a:srgbClr val="000000"/>
                </a:solidFill>
                <a:latin typeface="TimesNewRomanPSMT"/>
              </a:rPr>
              <a:t>The maximum value (positive or negative) attained by an alternating quantity</a:t>
            </a:r>
          </a:p>
          <a:p>
            <a:r>
              <a:rPr lang="en-US" dirty="0">
                <a:solidFill>
                  <a:srgbClr val="000000"/>
                </a:solidFill>
                <a:latin typeface="TimesNewRomanPSMT"/>
              </a:rPr>
              <a:t>is called its amplitude or peak value. The amplitude of an alternating voltage or current is designated</a:t>
            </a:r>
          </a:p>
          <a:p>
            <a:r>
              <a:rPr lang="en-US" dirty="0">
                <a:solidFill>
                  <a:srgbClr val="000000"/>
                </a:solidFill>
                <a:latin typeface="TimesNewRomanPSMT"/>
              </a:rPr>
              <a:t>by </a:t>
            </a:r>
            <a:r>
              <a:rPr lang="en-US" i="1" dirty="0" err="1">
                <a:solidFill>
                  <a:srgbClr val="000000"/>
                </a:solidFill>
                <a:latin typeface="TimesNewRomanPS-ItalicMT"/>
              </a:rPr>
              <a:t>V</a:t>
            </a:r>
            <a:r>
              <a:rPr lang="en-US" sz="800" i="1" dirty="0" err="1">
                <a:solidFill>
                  <a:srgbClr val="000000"/>
                </a:solidFill>
                <a:latin typeface="TimesNewRomanPS-ItalicMT"/>
              </a:rPr>
              <a:t>m</a:t>
            </a:r>
            <a:r>
              <a:rPr lang="en-US" sz="800" i="1" dirty="0">
                <a:solidFill>
                  <a:srgbClr val="000000"/>
                </a:solidFill>
                <a:latin typeface="TimesNewRomanPS-ItalicMT"/>
              </a:rPr>
              <a:t> </a:t>
            </a:r>
            <a:r>
              <a:rPr lang="en-US" dirty="0">
                <a:solidFill>
                  <a:srgbClr val="000000"/>
                </a:solidFill>
                <a:latin typeface="TimesNewRomanPSMT"/>
              </a:rPr>
              <a:t>(or </a:t>
            </a:r>
            <a:r>
              <a:rPr lang="en-US" i="1" dirty="0" err="1">
                <a:solidFill>
                  <a:srgbClr val="000000"/>
                </a:solidFill>
                <a:latin typeface="TimesNewRomanPS-ItalicMT"/>
              </a:rPr>
              <a:t>E</a:t>
            </a:r>
            <a:r>
              <a:rPr lang="en-US" sz="800" i="1" dirty="0" err="1">
                <a:solidFill>
                  <a:srgbClr val="000000"/>
                </a:solidFill>
                <a:latin typeface="TimesNewRomanPS-ItalicMT"/>
              </a:rPr>
              <a:t>m</a:t>
            </a:r>
            <a:r>
              <a:rPr lang="en-US" dirty="0">
                <a:solidFill>
                  <a:srgbClr val="000000"/>
                </a:solidFill>
                <a:latin typeface="TimesNewRomanPSMT"/>
              </a:rPr>
              <a:t>) or </a:t>
            </a:r>
            <a:r>
              <a:rPr lang="en-US" i="1" dirty="0" err="1">
                <a:solidFill>
                  <a:srgbClr val="000000"/>
                </a:solidFill>
                <a:latin typeface="TimesNewRomanPS-ItalicMT"/>
              </a:rPr>
              <a:t>I</a:t>
            </a:r>
            <a:r>
              <a:rPr lang="en-US" sz="800" i="1" dirty="0" err="1">
                <a:solidFill>
                  <a:srgbClr val="000000"/>
                </a:solidFill>
                <a:latin typeface="TimesNewRomanPS-ItalicMT"/>
              </a:rPr>
              <a:t>m</a:t>
            </a:r>
            <a:r>
              <a:rPr lang="en-US" dirty="0">
                <a:solidFill>
                  <a:srgbClr val="000000"/>
                </a:solidFill>
                <a:latin typeface="TimesNewRomanPSMT"/>
              </a:rPr>
              <a:t>.</a:t>
            </a:r>
            <a:endParaRPr lang="en-US" dirty="0"/>
          </a:p>
        </p:txBody>
      </p:sp>
    </p:spTree>
    <p:extLst>
      <p:ext uri="{BB962C8B-B14F-4D97-AF65-F5344CB8AC3E}">
        <p14:creationId xmlns:p14="http://schemas.microsoft.com/office/powerpoint/2010/main" val="10201040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8" y="450574"/>
            <a:ext cx="10906539" cy="923330"/>
          </a:xfrm>
          <a:prstGeom prst="rect">
            <a:avLst/>
          </a:prstGeom>
          <a:noFill/>
        </p:spPr>
        <p:txBody>
          <a:bodyPr wrap="square" rtlCol="0">
            <a:spAutoFit/>
          </a:bodyPr>
          <a:lstStyle/>
          <a:p>
            <a:r>
              <a:rPr lang="en-US" dirty="0" smtClean="0"/>
              <a:t>A delta connection balanced load is connected to a three phase, 400V supply. The load power factor is 0.8 lagging. The line current is 34.64A. Find resistance, total power, total reactive volt ampere, total volt ampere. Draw the phasor diagram.</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3482640" y="1018080"/>
              <a:ext cx="8546040" cy="3331080"/>
            </p14:xfrm>
          </p:contentPart>
        </mc:Choice>
        <mc:Fallback xmlns="">
          <p:pic>
            <p:nvPicPr>
              <p:cNvPr id="3" name="Ink 2"/>
              <p:cNvPicPr/>
              <p:nvPr/>
            </p:nvPicPr>
            <p:blipFill>
              <a:blip r:embed="rId3"/>
              <a:stretch>
                <a:fillRect/>
              </a:stretch>
            </p:blipFill>
            <p:spPr>
              <a:xfrm>
                <a:off x="3473280" y="1008720"/>
                <a:ext cx="8564760" cy="3349800"/>
              </a:xfrm>
              <a:prstGeom prst="rect">
                <a:avLst/>
              </a:prstGeom>
            </p:spPr>
          </p:pic>
        </mc:Fallback>
      </mc:AlternateContent>
    </p:spTree>
    <p:extLst>
      <p:ext uri="{BB962C8B-B14F-4D97-AF65-F5344CB8AC3E}">
        <p14:creationId xmlns:p14="http://schemas.microsoft.com/office/powerpoint/2010/main" val="39553419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8" y="530087"/>
            <a:ext cx="10336696" cy="2031325"/>
          </a:xfrm>
          <a:prstGeom prst="rect">
            <a:avLst/>
          </a:prstGeom>
          <a:noFill/>
        </p:spPr>
        <p:txBody>
          <a:bodyPr wrap="square" rtlCol="0">
            <a:spAutoFit/>
          </a:bodyPr>
          <a:lstStyle/>
          <a:p>
            <a:r>
              <a:rPr lang="en-US" dirty="0" smtClean="0"/>
              <a:t>The three equal impedances, each of 10&lt;60 degree ohms are connected in star across three voltages, 400V and 50Hz supply. Calculate</a:t>
            </a:r>
          </a:p>
          <a:p>
            <a:pPr marL="285750" indent="-285750">
              <a:buFont typeface="Arial" panose="020B0604020202020204" pitchFamily="34" charset="0"/>
              <a:buChar char="•"/>
            </a:pPr>
            <a:r>
              <a:rPr lang="en-US" dirty="0" smtClean="0"/>
              <a:t>Line voltage and phase voltage</a:t>
            </a:r>
          </a:p>
          <a:p>
            <a:pPr marL="285750" indent="-285750">
              <a:buFont typeface="Arial" panose="020B0604020202020204" pitchFamily="34" charset="0"/>
              <a:buChar char="•"/>
            </a:pPr>
            <a:r>
              <a:rPr lang="en-US" dirty="0" smtClean="0"/>
              <a:t>Line current and phase current</a:t>
            </a:r>
          </a:p>
          <a:p>
            <a:pPr marL="285750" indent="-285750">
              <a:buFont typeface="Arial" panose="020B0604020202020204" pitchFamily="34" charset="0"/>
              <a:buChar char="•"/>
            </a:pPr>
            <a:r>
              <a:rPr lang="en-US" dirty="0" smtClean="0"/>
              <a:t>Power factor and active power consumed</a:t>
            </a:r>
          </a:p>
          <a:p>
            <a:r>
              <a:rPr lang="en-US" dirty="0" smtClean="0"/>
              <a:t>Also calculate the active power consumed if the three impedances are connected in delta to the same source of supply.</a:t>
            </a:r>
            <a:endParaRPr lang="en-US" dirty="0"/>
          </a:p>
        </p:txBody>
      </p:sp>
    </p:spTree>
    <p:extLst>
      <p:ext uri="{BB962C8B-B14F-4D97-AF65-F5344CB8AC3E}">
        <p14:creationId xmlns:p14="http://schemas.microsoft.com/office/powerpoint/2010/main" val="1598867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92" y="275847"/>
            <a:ext cx="3177024" cy="369332"/>
          </a:xfrm>
          <a:prstGeom prst="rect">
            <a:avLst/>
          </a:prstGeom>
        </p:spPr>
        <p:txBody>
          <a:bodyPr wrap="none">
            <a:spAutoFit/>
          </a:bodyPr>
          <a:lstStyle/>
          <a:p>
            <a:r>
              <a:rPr lang="en-US" b="1" dirty="0">
                <a:solidFill>
                  <a:srgbClr val="0000FF"/>
                </a:solidFill>
                <a:latin typeface="TimesNewRomanPS-BoldMT"/>
              </a:rPr>
              <a:t>Time period and frequency.</a:t>
            </a:r>
            <a:endParaRPr lang="en-US" dirty="0"/>
          </a:p>
        </p:txBody>
      </p:sp>
      <p:sp>
        <p:nvSpPr>
          <p:cNvPr id="3" name="Rectangle 2"/>
          <p:cNvSpPr/>
          <p:nvPr/>
        </p:nvSpPr>
        <p:spPr>
          <a:xfrm>
            <a:off x="530087" y="645179"/>
            <a:ext cx="6096000" cy="646331"/>
          </a:xfrm>
          <a:prstGeom prst="rect">
            <a:avLst/>
          </a:prstGeom>
        </p:spPr>
        <p:txBody>
          <a:bodyPr>
            <a:spAutoFit/>
          </a:bodyPr>
          <a:lstStyle/>
          <a:p>
            <a:r>
              <a:rPr lang="en-US" dirty="0">
                <a:latin typeface="TimesNewRomanPSMT"/>
              </a:rPr>
              <a:t>Time taken to complete </a:t>
            </a:r>
            <a:r>
              <a:rPr lang="en-US" i="1" dirty="0">
                <a:latin typeface="TimesNewRomanPS-ItalicMT"/>
              </a:rPr>
              <a:t>f </a:t>
            </a:r>
            <a:r>
              <a:rPr lang="en-US" dirty="0">
                <a:latin typeface="TimesNewRomanPSMT"/>
              </a:rPr>
              <a:t>cycles = 1 second </a:t>
            </a:r>
          </a:p>
          <a:p>
            <a:r>
              <a:rPr lang="en-US" dirty="0">
                <a:latin typeface="TimesNewRomanPSMT"/>
              </a:rPr>
              <a:t>Time taken to complete 1 cycle = 1/</a:t>
            </a:r>
            <a:r>
              <a:rPr lang="en-US" i="1" dirty="0">
                <a:latin typeface="TimesNewRomanPS-ItalicMT"/>
              </a:rPr>
              <a:t>f </a:t>
            </a:r>
            <a:r>
              <a:rPr lang="en-US" dirty="0">
                <a:latin typeface="TimesNewRomanPSMT"/>
              </a:rPr>
              <a:t>second</a:t>
            </a:r>
            <a:endParaRPr lang="en-US" dirty="0"/>
          </a:p>
        </p:txBody>
      </p:sp>
      <p:pic>
        <p:nvPicPr>
          <p:cNvPr id="4" name="Picture 3"/>
          <p:cNvPicPr>
            <a:picLocks noChangeAspect="1"/>
          </p:cNvPicPr>
          <p:nvPr/>
        </p:nvPicPr>
        <p:blipFill>
          <a:blip r:embed="rId2"/>
          <a:stretch>
            <a:fillRect/>
          </a:stretch>
        </p:blipFill>
        <p:spPr>
          <a:xfrm>
            <a:off x="5511303" y="705820"/>
            <a:ext cx="2229568" cy="656560"/>
          </a:xfrm>
          <a:prstGeom prst="rect">
            <a:avLst/>
          </a:prstGeom>
        </p:spPr>
      </p:pic>
      <p:sp>
        <p:nvSpPr>
          <p:cNvPr id="5" name="Rectangle 4"/>
          <p:cNvSpPr/>
          <p:nvPr/>
        </p:nvSpPr>
        <p:spPr>
          <a:xfrm>
            <a:off x="266792" y="1608624"/>
            <a:ext cx="3621504" cy="369332"/>
          </a:xfrm>
          <a:prstGeom prst="rect">
            <a:avLst/>
          </a:prstGeom>
        </p:spPr>
        <p:txBody>
          <a:bodyPr wrap="none">
            <a:spAutoFit/>
          </a:bodyPr>
          <a:lstStyle/>
          <a:p>
            <a:r>
              <a:rPr lang="en-US" b="1" dirty="0">
                <a:solidFill>
                  <a:srgbClr val="0000FF"/>
                </a:solidFill>
                <a:latin typeface="TimesNewRomanPS-BoldMT"/>
              </a:rPr>
              <a:t>Angular velocity and frequency</a:t>
            </a:r>
            <a:endParaRPr lang="en-US" dirty="0"/>
          </a:p>
        </p:txBody>
      </p:sp>
      <p:sp>
        <p:nvSpPr>
          <p:cNvPr id="6" name="Rectangle 5"/>
          <p:cNvSpPr/>
          <p:nvPr/>
        </p:nvSpPr>
        <p:spPr>
          <a:xfrm>
            <a:off x="266792" y="2040403"/>
            <a:ext cx="11184835" cy="923330"/>
          </a:xfrm>
          <a:prstGeom prst="rect">
            <a:avLst/>
          </a:prstGeom>
        </p:spPr>
        <p:txBody>
          <a:bodyPr wrap="square">
            <a:spAutoFit/>
          </a:bodyPr>
          <a:lstStyle/>
          <a:p>
            <a:r>
              <a:rPr lang="en-US" dirty="0">
                <a:latin typeface="TimesNewRomanPSMT"/>
              </a:rPr>
              <a:t>the coil is rotating with </a:t>
            </a:r>
            <a:r>
              <a:rPr lang="en-US" dirty="0" smtClean="0">
                <a:latin typeface="TimesNewRomanPSMT"/>
              </a:rPr>
              <a:t>an angular </a:t>
            </a:r>
            <a:r>
              <a:rPr lang="en-US" dirty="0">
                <a:latin typeface="TimesNewRomanPSMT"/>
              </a:rPr>
              <a:t>velocity of </a:t>
            </a:r>
            <a:r>
              <a:rPr lang="en-US" dirty="0">
                <a:latin typeface="SymbolMT"/>
              </a:rPr>
              <a:t>ω </a:t>
            </a:r>
            <a:r>
              <a:rPr lang="en-US" dirty="0">
                <a:latin typeface="TimesNewRomanPSMT"/>
              </a:rPr>
              <a:t>rad/sec in a uniform magnetic field</a:t>
            </a:r>
            <a:r>
              <a:rPr lang="en-US" dirty="0" smtClean="0">
                <a:latin typeface="TimesNewRomanPSMT"/>
              </a:rPr>
              <a:t>. </a:t>
            </a:r>
            <a:r>
              <a:rPr lang="en-US" dirty="0"/>
              <a:t>In one revolution of the coil, the </a:t>
            </a:r>
            <a:r>
              <a:rPr lang="en-US" dirty="0" smtClean="0"/>
              <a:t>angle turned </a:t>
            </a:r>
            <a:r>
              <a:rPr lang="en-US" dirty="0"/>
              <a:t>is 2π radians and the voltage wave completes 1 cycle. The time taken to complete one cycle</a:t>
            </a:r>
          </a:p>
          <a:p>
            <a:r>
              <a:rPr lang="en-US" dirty="0"/>
              <a:t>is the time period </a:t>
            </a:r>
            <a:r>
              <a:rPr lang="en-US" i="1" dirty="0"/>
              <a:t>T </a:t>
            </a:r>
            <a:r>
              <a:rPr lang="en-US" dirty="0"/>
              <a:t>of the alternating voltage.</a:t>
            </a:r>
          </a:p>
        </p:txBody>
      </p:sp>
      <p:pic>
        <p:nvPicPr>
          <p:cNvPr id="7" name="Picture 6"/>
          <p:cNvPicPr>
            <a:picLocks noChangeAspect="1"/>
          </p:cNvPicPr>
          <p:nvPr/>
        </p:nvPicPr>
        <p:blipFill rotWithShape="1">
          <a:blip r:embed="rId3"/>
          <a:srcRect t="4924"/>
          <a:stretch/>
        </p:blipFill>
        <p:spPr>
          <a:xfrm>
            <a:off x="3578087" y="2920672"/>
            <a:ext cx="4116361" cy="984571"/>
          </a:xfrm>
          <a:prstGeom prst="rect">
            <a:avLst/>
          </a:prstGeom>
        </p:spPr>
      </p:pic>
      <p:sp>
        <p:nvSpPr>
          <p:cNvPr id="8" name="Rectangle 7"/>
          <p:cNvSpPr/>
          <p:nvPr/>
        </p:nvSpPr>
        <p:spPr>
          <a:xfrm>
            <a:off x="359557" y="3804356"/>
            <a:ext cx="2557110" cy="369332"/>
          </a:xfrm>
          <a:prstGeom prst="rect">
            <a:avLst/>
          </a:prstGeom>
        </p:spPr>
        <p:txBody>
          <a:bodyPr wrap="none">
            <a:spAutoFit/>
          </a:bodyPr>
          <a:lstStyle/>
          <a:p>
            <a:r>
              <a:rPr lang="en-US" b="1" dirty="0">
                <a:solidFill>
                  <a:srgbClr val="0000FF"/>
                </a:solidFill>
                <a:latin typeface="TimesNewRomanPS-BoldMT"/>
              </a:rPr>
              <a:t>Frequency and speed</a:t>
            </a:r>
            <a:endParaRPr lang="en-US" dirty="0"/>
          </a:p>
        </p:txBody>
      </p:sp>
      <p:sp>
        <p:nvSpPr>
          <p:cNvPr id="9" name="Rectangle 8"/>
          <p:cNvSpPr/>
          <p:nvPr/>
        </p:nvSpPr>
        <p:spPr>
          <a:xfrm>
            <a:off x="359557" y="4179514"/>
            <a:ext cx="11474634" cy="646331"/>
          </a:xfrm>
          <a:prstGeom prst="rect">
            <a:avLst/>
          </a:prstGeom>
        </p:spPr>
        <p:txBody>
          <a:bodyPr wrap="square">
            <a:spAutoFit/>
          </a:bodyPr>
          <a:lstStyle/>
          <a:p>
            <a:r>
              <a:rPr lang="en-US" dirty="0" smtClean="0">
                <a:latin typeface="TimesNewRomanPSMT"/>
              </a:rPr>
              <a:t>A coil </a:t>
            </a:r>
            <a:r>
              <a:rPr lang="en-US" dirty="0">
                <a:latin typeface="TimesNewRomanPSMT"/>
              </a:rPr>
              <a:t>rotating at a speed of </a:t>
            </a:r>
            <a:r>
              <a:rPr lang="en-US" i="1" dirty="0">
                <a:latin typeface="TimesNewRomanPS-ItalicMT"/>
              </a:rPr>
              <a:t>N </a:t>
            </a:r>
            <a:r>
              <a:rPr lang="en-US" dirty="0" err="1">
                <a:latin typeface="TimesNewRomanPSMT"/>
              </a:rPr>
              <a:t>r.p.m</a:t>
            </a:r>
            <a:r>
              <a:rPr lang="en-US" dirty="0">
                <a:latin typeface="TimesNewRomanPSMT"/>
              </a:rPr>
              <a:t>. in the field of </a:t>
            </a:r>
            <a:r>
              <a:rPr lang="en-US" i="1" dirty="0">
                <a:latin typeface="TimesNewRomanPS-ItalicMT"/>
              </a:rPr>
              <a:t>P </a:t>
            </a:r>
            <a:r>
              <a:rPr lang="en-US" dirty="0" smtClean="0">
                <a:latin typeface="TimesNewRomanPSMT"/>
              </a:rPr>
              <a:t>poles. As </a:t>
            </a:r>
            <a:r>
              <a:rPr lang="en-US" dirty="0">
                <a:latin typeface="TimesNewRomanPSMT"/>
              </a:rPr>
              <a:t>the coil moves past successive north and south poles, one complete cycle is generated. </a:t>
            </a:r>
            <a:r>
              <a:rPr lang="en-US" dirty="0" smtClean="0">
                <a:latin typeface="TimesNewRomanPSMT"/>
              </a:rPr>
              <a:t>Obviously, in </a:t>
            </a:r>
            <a:r>
              <a:rPr lang="en-US" dirty="0">
                <a:latin typeface="TimesNewRomanPSMT"/>
              </a:rPr>
              <a:t>one revolution of the coil, </a:t>
            </a:r>
            <a:r>
              <a:rPr lang="en-US" i="1" dirty="0">
                <a:latin typeface="TimesNewRomanPS-ItalicMT"/>
              </a:rPr>
              <a:t>P</a:t>
            </a:r>
            <a:r>
              <a:rPr lang="en-US" dirty="0">
                <a:latin typeface="TimesNewRomanPSMT"/>
              </a:rPr>
              <a:t>/2 cycles will be generated</a:t>
            </a:r>
            <a:endParaRPr lang="en-US" dirty="0"/>
          </a:p>
        </p:txBody>
      </p:sp>
      <p:pic>
        <p:nvPicPr>
          <p:cNvPr id="10" name="Picture 9"/>
          <p:cNvPicPr>
            <a:picLocks noChangeAspect="1"/>
          </p:cNvPicPr>
          <p:nvPr/>
        </p:nvPicPr>
        <p:blipFill>
          <a:blip r:embed="rId4"/>
          <a:stretch>
            <a:fillRect/>
          </a:stretch>
        </p:blipFill>
        <p:spPr>
          <a:xfrm>
            <a:off x="2916667" y="4785512"/>
            <a:ext cx="6730916" cy="2047946"/>
          </a:xfrm>
          <a:prstGeom prst="rect">
            <a:avLst/>
          </a:prstGeom>
        </p:spPr>
      </p:pic>
    </p:spTree>
    <p:extLst>
      <p:ext uri="{BB962C8B-B14F-4D97-AF65-F5344CB8AC3E}">
        <p14:creationId xmlns:p14="http://schemas.microsoft.com/office/powerpoint/2010/main" val="3420674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18EF0D0DCC604C8933F6E899499C43" ma:contentTypeVersion="10" ma:contentTypeDescription="Create a new document." ma:contentTypeScope="" ma:versionID="aca009264f6eee886c15f3e6fa7b265f">
  <xsd:schema xmlns:xsd="http://www.w3.org/2001/XMLSchema" xmlns:xs="http://www.w3.org/2001/XMLSchema" xmlns:p="http://schemas.microsoft.com/office/2006/metadata/properties" xmlns:ns2="c2287c95-01eb-4f1e-bcc6-8254d4da34a0" xmlns:ns3="58c637c8-3303-4e21-82e8-8e214d8a51e9" targetNamespace="http://schemas.microsoft.com/office/2006/metadata/properties" ma:root="true" ma:fieldsID="3c3395d62ce2280f7ae58a70a4a6efb1" ns2:_="" ns3:_="">
    <xsd:import namespace="c2287c95-01eb-4f1e-bcc6-8254d4da34a0"/>
    <xsd:import namespace="58c637c8-3303-4e21-82e8-8e214d8a51e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287c95-01eb-4f1e-bcc6-8254d4da34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c637c8-3303-4e21-82e8-8e214d8a51e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9DF9C5-C4F9-47E3-8CF5-2D7EABE24485}"/>
</file>

<file path=customXml/itemProps2.xml><?xml version="1.0" encoding="utf-8"?>
<ds:datastoreItem xmlns:ds="http://schemas.openxmlformats.org/officeDocument/2006/customXml" ds:itemID="{9B28D9D9-B6A1-4FA6-B8ED-755662E21E07}"/>
</file>

<file path=customXml/itemProps3.xml><?xml version="1.0" encoding="utf-8"?>
<ds:datastoreItem xmlns:ds="http://schemas.openxmlformats.org/officeDocument/2006/customXml" ds:itemID="{C3C21FB6-3464-47BC-B2B9-1F0A74BC6FB2}"/>
</file>

<file path=docProps/app.xml><?xml version="1.0" encoding="utf-8"?>
<Properties xmlns="http://schemas.openxmlformats.org/officeDocument/2006/extended-properties" xmlns:vt="http://schemas.openxmlformats.org/officeDocument/2006/docPropsVTypes">
  <Template/>
  <TotalTime>5541</TotalTime>
  <Words>5161</Words>
  <Application>Microsoft Office PowerPoint</Application>
  <PresentationFormat>Widescreen</PresentationFormat>
  <Paragraphs>323</Paragraphs>
  <Slides>81</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81</vt:i4>
      </vt:variant>
    </vt:vector>
  </HeadingPairs>
  <TitlesOfParts>
    <vt:vector size="98" baseType="lpstr">
      <vt:lpstr>Arial</vt:lpstr>
      <vt:lpstr>Calibri</vt:lpstr>
      <vt:lpstr>Calibri Light</vt:lpstr>
      <vt:lpstr>Cambria Math</vt:lpstr>
      <vt:lpstr>Century Gothic</vt:lpstr>
      <vt:lpstr>Humanist531BT-BlackA</vt:lpstr>
      <vt:lpstr>Humanist777BT-BlackB</vt:lpstr>
      <vt:lpstr>LegacySans-Bold</vt:lpstr>
      <vt:lpstr>Symbol</vt:lpstr>
      <vt:lpstr>SymbolMT</vt:lpstr>
      <vt:lpstr>Times New Roman</vt:lpstr>
      <vt:lpstr>TimesNewRomanPS-BoldItalicMT</vt:lpstr>
      <vt:lpstr>TimesNewRomanPS-BoldMT</vt:lpstr>
      <vt:lpstr>TimesNewRomanPS-ItalicMT</vt:lpstr>
      <vt:lpstr>TimesNewRomanPSMT</vt:lpstr>
      <vt:lpstr>Wingdings</vt:lpstr>
      <vt:lpstr>Office Theme</vt:lpstr>
      <vt:lpstr>MODULE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dc:title>
  <dc:creator>student</dc:creator>
  <cp:lastModifiedBy>student</cp:lastModifiedBy>
  <cp:revision>291</cp:revision>
  <dcterms:created xsi:type="dcterms:W3CDTF">2021-01-29T06:53:53Z</dcterms:created>
  <dcterms:modified xsi:type="dcterms:W3CDTF">2022-01-19T04:59:42Z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0x0101008118EF0D0DCC604C8933F6E899499C43</vt:lpwstr>
  </property>
</Properties>
</file>