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5" r:id="rId4"/>
  </p:sldMasterIdLst>
  <p:notesMasterIdLst>
    <p:notesMasterId r:id="rId50"/>
  </p:notesMasterIdLst>
  <p:sldIdLst>
    <p:sldId id="256" r:id="rId5"/>
    <p:sldId id="257" r:id="rId6"/>
    <p:sldId id="258" r:id="rId7"/>
    <p:sldId id="373" r:id="rId8"/>
    <p:sldId id="374"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375" r:id="rId23"/>
    <p:sldId id="376" r:id="rId24"/>
    <p:sldId id="377" r:id="rId25"/>
    <p:sldId id="378" r:id="rId26"/>
    <p:sldId id="379"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399" r:id="rId47"/>
    <p:sldId id="400" r:id="rId48"/>
    <p:sldId id="40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BC00EE-D98A-4459-B8B8-83606C751A2F}" v="3" dt="2022-01-02T15:21:48.644"/>
    <p1510:client id="{28D4EF37-94C1-4BCD-B5B9-1AAE92C71F8C}" v="3" dt="2022-01-02T15:13:04.737"/>
    <p1510:client id="{3055D712-2612-15A6-3194-BD5CFCF95952}" v="2" dt="2022-01-10T04:29:13.729"/>
    <p1510:client id="{4209DEC1-7671-4635-A024-C8A628441C4B}" v="8" dt="2022-01-13T09:36:42.310"/>
    <p1510:client id="{58C12E1E-AEDF-45C5-B669-FB943CE6B659}" v="1" dt="2022-01-24T16:26:27.260"/>
    <p1510:client id="{7025013B-57EB-4C0F-A589-46655A801578}" v="5" dt="2022-02-02T16:50:02.285"/>
    <p1510:client id="{98E997C2-EF24-4EFF-9AAE-3E5EE96A7E42}" v="21" dt="2022-02-02T16:48:18.474"/>
    <p1510:client id="{AC596151-55C5-44D4-BED8-6F56CC6600CD}" v="6" dt="2022-01-08T13:53:20.221"/>
    <p1510:client id="{B8E3B029-A4CA-40BA-A8FE-A0D4A7EB5791}" v="7" dt="2022-01-03T04:16:21.824"/>
    <p1510:client id="{D7BB5078-CA4C-4DFD-B636-1094C069C93E}" v="1" dt="2022-01-13T08:41:03.423"/>
    <p1510:client id="{F8A448E6-5165-431B-8B39-30D1086BF322}" v="1" dt="2022-02-03T11:02:44.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dattanarayanverlekar" userId="S::riyadattanarayanverlekar@pccegoa.onmicrosoft.com::d842d4d6-36e5-4cbc-80b0-3d7fafad6ec4" providerId="AD" clId="Web-{28D4EF37-94C1-4BCD-B5B9-1AAE92C71F8C}"/>
    <pc:docChg chg="addSld">
      <pc:chgData name="riyadattanarayanverlekar" userId="S::riyadattanarayanverlekar@pccegoa.onmicrosoft.com::d842d4d6-36e5-4cbc-80b0-3d7fafad6ec4" providerId="AD" clId="Web-{28D4EF37-94C1-4BCD-B5B9-1AAE92C71F8C}" dt="2022-01-02T15:13:04.737" v="2"/>
      <pc:docMkLst>
        <pc:docMk/>
      </pc:docMkLst>
      <pc:sldChg chg="new">
        <pc:chgData name="riyadattanarayanverlekar" userId="S::riyadattanarayanverlekar@pccegoa.onmicrosoft.com::d842d4d6-36e5-4cbc-80b0-3d7fafad6ec4" providerId="AD" clId="Web-{28D4EF37-94C1-4BCD-B5B9-1AAE92C71F8C}" dt="2022-01-02T15:07:45.510" v="0"/>
        <pc:sldMkLst>
          <pc:docMk/>
          <pc:sldMk cId="1093442056" sldId="402"/>
        </pc:sldMkLst>
      </pc:sldChg>
      <pc:sldChg chg="new">
        <pc:chgData name="riyadattanarayanverlekar" userId="S::riyadattanarayanverlekar@pccegoa.onmicrosoft.com::d842d4d6-36e5-4cbc-80b0-3d7fafad6ec4" providerId="AD" clId="Web-{28D4EF37-94C1-4BCD-B5B9-1AAE92C71F8C}" dt="2022-01-02T15:13:04.706" v="1"/>
        <pc:sldMkLst>
          <pc:docMk/>
          <pc:sldMk cId="503995485" sldId="403"/>
        </pc:sldMkLst>
      </pc:sldChg>
      <pc:sldChg chg="new">
        <pc:chgData name="riyadattanarayanverlekar" userId="S::riyadattanarayanverlekar@pccegoa.onmicrosoft.com::d842d4d6-36e5-4cbc-80b0-3d7fafad6ec4" providerId="AD" clId="Web-{28D4EF37-94C1-4BCD-B5B9-1AAE92C71F8C}" dt="2022-01-02T15:13:04.737" v="2"/>
        <pc:sldMkLst>
          <pc:docMk/>
          <pc:sldMk cId="876034215" sldId="404"/>
        </pc:sldMkLst>
      </pc:sldChg>
    </pc:docChg>
  </pc:docChgLst>
  <pc:docChgLst>
    <pc:chgData name="Nevio Shermen  Rodrigues" userId="S::nevioshermenrodrigues@pccegoa.onmicrosoft.com::3a94dbe4-88d1-4ff8-ab7c-898c42a0ae10" providerId="AD" clId="Web-{58C12E1E-AEDF-45C5-B669-FB943CE6B659}"/>
    <pc:docChg chg="modSld">
      <pc:chgData name="Nevio Shermen  Rodrigues" userId="S::nevioshermenrodrigues@pccegoa.onmicrosoft.com::3a94dbe4-88d1-4ff8-ab7c-898c42a0ae10" providerId="AD" clId="Web-{58C12E1E-AEDF-45C5-B669-FB943CE6B659}" dt="2022-01-24T16:26:27.260" v="0" actId="1076"/>
      <pc:docMkLst>
        <pc:docMk/>
      </pc:docMkLst>
      <pc:sldChg chg="modSp">
        <pc:chgData name="Nevio Shermen  Rodrigues" userId="S::nevioshermenrodrigues@pccegoa.onmicrosoft.com::3a94dbe4-88d1-4ff8-ab7c-898c42a0ae10" providerId="AD" clId="Web-{58C12E1E-AEDF-45C5-B669-FB943CE6B659}" dt="2022-01-24T16:26:27.260" v="0" actId="1076"/>
        <pc:sldMkLst>
          <pc:docMk/>
          <pc:sldMk cId="3642443429" sldId="258"/>
        </pc:sldMkLst>
        <pc:picChg chg="mod">
          <ac:chgData name="Nevio Shermen  Rodrigues" userId="S::nevioshermenrodrigues@pccegoa.onmicrosoft.com::3a94dbe4-88d1-4ff8-ab7c-898c42a0ae10" providerId="AD" clId="Web-{58C12E1E-AEDF-45C5-B669-FB943CE6B659}" dt="2022-01-24T16:26:27.260" v="0" actId="1076"/>
          <ac:picMkLst>
            <pc:docMk/>
            <pc:sldMk cId="3642443429" sldId="258"/>
            <ac:picMk id="3" creationId="{00000000-0000-0000-0000-000000000000}"/>
          </ac:picMkLst>
        </pc:picChg>
      </pc:sldChg>
    </pc:docChg>
  </pc:docChgLst>
  <pc:docChgLst>
    <pc:chgData name="Nevio Shermen  Rodrigues" userId="S::nevioshermenrodrigues@pccegoa.onmicrosoft.com::3a94dbe4-88d1-4ff8-ab7c-898c42a0ae10" providerId="AD" clId="Web-{7025013B-57EB-4C0F-A589-46655A801578}"/>
    <pc:docChg chg="modSld">
      <pc:chgData name="Nevio Shermen  Rodrigues" userId="S::nevioshermenrodrigues@pccegoa.onmicrosoft.com::3a94dbe4-88d1-4ff8-ab7c-898c42a0ae10" providerId="AD" clId="Web-{7025013B-57EB-4C0F-A589-46655A801578}" dt="2022-02-02T16:50:02.285" v="3"/>
      <pc:docMkLst>
        <pc:docMk/>
      </pc:docMkLst>
      <pc:sldChg chg="modSp">
        <pc:chgData name="Nevio Shermen  Rodrigues" userId="S::nevioshermenrodrigues@pccegoa.onmicrosoft.com::3a94dbe4-88d1-4ff8-ab7c-898c42a0ae10" providerId="AD" clId="Web-{7025013B-57EB-4C0F-A589-46655A801578}" dt="2022-02-02T16:48:49.080" v="1" actId="20577"/>
        <pc:sldMkLst>
          <pc:docMk/>
          <pc:sldMk cId="3622386089" sldId="256"/>
        </pc:sldMkLst>
        <pc:spChg chg="mod">
          <ac:chgData name="Nevio Shermen  Rodrigues" userId="S::nevioshermenrodrigues@pccegoa.onmicrosoft.com::3a94dbe4-88d1-4ff8-ab7c-898c42a0ae10" providerId="AD" clId="Web-{7025013B-57EB-4C0F-A589-46655A801578}" dt="2022-02-02T16:48:49.080" v="1" actId="20577"/>
          <ac:spMkLst>
            <pc:docMk/>
            <pc:sldMk cId="3622386089" sldId="256"/>
            <ac:spMk id="2" creationId="{00000000-0000-0000-0000-000000000000}"/>
          </ac:spMkLst>
        </pc:spChg>
      </pc:sldChg>
      <pc:sldChg chg="modTransition">
        <pc:chgData name="Nevio Shermen  Rodrigues" userId="S::nevioshermenrodrigues@pccegoa.onmicrosoft.com::3a94dbe4-88d1-4ff8-ab7c-898c42a0ae10" providerId="AD" clId="Web-{7025013B-57EB-4C0F-A589-46655A801578}" dt="2022-02-02T16:50:02.285" v="3"/>
        <pc:sldMkLst>
          <pc:docMk/>
          <pc:sldMk cId="3642443429" sldId="258"/>
        </pc:sldMkLst>
      </pc:sldChg>
    </pc:docChg>
  </pc:docChgLst>
  <pc:docChgLst>
    <pc:chgData name="shrutisantoshpowar" userId="S::shrutisantoshpowar@pccegoa.onmicrosoft.com::94ccef28-3d83-4e9e-b043-7a7ec95d747f" providerId="AD" clId="Web-{B8E3B029-A4CA-40BA-A8FE-A0D4A7EB5791}"/>
    <pc:docChg chg="modSld">
      <pc:chgData name="shrutisantoshpowar" userId="S::shrutisantoshpowar@pccegoa.onmicrosoft.com::94ccef28-3d83-4e9e-b043-7a7ec95d747f" providerId="AD" clId="Web-{B8E3B029-A4CA-40BA-A8FE-A0D4A7EB5791}" dt="2022-01-03T04:16:21.481" v="2" actId="20577"/>
      <pc:docMkLst>
        <pc:docMk/>
      </pc:docMkLst>
      <pc:sldChg chg="modSp">
        <pc:chgData name="shrutisantoshpowar" userId="S::shrutisantoshpowar@pccegoa.onmicrosoft.com::94ccef28-3d83-4e9e-b043-7a7ec95d747f" providerId="AD" clId="Web-{B8E3B029-A4CA-40BA-A8FE-A0D4A7EB5791}" dt="2022-01-03T04:16:21.481" v="2" actId="20577"/>
        <pc:sldMkLst>
          <pc:docMk/>
          <pc:sldMk cId="170202242" sldId="257"/>
        </pc:sldMkLst>
        <pc:spChg chg="mod">
          <ac:chgData name="shrutisantoshpowar" userId="S::shrutisantoshpowar@pccegoa.onmicrosoft.com::94ccef28-3d83-4e9e-b043-7a7ec95d747f" providerId="AD" clId="Web-{B8E3B029-A4CA-40BA-A8FE-A0D4A7EB5791}" dt="2022-01-03T04:16:21.481" v="2" actId="20577"/>
          <ac:spMkLst>
            <pc:docMk/>
            <pc:sldMk cId="170202242" sldId="257"/>
            <ac:spMk id="4" creationId="{00000000-0000-0000-0000-000000000000}"/>
          </ac:spMkLst>
        </pc:spChg>
      </pc:sldChg>
    </pc:docChg>
  </pc:docChgLst>
  <pc:docChgLst>
    <pc:chgData name="jasondylanfernandes" userId="S::jasondylanfernandes@pccegoa.onmicrosoft.com::bdfd2768-7deb-46d3-945f-48a18a435c0e" providerId="AD" clId="Web-{4209DEC1-7671-4635-A024-C8A628441C4B}"/>
    <pc:docChg chg="modSld">
      <pc:chgData name="jasondylanfernandes" userId="S::jasondylanfernandes@pccegoa.onmicrosoft.com::bdfd2768-7deb-46d3-945f-48a18a435c0e" providerId="AD" clId="Web-{4209DEC1-7671-4635-A024-C8A628441C4B}" dt="2022-01-13T09:36:42.310" v="5" actId="20577"/>
      <pc:docMkLst>
        <pc:docMk/>
      </pc:docMkLst>
      <pc:sldChg chg="modSp">
        <pc:chgData name="jasondylanfernandes" userId="S::jasondylanfernandes@pccegoa.onmicrosoft.com::bdfd2768-7deb-46d3-945f-48a18a435c0e" providerId="AD" clId="Web-{4209DEC1-7671-4635-A024-C8A628441C4B}" dt="2022-01-13T09:36:42.310" v="5" actId="20577"/>
        <pc:sldMkLst>
          <pc:docMk/>
          <pc:sldMk cId="1020104022" sldId="262"/>
        </pc:sldMkLst>
        <pc:spChg chg="mod">
          <ac:chgData name="jasondylanfernandes" userId="S::jasondylanfernandes@pccegoa.onmicrosoft.com::bdfd2768-7deb-46d3-945f-48a18a435c0e" providerId="AD" clId="Web-{4209DEC1-7671-4635-A024-C8A628441C4B}" dt="2022-01-13T09:36:42.310" v="5" actId="20577"/>
          <ac:spMkLst>
            <pc:docMk/>
            <pc:sldMk cId="1020104022" sldId="262"/>
            <ac:spMk id="6" creationId="{00000000-0000-0000-0000-000000000000}"/>
          </ac:spMkLst>
        </pc:spChg>
      </pc:sldChg>
    </pc:docChg>
  </pc:docChgLst>
  <pc:docChgLst>
    <pc:chgData name="shrutisantoshpowar" userId="S::shrutisantoshpowar@pccegoa.onmicrosoft.com::94ccef28-3d83-4e9e-b043-7a7ec95d747f" providerId="AD" clId="Web-{D7BB5078-CA4C-4DFD-B636-1094C069C93E}"/>
    <pc:docChg chg="modSld">
      <pc:chgData name="shrutisantoshpowar" userId="S::shrutisantoshpowar@pccegoa.onmicrosoft.com::94ccef28-3d83-4e9e-b043-7a7ec95d747f" providerId="AD" clId="Web-{D7BB5078-CA4C-4DFD-B636-1094C069C93E}" dt="2022-01-13T08:41:03.423" v="0" actId="1076"/>
      <pc:docMkLst>
        <pc:docMk/>
      </pc:docMkLst>
      <pc:sldChg chg="modSp">
        <pc:chgData name="shrutisantoshpowar" userId="S::shrutisantoshpowar@pccegoa.onmicrosoft.com::94ccef28-3d83-4e9e-b043-7a7ec95d747f" providerId="AD" clId="Web-{D7BB5078-CA4C-4DFD-B636-1094C069C93E}" dt="2022-01-13T08:41:03.423" v="0" actId="1076"/>
        <pc:sldMkLst>
          <pc:docMk/>
          <pc:sldMk cId="1568161977" sldId="266"/>
        </pc:sldMkLst>
        <pc:picChg chg="mod">
          <ac:chgData name="shrutisantoshpowar" userId="S::shrutisantoshpowar@pccegoa.onmicrosoft.com::94ccef28-3d83-4e9e-b043-7a7ec95d747f" providerId="AD" clId="Web-{D7BB5078-CA4C-4DFD-B636-1094C069C93E}" dt="2022-01-13T08:41:03.423" v="0" actId="1076"/>
          <ac:picMkLst>
            <pc:docMk/>
            <pc:sldMk cId="1568161977" sldId="266"/>
            <ac:picMk id="4" creationId="{00000000-0000-0000-0000-000000000000}"/>
          </ac:picMkLst>
        </pc:picChg>
      </pc:sldChg>
    </pc:docChg>
  </pc:docChgLst>
  <pc:docChgLst>
    <pc:chgData name="riyadattanarayanverlekar" userId="S::riyadattanarayanverlekar@pccegoa.onmicrosoft.com::d842d4d6-36e5-4cbc-80b0-3d7fafad6ec4" providerId="AD" clId="Web-{0EBC00EE-D98A-4459-B8B8-83606C751A2F}"/>
    <pc:docChg chg="delSld">
      <pc:chgData name="riyadattanarayanverlekar" userId="S::riyadattanarayanverlekar@pccegoa.onmicrosoft.com::d842d4d6-36e5-4cbc-80b0-3d7fafad6ec4" providerId="AD" clId="Web-{0EBC00EE-D98A-4459-B8B8-83606C751A2F}" dt="2022-01-02T15:21:48.644" v="2"/>
      <pc:docMkLst>
        <pc:docMk/>
      </pc:docMkLst>
      <pc:sldChg chg="del">
        <pc:chgData name="riyadattanarayanverlekar" userId="S::riyadattanarayanverlekar@pccegoa.onmicrosoft.com::d842d4d6-36e5-4cbc-80b0-3d7fafad6ec4" providerId="AD" clId="Web-{0EBC00EE-D98A-4459-B8B8-83606C751A2F}" dt="2022-01-02T15:21:48.644" v="2"/>
        <pc:sldMkLst>
          <pc:docMk/>
          <pc:sldMk cId="1093442056" sldId="402"/>
        </pc:sldMkLst>
      </pc:sldChg>
      <pc:sldChg chg="del">
        <pc:chgData name="riyadattanarayanverlekar" userId="S::riyadattanarayanverlekar@pccegoa.onmicrosoft.com::d842d4d6-36e5-4cbc-80b0-3d7fafad6ec4" providerId="AD" clId="Web-{0EBC00EE-D98A-4459-B8B8-83606C751A2F}" dt="2022-01-02T15:20:06.579" v="0"/>
        <pc:sldMkLst>
          <pc:docMk/>
          <pc:sldMk cId="503995485" sldId="403"/>
        </pc:sldMkLst>
      </pc:sldChg>
      <pc:sldChg chg="del">
        <pc:chgData name="riyadattanarayanverlekar" userId="S::riyadattanarayanverlekar@pccegoa.onmicrosoft.com::d842d4d6-36e5-4cbc-80b0-3d7fafad6ec4" providerId="AD" clId="Web-{0EBC00EE-D98A-4459-B8B8-83606C751A2F}" dt="2022-01-02T15:20:06.595" v="1"/>
        <pc:sldMkLst>
          <pc:docMk/>
          <pc:sldMk cId="876034215" sldId="404"/>
        </pc:sldMkLst>
      </pc:sldChg>
    </pc:docChg>
  </pc:docChgLst>
  <pc:docChgLst>
    <pc:chgData name="Nevio Shermen  Rodrigues" userId="S::nevioshermenrodrigues@pccegoa.onmicrosoft.com::3a94dbe4-88d1-4ff8-ab7c-898c42a0ae10" providerId="AD" clId="Web-{F8A448E6-5165-431B-8B39-30D1086BF322}"/>
    <pc:docChg chg="modSld">
      <pc:chgData name="Nevio Shermen  Rodrigues" userId="S::nevioshermenrodrigues@pccegoa.onmicrosoft.com::3a94dbe4-88d1-4ff8-ab7c-898c42a0ae10" providerId="AD" clId="Web-{F8A448E6-5165-431B-8B39-30D1086BF322}" dt="2022-02-03T11:02:44.264" v="0" actId="1076"/>
      <pc:docMkLst>
        <pc:docMk/>
      </pc:docMkLst>
      <pc:sldChg chg="modSp">
        <pc:chgData name="Nevio Shermen  Rodrigues" userId="S::nevioshermenrodrigues@pccegoa.onmicrosoft.com::3a94dbe4-88d1-4ff8-ab7c-898c42a0ae10" providerId="AD" clId="Web-{F8A448E6-5165-431B-8B39-30D1086BF322}" dt="2022-02-03T11:02:44.264" v="0" actId="1076"/>
        <pc:sldMkLst>
          <pc:docMk/>
          <pc:sldMk cId="4129399104" sldId="392"/>
        </pc:sldMkLst>
        <pc:picChg chg="mod">
          <ac:chgData name="Nevio Shermen  Rodrigues" userId="S::nevioshermenrodrigues@pccegoa.onmicrosoft.com::3a94dbe4-88d1-4ff8-ab7c-898c42a0ae10" providerId="AD" clId="Web-{F8A448E6-5165-431B-8B39-30D1086BF322}" dt="2022-02-03T11:02:44.264" v="0" actId="1076"/>
          <ac:picMkLst>
            <pc:docMk/>
            <pc:sldMk cId="4129399104" sldId="392"/>
            <ac:picMk id="7" creationId="{00000000-0000-0000-0000-000000000000}"/>
          </ac:picMkLst>
        </pc:picChg>
      </pc:sldChg>
    </pc:docChg>
  </pc:docChgLst>
  <pc:docChgLst>
    <pc:chgData name="Nevio Shermen  Rodrigues" userId="S::nevioshermenrodrigues@pccegoa.onmicrosoft.com::3a94dbe4-88d1-4ff8-ab7c-898c42a0ae10" providerId="AD" clId="Web-{98E997C2-EF24-4EFF-9AAE-3E5EE96A7E42}"/>
    <pc:docChg chg="modSld">
      <pc:chgData name="Nevio Shermen  Rodrigues" userId="S::nevioshermenrodrigues@pccegoa.onmicrosoft.com::3a94dbe4-88d1-4ff8-ab7c-898c42a0ae10" providerId="AD" clId="Web-{98E997C2-EF24-4EFF-9AAE-3E5EE96A7E42}" dt="2022-02-02T16:48:16.692" v="11" actId="20577"/>
      <pc:docMkLst>
        <pc:docMk/>
      </pc:docMkLst>
      <pc:sldChg chg="modSp">
        <pc:chgData name="Nevio Shermen  Rodrigues" userId="S::nevioshermenrodrigues@pccegoa.onmicrosoft.com::3a94dbe4-88d1-4ff8-ab7c-898c42a0ae10" providerId="AD" clId="Web-{98E997C2-EF24-4EFF-9AAE-3E5EE96A7E42}" dt="2022-02-02T16:48:16.692" v="11" actId="20577"/>
        <pc:sldMkLst>
          <pc:docMk/>
          <pc:sldMk cId="3622386089" sldId="256"/>
        </pc:sldMkLst>
        <pc:spChg chg="mod">
          <ac:chgData name="Nevio Shermen  Rodrigues" userId="S::nevioshermenrodrigues@pccegoa.onmicrosoft.com::3a94dbe4-88d1-4ff8-ab7c-898c42a0ae10" providerId="AD" clId="Web-{98E997C2-EF24-4EFF-9AAE-3E5EE96A7E42}" dt="2022-02-02T16:48:16.692" v="11" actId="20577"/>
          <ac:spMkLst>
            <pc:docMk/>
            <pc:sldMk cId="3622386089" sldId="256"/>
            <ac:spMk id="2" creationId="{00000000-0000-0000-0000-000000000000}"/>
          </ac:spMkLst>
        </pc:spChg>
      </pc:sldChg>
      <pc:sldChg chg="modSp">
        <pc:chgData name="Nevio Shermen  Rodrigues" userId="S::nevioshermenrodrigues@pccegoa.onmicrosoft.com::3a94dbe4-88d1-4ff8-ab7c-898c42a0ae10" providerId="AD" clId="Web-{98E997C2-EF24-4EFF-9AAE-3E5EE96A7E42}" dt="2022-02-02T16:48:16.646" v="10" actId="20577"/>
        <pc:sldMkLst>
          <pc:docMk/>
          <pc:sldMk cId="3642443429" sldId="258"/>
        </pc:sldMkLst>
        <pc:spChg chg="mod">
          <ac:chgData name="Nevio Shermen  Rodrigues" userId="S::nevioshermenrodrigues@pccegoa.onmicrosoft.com::3a94dbe4-88d1-4ff8-ab7c-898c42a0ae10" providerId="AD" clId="Web-{98E997C2-EF24-4EFF-9AAE-3E5EE96A7E42}" dt="2022-02-02T16:48:16.646" v="10" actId="20577"/>
          <ac:spMkLst>
            <pc:docMk/>
            <pc:sldMk cId="3642443429" sldId="258"/>
            <ac:spMk id="4" creationId="{00000000-0000-0000-0000-000000000000}"/>
          </ac:spMkLst>
        </pc:spChg>
      </pc:sldChg>
    </pc:docChg>
  </pc:docChgLst>
  <pc:docChgLst>
    <pc:chgData name="Travis Samson Fernandes" userId="S::travissamsonfernandes@pccegoa.onmicrosoft.com::71b6e490-7643-4b91-8ebd-0b1f01af7388" providerId="AD" clId="Web-{3055D712-2612-15A6-3194-BD5CFCF95952}"/>
    <pc:docChg chg="modSld">
      <pc:chgData name="Travis Samson Fernandes" userId="S::travissamsonfernandes@pccegoa.onmicrosoft.com::71b6e490-7643-4b91-8ebd-0b1f01af7388" providerId="AD" clId="Web-{3055D712-2612-15A6-3194-BD5CFCF95952}" dt="2022-01-10T04:29:13.729" v="1" actId="1076"/>
      <pc:docMkLst>
        <pc:docMk/>
      </pc:docMkLst>
      <pc:sldChg chg="modSp">
        <pc:chgData name="Travis Samson Fernandes" userId="S::travissamsonfernandes@pccegoa.onmicrosoft.com::71b6e490-7643-4b91-8ebd-0b1f01af7388" providerId="AD" clId="Web-{3055D712-2612-15A6-3194-BD5CFCF95952}" dt="2022-01-10T04:29:13.729" v="1" actId="1076"/>
        <pc:sldMkLst>
          <pc:docMk/>
          <pc:sldMk cId="1093735132" sldId="377"/>
        </pc:sldMkLst>
        <pc:spChg chg="mod">
          <ac:chgData name="Travis Samson Fernandes" userId="S::travissamsonfernandes@pccegoa.onmicrosoft.com::71b6e490-7643-4b91-8ebd-0b1f01af7388" providerId="AD" clId="Web-{3055D712-2612-15A6-3194-BD5CFCF95952}" dt="2022-01-10T04:29:13.729" v="1" actId="1076"/>
          <ac:spMkLst>
            <pc:docMk/>
            <pc:sldMk cId="1093735132" sldId="377"/>
            <ac:spMk id="23" creationId="{00000000-0000-0000-0000-000000000000}"/>
          </ac:spMkLst>
        </pc:spChg>
      </pc:sldChg>
    </pc:docChg>
  </pc:docChgLst>
  <pc:docChgLst>
    <pc:chgData name="shrutisantoshpowar" userId="S::shrutisantoshpowar@pccegoa.onmicrosoft.com::94ccef28-3d83-4e9e-b043-7a7ec95d747f" providerId="AD" clId="Web-{AC596151-55C5-44D4-BED8-6F56CC6600CD}"/>
    <pc:docChg chg="modSld">
      <pc:chgData name="shrutisantoshpowar" userId="S::shrutisantoshpowar@pccegoa.onmicrosoft.com::94ccef28-3d83-4e9e-b043-7a7ec95d747f" providerId="AD" clId="Web-{AC596151-55C5-44D4-BED8-6F56CC6600CD}" dt="2022-01-08T13:53:20.221" v="2" actId="20577"/>
      <pc:docMkLst>
        <pc:docMk/>
      </pc:docMkLst>
      <pc:sldChg chg="modSp">
        <pc:chgData name="shrutisantoshpowar" userId="S::shrutisantoshpowar@pccegoa.onmicrosoft.com::94ccef28-3d83-4e9e-b043-7a7ec95d747f" providerId="AD" clId="Web-{AC596151-55C5-44D4-BED8-6F56CC6600CD}" dt="2022-01-08T13:53:20.221" v="2" actId="20577"/>
        <pc:sldMkLst>
          <pc:docMk/>
          <pc:sldMk cId="1020104022" sldId="262"/>
        </pc:sldMkLst>
        <pc:spChg chg="mod">
          <ac:chgData name="shrutisantoshpowar" userId="S::shrutisantoshpowar@pccegoa.onmicrosoft.com::94ccef28-3d83-4e9e-b043-7a7ec95d747f" providerId="AD" clId="Web-{AC596151-55C5-44D4-BED8-6F56CC6600CD}" dt="2022-01-08T13:53:20.221" v="2" actId="20577"/>
          <ac:spMkLst>
            <pc:docMk/>
            <pc:sldMk cId="1020104022" sldId="262"/>
            <ac:spMk id="7"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5:35:41.506"/>
    </inkml:context>
    <inkml:brush xml:id="br0">
      <inkml:brushProperty name="width" value="0.05292" units="cm"/>
      <inkml:brushProperty name="height" value="0.05292" units="cm"/>
      <inkml:brushProperty name="color" value="#FF0000"/>
    </inkml:brush>
  </inkml:definitions>
  <inkml:trace contextRef="#ctx0" brushRef="#br0">29716 1687 0,'0'25'109,"0"24"-93,0 1-16,0-25 16,0 24-16,-50 1 15,50 24-15,0 1 16,0-1-16,0 0 16,0 1-16,0-1 15,0 25-15,0 1 0,0-1 16,0 0-1,0 0-15,-49 25 0,49-24 16,0-1-16,0-25 16,0 1-16,0 24 15,-25-25-15,25 25 16,-50-24-16,50-1 16,0 1-16,-24-26 15,24 1-15,0 0 16,0-26-16,0 26 15,-50-25-15,50 0 16,0 49 0,0-49-1,-25-25 1,25 25-16</inkml:trace>
  <inkml:trace contextRef="#ctx0" brushRef="#br0" timeOffset="1026.99">29642 4167 0,'-50'0'0,"25"0"31,100 0 63,-51 0-79,26 0-15,24 0 16,26 0-16,-1 0 16,50-49-16,-25 49 15,25 0-15,49 0 16,25 0-16,-24 0 16,-1 0-16,1 0 15,-26 0-15,1 0 16,-50 0-16,0 0 0,0 0 15,-50 0-15,1 0 16,-26 0-16,1 0 16,0 0-16,-26 0 15,26 0-15,-25 0 16</inkml:trace>
  <inkml:trace contextRef="#ctx0" brushRef="#br0" timeOffset="3509.02">29766 2927 0,'-50'0'140,"75"0"-15,24 0-93,-24 0-17,0 0 1,49 0-1,1 0 1,-50 0-16,-1 0 16,1 0-16,25 0 15,24 0 1,-49 0-16,25 0 0,-1 0 16,1 0-16,0 0 15,24 0-15,-49 0 16,0 0-16,-1 0 15,51 0 1,-26 0 0,1 0-1,-25 0-15,0 0 16,24 0-16,-24 0 16,0 0-16,24 0 15,-24 0-15,25 0 16,-25 0-1,24 0 1,1 0 0,-1 0-16,26 0 15,-50 0 1,0 0-16,24 0 16,1 0-1,-1 0 1,1 0-1,-25 0 1,24 0-16,-24 0 16,0 0-16,25 0 15,-1 0-15,-24 0 16,0 0 0,0 0-16,24 0 0,-24 0 15,0 0-15,0 0 16,24 0-16,-24 0 15,0 0 1,-50 0 93</inkml:trace>
  <inkml:trace contextRef="#ctx0" brushRef="#br0" timeOffset="4740.02">28897 2753 0,'25'0'46,"50"0"-30,-26 0 0,1 0-1,-25 0 1,-25-24 15</inkml:trace>
  <inkml:trace contextRef="#ctx0" brushRef="#br0" timeOffset="5213.02">28848 2803 0,'-25'25'0,"0"24"16,25-24-1,-49 25 1,49-25 0,0-1-1,24 1 17,1-25-17,25 0-15,-1 0 31,1 0-31,-25 0 16,-25 75 31,0-26-31,-25-24-1,-25 25 1,1-50-1,24 0-15,-49 0 16,49-25 0,0 0 15,25 0-31</inkml:trace>
  <inkml:trace contextRef="#ctx0" brushRef="#br0" timeOffset="5706.02">29270 2828 0,'0'49'125,"0"-24"-125,0 0 15,0 25-15,0-26 16,24 1-16,-24 25 16,0-25-16,0-1 15,0 1-15,50-25 16,-50-25 15,25 1-15,-25-26-1,0-24-15,74-26 0,-74 26 16,0 24-16,0 26 16,0-1-1,-25 25 1</inkml:trace>
  <inkml:trace contextRef="#ctx0" brushRef="#br0" timeOffset="6756.02">30361 4093 0,'0'-25'16,"0"75"77,0-26-77,0 26-16,0-25 0,0 0 31,0 24-15,0-74 46</inkml:trace>
  <inkml:trace contextRef="#ctx0" brushRef="#br0" timeOffset="7416.02">30162 4614 0,'-49'49'140,"49"1"-124,0-1 0,0-24-1,25-25-15,24 50 16,1-50-1,-25 0-15,49-50 16,-74 1 0,0 24-1,0-25-15,0 25 16,-25-24 0,1 49-1,24-25-15,-25 25 16,-25 0-1,25 0 1,25 25-16</inkml:trace>
  <inkml:trace contextRef="#ctx0" brushRef="#br0" timeOffset="9206.02">29468 4142 0,'0'0'0,"0"25"109,0 0-93,0 0-16,0 24 15,0-24-15,-25 0 0,25 25 16</inkml:trace>
  <inkml:trace contextRef="#ctx0" brushRef="#br0" timeOffset="9712.02">29245 4663 0,'-25'0'94,"-25"0"-79,50 50 1,0 24-1,0-49 1,25-25-16,-25 25 16,50-25-16,-25 0 15,24-25 1,1-25 0,-50 1-1,0 24-15,0 0 16,-99-24-1,74 49-15,-25 0 16,25 0 0</inkml:trace>
  <inkml:trace contextRef="#ctx0" brushRef="#br0" timeOffset="10558.02">30187 4514 0,'0'-49'32,"0"24"-1,0 75 31,0-26-62,0 26 16,0 24-16,-25-24 16,25 0-16,0-1 15,0-24-15,0 25 0,0-1 16,0-24 0,50-25 15,0 0-16,-25-25-15,-1 25 16,-24-24-16,50 24 16,-50-50-16,0 0 15</inkml:trace>
  <inkml:trace contextRef="#ctx0" brushRef="#br0" timeOffset="10815.02">29964 4762 0,'0'0'0,"50"0"62,-26 0-46,1-24-16,25 24 15,24 0-15,-49-25 0,0 25 16,0 0 0</inkml:trace>
  <inkml:trace contextRef="#ctx0" brushRef="#br0" timeOffset="11324.02">31204 4093 0,'0'-25'0,"0"75"78,0-26-78,0 1 16,0 25-16,0-25 15,0-1-15,-49 26 16,49 0 0,0-1-1,0-24 1</inkml:trace>
  <inkml:trace contextRef="#ctx0" brushRef="#br0" timeOffset="11879.02">30981 4787 0,'0'-25'0,"0"1"16,50 24 0,-26-50-1,1 50 1,25 0-1,-25 0 1,-25 25-16,0 0 16,0-1-1,-25 51 1,-25-75 0,25 25-16,-24 0 15,-1-25 1,50 49-1,25-49 32,25 0-47,-1 0 16,1 0-16,-1 0 16,1-25-16,0 25 15,-25 0-15,-1 0 16,-24-24-1</inkml:trace>
  <inkml:trace contextRef="#ctx0" brushRef="#br0" timeOffset="12205.02">31403 4713 0,'0'-50'16,"0"75"46,0 0-46,0 0-16,0 24 16,0-24-16,0 0 15,0 0-15,0 49 16,0-49-1,74-25 17,-49-25-32,25 25 15,-26-74-15,26 49 16,-50 0-16</inkml:trace>
  <inkml:trace contextRef="#ctx0" brushRef="#br0" timeOffset="12406.02">31353 4762 0,'50'0'47,"-1"0"-31,1 0-16,24 0 15,-24 0-15,0-74 16,-1 49-16</inkml:trace>
  <inkml:trace contextRef="#ctx0" brushRef="#br0" timeOffset="12876.02">32246 3919 0,'0'25'63,"0"25"-63,0-26 15,0 26 1,0-25-16,0 49 16,0-24-1,0-25-15,0-1 16</inkml:trace>
  <inkml:trace contextRef="#ctx0" brushRef="#br0" timeOffset="13461.02">32072 4539 0,'50'-25'63,"-25"25"-48,0 0 1,24 0-1,-24 0 1,-50 50 15,-24-50-15,49 25-16,-25-25 16,74 0 62,1 49-78,0-49 15,-25 25 1,-25 0 0,0 25-1,-25-1 1,0-49-16,-25 50 15,25-50-15,1 0 16,-1 0-16,-50 0 16,75-25-1,25-25 1,0 1 0</inkml:trace>
  <inkml:trace contextRef="#ctx0" brushRef="#br0" timeOffset="13783.02">32544 4514 0,'25'0'47,"-25"25"-16,0 0-31,0 0 16,0 24-16,0-24 15,0 0-15,0 0 16,0 49 0,0-49-1,49-25 16,1-25-31,-1 0 16,-24 1-16,25-26 16</inkml:trace>
  <inkml:trace contextRef="#ctx0" brushRef="#br0" timeOffset="13972.02">32544 4614 0,'25'0'31,"-1"0"-31,1 0 16,25 0-16,-25 0 16,-1-25-16</inkml:trace>
  <inkml:trace contextRef="#ctx0" brushRef="#br0" timeOffset="21732.33">29319 868 0,'0'25'32,"0"0"-17,0 24 1,0 1-1,0 0-15,0 24 0,0-49 16,-49 0-16,49 24 16,0-24-1</inkml:trace>
  <inkml:trace contextRef="#ctx0" brushRef="#br0" timeOffset="22078.33">29294 868 0,'0'0'0,"0"-25"0,-49 25 16,98 0 15,1 0-15,24 0-16,-49 25 15,0-25-15,25 50 16,-50-25-16,49 24 16,-49-24-16,0 0 15,0 0-15,0 24 16,0-24-16,-49 25 0,-1-26 15,-24-24-15,49 50 16,0-50-16,-25 0 16,26 0-1,24-50 1,24 1-16</inkml:trace>
  <inkml:trace contextRef="#ctx0" brushRef="#br0" timeOffset="22428.33">30038 943 0,'0'-25'16,"-74"25"31,24 49-32,50-24-15,-49 25 16,49-25-16,0-1 16,-50 26-16,50-25 15,0 0-15,0-1 16,25 26-16,0-50 16,24 25-16,1-25 15,24 0-15,1 0 16,-26 0-16,-24 0 15,-50-25 17,-24 25-17</inkml:trace>
  <inkml:trace contextRef="#ctx0" brushRef="#br0" timeOffset="22812.33">29468 1364 0,'74'0'47,"-24"0"-31,24 0-16,26 0 16,73 0-16,1 0 15,-50 0-15,0-25 16,-50 25-16,-24 0 15,-25 0-15,-50 0 47,-25 0-47</inkml:trace>
  <inkml:trace contextRef="#ctx0" brushRef="#br0" timeOffset="23148.33">29369 1538 0,'25'0'31,"49"0"-31,25 0 15,25 0-15,50-25 16,24 25-16,-49 0 16,-50 0-16,-24 0 15,-26 0-15,1 0 16,-75 0 46,-24 0-46</inkml:trace>
  <inkml:trace contextRef="#ctx0" brushRef="#br0" timeOffset="28935.17">29319 6152 0,'50'0'47,"-50"24"-16,0 26-15,0-25 0,0 0-16,0 24 15,0 26-15,0-1 16,0 0-16,0 1 16,-25-26-16,25 26 15,0-1-15,0 1 16,0 24-16,0-25 15,0 1-15,-50-1 16,50 25-16,0-24 0,0-1 16,-24 1-16,24-26 15,0 26-15,0-26 16,0 1-16,0-1 16,-50 1-16,50 24 15,0-24-15,-50 25 16,50-26-16,0 1 15,0-1-15,0 1 16,0-25-16,-24 24 16,24-24-16,0 25 15,0-1 1,0-24-16,0 0 16,0 0-16,0 24 0,0 1 15,0-25 1,-50 24-1,50-24 17,-25-25-17</inkml:trace>
  <inkml:trace contextRef="#ctx0" brushRef="#br0" timeOffset="29910.25">28724 8682 0,'-25'0'16,"25"24"46,50-24-30,24 0-32,50 0 15,75 0-15,49-24 16,0 24-16,0 0 16,0 0-16,99 0 15,-49 0-15,24 0 16,-24 0-16,-1 0 15,-49 0-15,25 0 0,-25 0 16,-49 0 0,-75 0-16,-75 0 0,-24 0 15,0 0 1,25 0 0</inkml:trace>
  <inkml:trace contextRef="#ctx0" brushRef="#br0" timeOffset="31328.25">28848 5581 0,'0'0'0,"0"-25"16,0 50 31,-25 25-31,25 24-16,0 0 15,-25-24-15,25 0 16,0-25-16,0 24 15,0-24 1,0-75 31,0 26-31,0-51-16,0 25 0,0-24 15,0 0 1,0-1-16,25 1 0,-25 49 15,50-25 1,-26 75 15,-24 0-15,50 0-16,-50 49 16,25-24-16,-25-1 15,49 1-15,-49 0 16,0-1-16,0-24 15,0 0-15,0 0 16,0-50 31</inkml:trace>
  <inkml:trace contextRef="#ctx0" brushRef="#br0" timeOffset="31562.25">28823 5755 0,'-50'0'16,"75"0"-1,0 0 1,25 0-16,-1-25 15,-24 25-15,49 0 16,-24-25 0,0 25-1</inkml:trace>
  <inkml:trace contextRef="#ctx0" brushRef="#br0" timeOffset="31877.26">29518 5531 0,'0'-49'0,"-25"-1"15,0 50 17,-25 50-17,50-1 1,-24-24-16,24 25 15,0-25-15,0-1 16,0 26 0,49-50-16,-24 0 15,0 0-15,24 0 16,-24 0-16,0 0 16,25 0-16,-50-25 0,24-24 31</inkml:trace>
  <inkml:trace contextRef="#ctx0" brushRef="#br0" timeOffset="34958.25">28897 6077 0,'50'0'31,"-25"0"-15,24 0 0,-24-49-1,25 49-15,0 0 16,24-50-16,0 50 15,-24-50-15,0 50 16,-1 0-16,-74 0 47,1 0-31</inkml:trace>
  <inkml:trace contextRef="#ctx0" brushRef="#br0" timeOffset="35297.25">28922 6201 0,'50'0'63,"-25"0"-63,24-25 15,1 25-15,49-24 16,-24 24-16,-26-50 16,1 50-16,-25 0 15,-25-25-15,49 25 16</inkml:trace>
  <inkml:trace contextRef="#ctx0" brushRef="#br0" timeOffset="41157.49">29170 8582 0,'0'-24'110,"0"-1"-95,0 0 1,0-25 0,0 26-1,50-26 1,-50 25 0,25-24-1,-25 24 1,0 0-1,0-25 1,25 50-16,-25-24 16,0-1-1,49-25 1,-49 25 0,25 1-1,-25-26 1,25 50-1,-25-25 1,49 25-16,-49-25 16,25 25-16,0 0 15,-25-25 1,50 25 0,-26-49-1,1 49 16,-25-25-15,50 25 0,-25 0-1,-25-25 17,24 25-32,1 0 15,25 0 16,-25 0-15,-1 0 15,26 0-15,0 0 15,-26 0-15,1 0 15,-25 25-15,50-25-1,-50 50 1,25-50 0,-25 24-16,0 1 31,24-25-31,-24 25 15,0 50 17,25-75-32,-25 24 15,0 1 1,50-25-16,-50 25 0,25 25 16,-25-26 15,24-24-31,-24 25 15,0 25 1,50-50-16,-50 49 16,0-24-1,0 0 1,25 25 15,-25-26-15,0 1-1,0 25 1,0-25 15,0-1-15,25-24 0,-25 25-1,0 25 1,0-25 15,0-1-15,49 26 15,-49-25-15,0 0-1,0 24 16,0-24-15,0 0 15,0 0-15,25 24 0,-25 1-1,0 0 1,0-1-1,0 1-15,0-25 16,50-25 15,-50 49-31,0-24 32,25-25-17,-25 25-15,0 24 31,24-49-31,-24 25 16,25 0 0,25 25-1,-25-26 17,24 26-17,-49-25 1,25-25-1,0 25 1,24-25 0,-24 0-1,0 49 1,25-49 0,-26 0-1,1 25 1,50-25-16,-51 0 31,1 0-31,0 0 16,25 0-1,-26 0 1,1 0 0,25 0-1,-25 0 16,-1-25-15,26-24 0,-50 24 15,25 25-31,-25-25 16,25-25-1,-25 1 1,49 49-1,-49-50-15,0 25 16,25 25 0,-25-49-16,0 24 15,0 0 1,25-24 0,-25-26-1,50 50-15,-50 1 16,0-26-1,0-25-15,24 75 16,-24-49-16,0 24 16,0 0-16,0-24 15,0 24-15,0-25 16,25 50 0,-25-49-16,0 24 15,0-50 1,0 26-1,0-1 1,50 25 0,-50-24-1,0-1 1,0-24 0,0 49-16,25 25 15,-25-50-15,0 26 16,24-26-16,-24 25 15,50 25 1,-50-49-16,25-1 16,-25 0-1,0 25 1,25 25 0,-25-24-16,49-26 15,-24 25 1,-25 0-1,50 25 1,-26 0 0,-24-49-16,25 49 15,25 0 1,-1 0 0,-24 0-1,0 0 1,0 0-1,49 0 1,-49 0 0,0 0-1,0 0 1,24 0 0,-49 25-1,25-25-15,0 0 16,-25 24-1,25-24 1,24 25 0,-24 25-1,-25-25 1,50-25 0,-50 24-16,0 26 15,25-50 1,-25 50-16,0-25 15,24-25-15,-24 24 16</inkml:trace>
  <inkml:trace contextRef="#ctx0" brushRef="#br0" timeOffset="43231.55">32445 8037 0,'0'25'157,"0"24"-142,0-24 1,0 0-16,0 24 15,49 1-15,-49 0 16,0-1-16,0 1 16,0-1-16,0 1 15,0 24-15,25-24 16,-25 0-16,0-1 16,0 1-16,0-1 15,0 1-15,0 24 16,0 26-16,0-26 15,50 1-15,-50-1 0,0-24 16,0 49-16,0-50 16,0-24-1,0-50 17,0-24-17,-50-1-15</inkml:trace>
  <inkml:trace contextRef="#ctx0" brushRef="#br0" timeOffset="46064.57">29195 10492 0,'25'0'47,"0"0"-47,49 0 16,-24 0-16,-1 0 16,-24 0-16,0 0 15,25 0 1,-75 0 15,0 0-15</inkml:trace>
  <inkml:trace contextRef="#ctx0" brushRef="#br0" timeOffset="47204.57">29840 10220 0,'0'-25'16,"50"50"31,-50-1-32,0 51-15,0-26 16,0 1-16,0 24 0,0 1 16,0-26-16,0-24 15,0 0-15,-25 25 16,25-75 31,0-25-47,0 1 15,0-26-15,0 1 16,25-1-16,-25 1 16,0 24-16,0 26 15,0-26-15,24 25 16,26 25 15,-50 25-15,25 25-16,-25-1 15,0-24-15,25 0 16,-25 49 0,49-74-1,-24-25 17,-25 1-32,25-26 15,-25 25-15,0-24 16,49-1-16,-49 25 15,0-24 1,25 73 15,-25 1-31,0 25 16,0-1-16,50 1 16,-50 24-1,0-24-15,0 0 0,0-1 16,0-24-16,0 25 15,0-1 1,0-24 0,25-25 31</inkml:trace>
  <inkml:trace contextRef="#ctx0" brushRef="#br0" timeOffset="47715.57">30634 10592 0,'0'-25'16,"0"-25"-1,0 1 1,-25 49 0,-25 0-1,26 0 1,-26 0 0,50 24-16,-25-24 15,25 75-15,0-26 16,0-24-1,25-25 17,25 0-17,-26 0 1,26-25-16,-50-24 31,0 74 0,0-1-15,0 1 0,50 25-1,-1-50 1,-24 0 0</inkml:trace>
  <inkml:trace contextRef="#ctx0" brushRef="#br0" timeOffset="48995.57">30956 10616 0,'25'-49'0,"-25"24"16,0 0-1,-50 25 17,26 0-17,-26 0-15,25 0 16,25 25-16,-25-25 15,25 50-15,0 24 16,0-49 0,50-25-1,-25 0 1,0 0-16,24-25 16,-49-25-16,0 26 15,0-1-15,0 0 16,0-25-16,0 26 31,0 73 16,0-24-47,0 0 16,0 24-16,0 1 15,0 0-15,0 24 16,0 0-16,0 1 15,0-1-15,0 1 16,0-26-16,-25-24 0,1-25 16,24 50-16,-50-50 15,0 0 1,1-25 0,49 0-16,-50-25 15,50 26-15,0-1 16,0-25-16,0 1 15,0-1-15,25 25 16,25-24-16,-26 24 16,51-25-16,-26 25 15,51-24-15,-76 24 16,26-49-16,-50 49 31,0 0-15,0 75 62,0-1-62,0 26-1,0-26 1,0-24-1,0-99 48,0 24-63,0 25 16,0 0-16,50 25 15,-50-49-15,49 49 16,-49-50-1,50 50-15,-25 0 16,-25 50 0,0-25-16,49-1 15,-49 26-15,0-25 16,0 0-16,0 24 16,0 1-1,50-50 16,-50-25-31,50 25 16,-50-74-16,24 49 16,-24 0-16,0-25 15,50 26-15,-50-1 16,0 50 46,0-1-62,0 1 16,0 25-16,0-1 16,0-24-1,25-25-15,0 0 47,-25-25-47</inkml:trace>
  <inkml:trace contextRef="#ctx0" brushRef="#br0" timeOffset="49134.57">31552 10468 0,'0'-50'0,"-25"0"16,25 26 15</inkml:trace>
  <inkml:trace contextRef="#ctx0" brushRef="#br0" timeOffset="49754.57">31651 10071 0,'0'-25'15,"49"25"17,-49 25-1,0 24-15,0 26-1,0-1-15,0 1 0,0-1 16,0-24-16,0 24 15,0-49-15,0 49 16,0-49-16,0 0 16,0 24-1,25-49 1,0-49 0,-25 24-16,0 0 15,50-49 1,-50 24-1,24 1 1,-24 98 31,50 1-31,-50-1-1,25-49-15,-25 25 16,25-25-1,24 0 1,-24 0 0,-25-25-1,0-24 1,25 24-16,-25-25 16,0 1-1,-25 24 1,-49-49-1</inkml:trace>
  <inkml:trace contextRef="#ctx0" brushRef="#br0" timeOffset="49986.57">31477 10220 0,'0'0'0,"25"0"31,0 0-15,24 0-16,1 0 16,0 0-16,24 0 15,-49-50-15,0 50 16</inkml:trace>
  <inkml:trace contextRef="#ctx0" brushRef="#br0" timeOffset="51045.57">32519 10542 0,'0'-50'31,"-25"50"-15,25-24-1,-49 24 1,49-25-16,-50 25 16,0 0-1,1 0 1,24 0-1,-25 0 1,25 74-16,25-49 16,0 25-1,0-26-15,0 26 16,75-50 0,-50 0-1,49 0 1,-49-50-16,0 26 15,-25-1-15,74-25 16,-74 1-16,25-26 16,-25 1-16,0-25 15,50 24-15,-50 1 16,0 49-16,0-25 16,0 100 46,-50 0-62,50-1 16,0 26-16,0-1 15,0 0-15,0-24 16,0 24-16,0-24 16,25 0-16,-25-26 15,25-24-15,-25 25 16,24-25-16,26 0 15,0 0 1,-50-25 0,74 25-16,-74-74 0,25 24 15,-25 1-15,0-1 16,0 25-16,0 1 16,0 48 46,-50 26-62,50-25 16,0 0-16,0 24 15,0 1-15,0-25 16,25-25-16,-25 49 16,50-49-16,-26 0 15,1 0 1,-25-25 15,0-24-15</inkml:trace>
  <inkml:trace contextRef="#ctx0" brushRef="#br0" timeOffset="51944.61">29195 11609 0,'25'0'31,"25"0"-31,-1 0 16,1 0-16,-1 0 0,-24 0 15</inkml:trace>
  <inkml:trace contextRef="#ctx0" brushRef="#br0" timeOffset="52674.61">29890 11385 0,'49'-49'16,"-49"24"-1,25 25 1,-25 50 31,0-1-31,0 1-16,0 24 15,0-24-15,0-1 16,0-24-16,0 25 15,0-25 1</inkml:trace>
  <inkml:trace contextRef="#ctx0" brushRef="#br0" timeOffset="53033.61">30038 11261 0,'0'-24'31,"50"24"0,-25 0-15,24 24-16,-24-24 15,0 50 1,-25-25-16,75 24 0,-75-24 16,0 25-16,0-1 15,0-24-15,0 0 16,0 0-16,0 24 16,-50-24-16,50 0 15,-50-25-15,25 74 16,-24-74-16,24 0 15</inkml:trace>
  <inkml:trace contextRef="#ctx0" brushRef="#br0" timeOffset="53968.61">30485 11559 0,'0'0'0,"25"-25"15,-25 75 63,0-25-62,0-1-16,0 26 16,0-25-16,0 24 15,0 1 1,25-50 0,24 0-1,1 0 1,-1 0-1,-49-50-15,25 26 16,-25-26-16,0 0 0,0-24 16,0 24 15,0 75 16,75-25-16,-51 0-15,1 0-1,0 0 1,-25 50 46,0-1-46,0 1 0,0 0-1,0-1 1,25-49-16,24 25 16,-24-25-1,0 0-15,25 0 16,-26-74-1,-24 49-15,0 0 16,0-25 0,0 26-16,0-1 15,0 50 32,0 24-31,0-24-16,0 0 15,0 24 1,0-24 0,25-25-16,50 0 15,-1 0-15,-49 0 16,0-25-16,-25-24 16,0-1-16</inkml:trace>
  <inkml:trace contextRef="#ctx0" brushRef="#br0" timeOffset="54187.61">30535 11162 0,'24'0'32</inkml:trace>
  <inkml:trace contextRef="#ctx0" brushRef="#br0" timeOffset="54953.61">31428 11609 0,'0'0'0,"0"-25"15,-50 25 48,25 0-47,25 49-1,0 1 1,0-25-16,0 0 15,0 24-15,25 1 16,25-50 0,-1 0-16,-24 0 15,25 0-15,-1 0 0,1-50 16,-25 1-16,24-1 16,-49 0-16,50-24 15,-50-25-15,0-50 16,0 75-16,0 24 15,0 25-15,0-25 16,-25 50 31,25 50-31,0-25-16,-25 25 15,25 24-15,0 0 16,0 26-16,0-26 0,0-24 15,0-1 1,0 1-16,0-25 0,0-1 16,25-24-1,25 0 1</inkml:trace>
  <inkml:trace contextRef="#ctx0" brushRef="#br0" timeOffset="57010.64">31973 11534 0,'0'-25'0,"0"50"93,0 0-93,0 0 16,0 24-16,0-24 16,0 0-16,0 25 15,0-1 1,25-98 15,25-1-15,-50 25-1</inkml:trace>
  <inkml:trace contextRef="#ctx0" brushRef="#br0" timeOffset="57180.64">32048 11361 0,'0'0'0</inkml:trace>
  <inkml:trace contextRef="#ctx0" brushRef="#br0" timeOffset="57486.64">31676 11311 0,'0'50'47,"24"-50"-16,26 0-15,-25 0-16,0 0 16,24 0-16,-24 0 15,25-25-15,-1 25 16</inkml:trace>
  <inkml:trace contextRef="#ctx0" brushRef="#br0" timeOffset="58652.67">32469 11609 0,'0'0'0,"0"-25"15,0-25 1,-49 50 15,24 0-15,-25 0-16,1 0 15,-1 25 1,25 0 0,25 24-1,0 1 1,0 0-1,0-26 1,75-24 0,-50 0-16,24 0 15,-24 0-15,0 0 16,24-74 0,-49 49-16,0 0 0,0-24 15,0 24-15,0-25 16,-49 50-1,-26 0 1,26 0 0,24 0-1,25 75 1,0-26 0,50-24-1,-26-25-15,26 0 16,0 0-16,-1 0 15,-24 0-15,25 0 16,-1 0 0,-49-25-16,0-49 15,0 49 1,0 100 46,0-51-46,0 1-16,0 0 16,25-25-16,-25 74 15,50-49 1,-50-50 15,0 1-15,0-26-16,0 0 15,0 1-15,0-1 16,0 25-16,24-24 16,1 49-1,25 0 1,24 25 0,-74-1-16,50 1 15,-50 25-15,25-25 16,-25-1-16,0 26 0,0-25 15,-25 0 1</inkml:trace>
  <inkml:trace contextRef="#ctx0" brushRef="#br0" timeOffset="61113.66">29170 8582 0,'0'-49'0,"0"74"78,0-1-63,0 26-15,0 24 16,0 1-16,0 24 16,0 0-16,0-24 15,0-1-15,0 1 16,0-1-16,0 0 0,-24-24 15,24 0-15,0-1 16,0 1 0,0-75 46,-25-25-46</inkml:trace>
  <inkml:trace contextRef="#ctx0" brushRef="#br0" timeOffset="63118.51">29021 8880 0,'0'-25'31,"-24"25"-15,-26 0 15,25 0-15,-24 50-1,49 24 1,-50-74-16,50 50 16,0-25-1,25 0 1,24-25-1,1 0 1,0 0 0,-50-25-16,49 25 15,-49-50-15,0 25 16,-49-24 15,24 49-31,0 0 16,-25 0-16</inkml:trace>
  <inkml:trace contextRef="#ctx0" brushRef="#br0" timeOffset="64220.18">30559 8806 0,'0'0'0,"0"24"79,0 1-64,0 50-15,0-51 16,0 1-16,0 25 15,0-25 1,25-25 0,25 0-1,-1 0 1,-49-50 0,0 25-16</inkml:trace>
  <inkml:trace contextRef="#ctx0" brushRef="#br0" timeOffset="64438.18">30485 8880 0,'25'0'46,"0"0"-30,-1 0-16,26 0 16,-25 0-16,0 0 15,24 0-15</inkml:trace>
  <inkml:trace contextRef="#ctx0" brushRef="#br0" timeOffset="65402.18">31576 8855 0,'0'-25'16,"25"25"62,0 0-62,25 0-1,-1 0 1,1 0 0,-50 25-1,0 0 17,-25 25-32,0-50 15,0 49-15,-24-49 16,49 25-16,-50-25 15,50 25 1,25-25 31,25 0-47,-26 0 16,1 0-16,0 0 15,25 0-15,-1 0 16,1 0-16,-25 0 15,24-25-15,-24 25 0</inkml:trace>
  <inkml:trace contextRef="#ctx0" brushRef="#br0" timeOffset="65703.19">32023 8806 0,'0'0'0,"-25"0"31,25 49 16,0-24-47,0 0 16,0 24-16,0-24 15,0 25 1,0-25-1,25-25 1,49 0 0,-24 0-1,-50-25 1</inkml:trace>
  <inkml:trace contextRef="#ctx0" brushRef="#br0" timeOffset="65909.18">31849 8930 0,'25'0'47,"0"0"-47,24 0 16,1 0-16,0 0 15,-1 0-15,26 0 16,-26-50-16,1 50 16</inkml:trace>
  <inkml:trace contextRef="#ctx0" brushRef="#br0" timeOffset="66608.19">32916 8855 0,'-25'-25'31,"25"1"16,25 24-31,-25 49 31,0-24-32,0 0 16,25-25 48,-25 25-79,49-25 15,-49 49 1,0-24-16,0 0 15,-49-25 1,-1 50 0,25-50-1,25-25 17</inkml:trace>
  <inkml:trace contextRef="#ctx0" brushRef="#br0" timeOffset="66950.18">33114 8830 0,'0'0'0,"25"0"62,-25 25-46,0 25-1,-25-1 1,25-24-16,0 50 16,0-26-1,0-24 1,25-25 15,25-25-15,-26 1-1,-24-1 1</inkml:trace>
  <inkml:trace contextRef="#ctx0" brushRef="#br0" timeOffset="67175.18">33065 8979 0,'49'-25'31,"-24"25"-15,0 0-16,24-49 15,-24 49 1,0 0-16,-25-25 16</inkml:trace>
  <inkml:trace contextRef="#ctx0" brushRef="#br0" timeOffset="125679.43">2828 5110 0,'0'-25'15,"0"75"95,0-1-110,0 1 0,0-1 15,0 26-15,0-1 16,0 25-16,0 50 16,0-50-16,0-24 15,0-1-15,0 1 16,0-26-16,-50 1 16,50-25-16,0 24 15,0 1 1,0-25-1,0-50 17,0-25-32,0-24 15</inkml:trace>
  <inkml:trace contextRef="#ctx0" brushRef="#br0" timeOffset="126670.43">2828 5085 0,'0'-25'15,"0"-24"32,25 49-31,-1 0 0,26 0-16,24 0 15,1 0-15,-1 0 16,25 0-16,1 0 15,-1 0-15,50-50 16,0 50-16,49 0 16,-24 0-16,-50 0 15,0 0-15,-25-25 16,-25 25-16,-24 0 16,-1 0-16,-24 0 15,-25-49 1,25 49-1,-25 24 126,0 26-141,0-25 16,0 0-16,0 24 0,0 50 15,0 50-15,0-50 16,0 25-16,0 25 16,0-25-16,0-24 15,0-26-15,0-24 16,0 24-16,0 0 15,0-24-15,0 24 16,0-24-16,0 0 16,0-26-16,0 26 15,0-25-15,0 24 16,0-24 0,-50-25-1,50 50-15,0-75 47,0-25-31</inkml:trace>
  <inkml:trace contextRef="#ctx0" brushRef="#br0" timeOffset="128810.43">4465 6573 0,'49'0'78,"-24"0"-78,25 0 16,-1 0-16,1 0 15,24 0-15,-49 0 16,0 0-1,-25 25 17,-50-25-17,1 50-15,-1-50 16,1 24-16,-1-24 16,0 50-16,26-50 15,-1 0-15,25 25 0,-50-25 16,50 25 15,25-25-15,25 0-16,-1 0 15,26 0-15,-1 0 16,-24 0-16,-1 0 16,-49 24-16,50-24 15,-50 50-15,0-25 16,-25 25-1,0-50 1,-24 24-16,-1-24 0,-24 50 16,24-50-16,25 0 15,25 25-15,-25-25 16,25 25 15,50-25-15,0 0-1,-1 0-15,1 0 16,-1 0-16,1 0 16,-25 0-16,25 49 15,-50-24 17,-25-25-32,25 25 15,-75-25 1,50 0-16,1 49 0,-1-49 15,-25 0-15,25 25 16,50-25 15,0 0-15,25 0-16,-26 0 16,-24 50 62,0-1-47,0 26-15,0-50-16,0-1 15,0 1-15,-24 25 16,24-25-16,0-1 15,0 51-15,0-50 16,-25-1-16,25 26 16,0-25-16,0 0 15,0 24 1,0 1-16,0-1 16,0-24-1,0 25-15,0-25 16,0 24 15,0-24 0,-25-25 110,-25 0-125,26 0-1,-26 0 1,-24 0-1,49 0-15,-25 0 16,-24 0-16,24 25 16,1-25-16,-1 0 15,0 0-15,1 0 16,-26 50-16,26-50 16,-1 0-16,1 0 0,-1 0 15,-24 49 1,24-49-16,-25 0 0,51 0 15,-1 0-15,0 0 16,-25 0-16,26 0 16,-1 0-16,-25 0 15,25 0-15,1 0 16,-26 0 0,0 0-1,26 0 1,-26 0-1,25 0 1,-24 0 0,24 0 15,25-25 31,0 1-46,0-1 15</inkml:trace>
  <inkml:trace contextRef="#ctx0" brushRef="#br0" timeOffset="130021.43">2853 7094 0,'0'0'0,"-50"-49"16,50 98 62,0 1-62,0 24-16,0 25 15,0-24-15,0-26 16,0 26-16,0-26 16,0 1-16,0 0 15,25 24-15,-25 0 16,0 1-16,0-1 16,0-24-16,0 0 15,0-1-15,0-24 0,0 0 16,0 24-1,0 1 1,-25-50 0,25 25-16,25-25 47,-25 25-1,25-25-30,-1 0 0,26 0-1,0 0 1,-1 0 0,-24 0-16,0 0 15,24 0-15,-24 0 16,25 0-16,-1 0 15,1-50-15,-25 50 16,0 0 0,-50 0 93</inkml:trace>
  <inkml:trace contextRef="#ctx0" brushRef="#br0" timeOffset="132282.84">2108 6176 0,'0'0'0,"25"0"125,25 0-125,-25 0 0,-1 0 16,26 0-1,0 0-15,49 50 0,-25-50 16,25 0-1,26 0-15,48 0 0,-49 0 16,-25 0-16,-49 0 16,0 0-16,-26 0 15</inkml:trace>
  <inkml:trace contextRef="#ctx0" brushRef="#br0" timeOffset="132868.84">2580 6499 0,'49'0'94,"-24"0"-78,0 0-16,0 0 15,49 0-15,-49 0 16,0 0-16,24 0 16,-73 0 46,-26 0-46</inkml:trace>
  <inkml:trace contextRef="#ctx0" brushRef="#br0" timeOffset="133361.84">2704 6524 0,'0'24'79,"0"26"-64,0 0 1,0-26-16,0 1 15,0 0-15,0 25 16,0-26-16,0 1 16,0 25-16,0-25 15,0 24 1,0-24-16,0 25 16,0-1-16,0 1 15,0-25 1,0 0-16,0 24 15,0-24 17,0-50 30,25-24-46</inkml:trace>
  <inkml:trace contextRef="#ctx0" brushRef="#br0" timeOffset="134695.84">1811 6796 0,'49'0'94,"-24"0"-79,0 0 1,-25-49-16,25 49 16</inkml:trace>
  <inkml:trace contextRef="#ctx0" brushRef="#br0" timeOffset="135087.84">1761 6846 0,'-25'0'0,"25"50"15,-24-50 1,24 25-16,0-1 16,0 1-1,0 25-15,0-25 16,24-25-1,26 0 1,24 0 0,-49 0-1,25 49 1,-25-49 0,-25 25-1,0 25 1,-50-1-1,25-24-15,-24-25 16,24 25-16,-25-25 16,1 0-1,49-50 1,0 1 0</inkml:trace>
  <inkml:trace contextRef="#ctx0" brushRef="#br0" timeOffset="135469.84">2108 6846 0,'25'0'47,"0"0"-32,-25 50-15,50-50 16,-50 25-16,24-25 16,-24 24-1,0-48 32,25-1-47,-25 0 16,0-25-16,0-24 15,0 24-15,0 25 16,0 1 15</inkml:trace>
  <inkml:trace contextRef="#ctx0" brushRef="#br0" timeOffset="137089.84">5283 6747 0,'0'-50'15,"0"75"32,0 0-47,0 24 16,0-24-16,0 25 15,0 0-15,0-26 16,0 1-16,0 25 16,0-1-1</inkml:trace>
  <inkml:trace contextRef="#ctx0" brushRef="#br0" timeOffset="137525.84">5531 6772 0,'-24'0'31,"24"-25"-31,0 50 63,0 24-48,0 1 1,0-25-16,0 0 0,0 24 31,24-49-15,1 0-1,0 0 1,0 0 0,-25-74-16,0 49 15,0 0-15,0-25 16,0 26 0,-50 24-1,1 0 1,24 0-1</inkml:trace>
  <inkml:trace contextRef="#ctx0" brushRef="#br0" timeOffset="138381.84">5879 6921 0,'-25'0'0,"75"0"109,-1 0-109,1 0 16,-25-25 15,-25 0-16,-25 25 1,-25-25 0,25 25-1,25-50-15,-49 50 16,49-24-16,0-1 16,25 25-1,-25-50 1,74 50-16,-49 0 15,0 0-15,-1 0 16,26-25-16,-25 25 16,0 0-16,24 0 15,-49 50 1,0-25-16,0 0 16,0-1-16,0 51 15,0-50 1,50-25 31,24 0-32,1-25 1,-51 25 0,-24-25 15</inkml:trace>
  <inkml:trace contextRef="#ctx0" brushRef="#br0" timeOffset="145870.44">3473 4787 0,'0'-25'15,"-25"25"1,74 0 218,-24 0-187,-25 25 0,25 25 0,25-25-16,-26 24-15,26-49-1,-50 25-15,50-25 16,-25 0 0,-25 25-1,24-25 1,-73 50 124,24-26-108,0-24-32,25 50 15,-50-50-15,50 50 16,-49-50-16,49 74 16,-25-74-16,25 25 15,0 0 16</inkml:trace>
  <inkml:trace contextRef="#ctx0" brushRef="#br0" timeOffset="155105.41">967 4192 0,'0'-50'15,"-24"50"48,-26 0-47,50 25-1,0 25-15,0-25 16,-25-1-16,25 26 15,0-25-15,0 0 16,75-25 15,-26 0-31,-24 0 16,0 0-16,0 0 16,24 0-1,-49-50 1,0 25-16,0-49 0,0 49 15,0 0-15,0 0 16,-25 25-16,25-49 16,-49 49-16,24 0 15,25-25 1,-25 25 0</inkml:trace>
  <inkml:trace contextRef="#ctx0" brushRef="#br0" timeOffset="155651.43">1538 4142 0,'-50'0'0,"25"0"16,1 0 15,-26 25-15,50 0-1,0 0 1,0 0 15,25-25-15,0 49-1,-1-49 1,26 25-16,-50 25 31,-25-50 1,-24 0-17,24 0 1,25-50 15</inkml:trace>
  <inkml:trace contextRef="#ctx0" brushRef="#br0" timeOffset="156035.41">1662 4242 0,'50'0'47,"-26"0"-32,-24-25 1,25 25-16,-25-25 16,0-25 15,-49 50 0,49 25-31,-25-25 16,25 25-16,-50 0 15,50 24 1,0-24 0,25 0-1,25-25 1,-26 0-16,1 0 15,25 0-15,-1 0 16,-49-25 0</inkml:trace>
  <inkml:trace contextRef="#ctx0" brushRef="#br0" timeOffset="156252.41">1935 4167 0,'0'0'0,"0"50"63,0-25-48,0 24-15,0-24 16,49-25 15,1 0-31,-25 0 16,24-25-16,1-49 15</inkml:trace>
  <inkml:trace contextRef="#ctx0" brushRef="#br0" timeOffset="158417.41">4713 3994 0,'0'0'0,"0"-25"32,0 50 30,0-1-62,0 26 16,0-25-16,0 0 15,0-1-15,0 26 16,0-25-16,0 0 16,0-1-16,0 26 15,0-75 48</inkml:trace>
  <inkml:trace contextRef="#ctx0" brushRef="#br0" timeOffset="158857.43">5011 4018 0,'0'-24'0,"-25"24"31,-50 0 16,75 49-32,-24-24-15,24 0 16,0 24-16,0-24 16,0 0-16,0 25 15,24-50 1,1 0-16,25 0 16,-1 0-16,1 0 15,-25 0-15,0 0 16,24 0-1,-49-50-15,0 25 16,0-24-16,-25 24 0,1 25 16,-1-25-16,-25 25 15,25 0 1</inkml:trace>
  <inkml:trace contextRef="#ctx0" brushRef="#br0" timeOffset="159261.41">5407 4068 0,'-49'0'46,"24"0"-14,25 25-1,0 0-15,0 24 15,74-49-16,-74 25-15,50-25 16,-50 25-16,50-25 16,-50 49-16,0-24 15,-25-25 17,-25 0-17,1 0 1</inkml:trace>
  <inkml:trace contextRef="#ctx0" brushRef="#br0" timeOffset="159648.41">5631 4118 0,'24'0'47,"1"-50"-32,25 50 1,-50-25-16,0 0 31,-25 25-15,0 0-1,-24 0 1,-1 50-16,50 24 16,0-24-1,0-25 1,25-25 0,24 0-1,-24 0-15,0 0 16,49 0-16,-49 0 15</inkml:trace>
  <inkml:trace contextRef="#ctx0" brushRef="#br0" timeOffset="159907.41">5953 4068 0,'-49'0'31,"49"25"1,0 24-17,0-24 1,0 0 0,49-25-16,1 0 15,-25 0 1,-1 0-1,-24-25-15,25 25 0,-25-49 16</inkml:trace>
  <inkml:trace contextRef="#ctx0" brushRef="#br0" timeOffset="163144.31">3621 5904 0,'0'-25'47,"0"-25"16,25 50-48,-25-25-15,50 25 16,0 0-1,-26 0 1,1 0 0,25 0-1,24 0 1,-49 0-16,-25 25 0,25-25 16,-25 50-16,0-1 15,0-24-15,49 0 16,-49 25-1,0-1-15,25-24 16,-25 0-16,0 24 16,0-24-16,0 0 15,0 0-15,0 24 16,0-24-16,0 0 16,0 25-16,0-26 15,0 1-15,0 0 16,0 25-16,0-26 15,0 1-15,-49 25 0,49-25 16,0-1 0,-25 26-16,25-25 15,0 0-15,-25-25 0,25 74 16,-50-74-16,50 25 16,-24-25-16,24 25 15,-25-25-15,-25 49 16,25-49-1,1 0 17,-26 0-1,75-24 16</inkml:trace>
  <inkml:trace contextRef="#ctx0" brushRef="#br0" timeOffset="163628.31">3845 6697 0,'0'-49'16,"0"73"31,0 26-32,0 0 1,-50-1 0,25 1-1,-24 0 1,24-26 15,25 26-15,0-25 31,50-25-16,-26 0-16,26 0-15,-25 0 16,0 0-16,24 25 16,-24-25-1,-25 49-15,0-74 63</inkml:trace>
  <inkml:trace contextRef="#ctx0" brushRef="#br0" timeOffset="199041.69">13469 4514 0,'0'-49'15,"-25"49"79,25-25-63,-49 25-15,73 25 234,1 0-234,25 24-1,-25 1 1,24-25-1,-24-25 1,-25 24-16,25-24 16,0 0-1,-25 50 1,-25-25 156,-25-25-157,50 25-15,-49-25 0,49 49 16,-50-49-16,50 75 16,-50-75-16,50 49 15,-24-24 1</inkml:trace>
  <inkml:trace contextRef="#ctx0" brushRef="#br0" timeOffset="210375.99">21878 8657 0,'0'-50'16,"0"25"-1,-25 25-15,25-24 0,-25-26 16,25 25 15,-49 25-31,49-25 31,0 75 47,49 0-62,-49-26 0,75 26-16,-51-25 0,26 0 15,-50 24-15,50-49 16,-50 50-16,49-50 16,-24 25-1,-25 24 95,-25-49-110,25 50 15,-49-25-15,49-1 16,-50 26-16,50-25 15,-25-25-15,25 50 16,0-1-16,-25-24 16,25 0-16,0 24 15,0-73 32,0-1-31,0 0-16</inkml:trace>
  <inkml:trace contextRef="#ctx0" brushRef="#br0" timeOffset="-178908.29">11311 10939 0,'0'0'0,"25"0"125,24 0-109,-24 0-16,0 0 15,-25 25-15,50-25 16,-1 0-1,-49 49 17,-25-49 15</inkml:trace>
  <inkml:trace contextRef="#ctx0" brushRef="#br0" timeOffset="-177970.29">11261 13816 0,'25'0'110,"25"0"-95,-25 0 1,-1 0 15</inkml:trace>
  <inkml:trace contextRef="#ctx0" brushRef="#br0" timeOffset="-121747">15776 12030 0,'0'-25'281,"0"1"-250,0-1 0,0 0-15,0-25 15,0 26-15,0-1-1,0-25 1,0 25 31,25 25-16,-25-24-31,0-26 31,49 50-15,-49-25 0,25 0 15,-25 1-15,25 24-1,-25-50 1,0 25 15,49 0 0,-49-24 1,25 49-17,-25-25 1,0 0 15,25 25-15,-25-49-1,0 24 17,50 25-32,-50-25 15,0 0 1,24 25-1,-24-49 1,25 24 15,-25-25-15,50 50 0,-50-50-1,0 26 1,25 24-1,-1-25 1,26-25-16,-50 25 16,25 25-1,-25-24-15,25 24 16,-25-50 0,49 0-1,-49 26 1,25 24-1,-25-25-15,25-25 16,-25 25 0,50 25-1,-50-24 1,24 24 0,-24-50-1,25 50-15,25-25 31,-25 25 1,-25-25-32,24 25 15,-24-49 1,50 49-16,-25 0 31,0 0-15,-25-25-1,24 25 1,26 0-16,-25 0 31,0 0 1,-1 0-1,26 0 0,-25 0 0,0 25 1,24-25-1,-24 25 0,0-25 0,-25 24-31,49-24 32,-49 50-17,0-25 16,25-25-31,-25 25 32,25-25-17,-25 24 1,50-24-16,-26 50 31,-24-25 0,25-25 1,-25 25-17,0 24 1,0-24 0,0 0-1,0 0-15,50-25 16,-50 49 15,25-49-31,-25 25 16,24-25-1,-24 25-15,50 24 16,-50-24 0,25-25-1,-25 25 1,25 25 15,-25-25-31,0-1 31,49-24-31,-49 50 16,25-25-16,-25 0 31,25 24-15,-25-24-1,0 25 1,50-50 0,-50 24-1,0 26 1,24-50 0,-24 25-1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5T04:06:41.458"/>
    </inkml:context>
    <inkml:brush xml:id="br0">
      <inkml:brushProperty name="width" value="0.05292" units="cm"/>
      <inkml:brushProperty name="height" value="0.05292" units="cm"/>
    </inkml:brush>
  </inkml:definitions>
  <inkml:trace contextRef="#ctx0" brushRef="#br0">4688 6598 0,'0'0'0,"-25"-25"16,50 25 15,25 0-15,-1 50-1,-49-1-15,75-24 16,-50 25-16,24-25 15,-49-1-15,50 26 16,-50 0 0,25-50-16,-25 25 15</inkml:trace>
  <inkml:trace contextRef="#ctx0" brushRef="#br0" timeOffset="296.95">5011 6474 0,'0'0'0,"-50"0"47,50 25-31,-50 0-1,26 24-15,-51 26 16,50-1-16,-24 0 0,24 26 16,25-26-1,-50-24-15,50-25 0,0-1 16,25-24 31</inkml:trace>
  <inkml:trace contextRef="#ctx0" brushRef="#br0" timeOffset="709">5159 6896 0,'0'25'94,"0"123"-63,0-98-31,0-25 16,0 0-1,25-25 17,0 0-17,25 0 1,-1 0-1,1-50 1,-1 25 0</inkml:trace>
  <inkml:trace contextRef="#ctx0" brushRef="#br0" timeOffset="1398.99">5457 6697 0,'-25'0'0,"75"0"78,-1 0-78,-24 0 15,0 0-15,49 0 16</inkml:trace>
  <inkml:trace contextRef="#ctx0" brushRef="#br0" timeOffset="1651.99">5457 6846 0,'50'0'46,"-1"0"-30,1 0-16,-25 0 16,-1 0-16</inkml:trace>
  <inkml:trace contextRef="#ctx0" brushRef="#br0" timeOffset="2627.99">5928 6672 0,'0'-24'15,"0"48"64,0 26-79,0-25 15,0 0-15,0-1 0,0 26 16,25-50-16,-25 25 15,25-25-15,49 0 16,-49 0 0,-25-25-16,25 25 15,-25-50-15,50-24 16,-50 49 0,0 50 46,0 25-62,49-50 16,-49 49-1,50-49-15,-1 0 16,1 0 0,-50-25-16,50 1 15,-50-1 1,0-25-16,0 25 15,-25 1-15,-25-51 16,25 75 0,-49-25-1</inkml:trace>
  <inkml:trace contextRef="#ctx0" brushRef="#br0" timeOffset="3043.99">6524 6424 0,'0'-24'16,"0"-26"15,0 75 32,0 0-63,0-1 0,0 26 15,0 0-15,0-1 16,0-24-16,0 0 16,0 24-16,0-24 15,0 0-15,0 0 16,0 24-1,24-49-15,1 0 32,25 0-17,-25 0 1,-1 0 0,-24-24-16,50 24 15,-50-25-15,0 0 16</inkml:trace>
  <inkml:trace contextRef="#ctx0" brushRef="#br0" timeOffset="13025.31">7144 6648 0,'0'0'0,"25"0"62,24 0-46,1 24-16,-1-24 15,1 0-15,0 0 16,-26 0-16</inkml:trace>
  <inkml:trace contextRef="#ctx0" brushRef="#br0" timeOffset="13275.3">7193 6772 0,'-49'0'16,"49"24"15,49-24-16,1 0-15,24 0 16,-24 0-16,-25 0 16,0 0-16</inkml:trace>
  <inkml:trace contextRef="#ctx0" brushRef="#br0" timeOffset="14222.3">7913 6648 0,'0'-25'16,"0"99"93,24-24-109,-24-1 16,0 1-16,0-25 15,25 25-15,-25-26 16,0 1-16,0 25 16,0-1-1,0-24-15,0 0 0,0 25 16,0-26 0,-25-24-16,-24 0 31,-26 0-16,51 0-15,-1 0 0,0 0 16,-49 0 0,74-74-16</inkml:trace>
  <inkml:trace contextRef="#ctx0" brushRef="#br0" timeOffset="14723.3">7962 6350 0,'0'-25'109</inkml:trace>
  <inkml:trace contextRef="#ctx0" brushRef="#br0" timeOffset="15836.3">8136 6672 0,'0'-49'0,"0"-1"31,0 25-15,0 50 46,0 25-62,0-1 16,25 1-1,-25-25 1,25-25 0,24 49-1,-24-49 1,0 0 0,-25-24-1,49-1-15,-49-25 16,25 50 62,25 0-62,-50 50-1,25-50-15,-1 25 31,26-25 1,-50-50-17,25 0-15,-25 26 16,0-1-16,0-25 16,0 25-1,-50 25-15,1 0 16,24 0-1</inkml:trace>
  <inkml:trace contextRef="#ctx0" brushRef="#br0" timeOffset="16351.31">8781 6350 0,'0'-50'16,"0"75"62,0 25-62,25-25-16,-25-1 15,0 26-15,0 24 16,0-24-1,0-25 1,0 24 0,0 1-1,49-50 1,-49 25-16,25-25 16,0 0-1,24 0 1,1 0-1,-50-50 17</inkml:trace>
  <inkml:trace contextRef="#ctx0" brushRef="#br0" timeOffset="28352.31">4713 7590 0,'0'0'0,"25"0"62,-1 0-46,1 0-1,25 0 1,0 0 0,-26 0-16,1 0 15,25 0-15,-25 0 16,24 0-1,-24 0 1,-25-25-16</inkml:trace>
  <inkml:trace contextRef="#ctx0" brushRef="#br0" timeOffset="28663.31">4762 7689 0,'50'0'63,"0"0"-63,-1 0 15,1 0-15,0 0 16,-1 0-16,1 0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31:46.777"/>
    </inkml:context>
    <inkml:brush xml:id="br0">
      <inkml:brushProperty name="width" value="0.05292" units="cm"/>
      <inkml:brushProperty name="height" value="0.05292" units="cm"/>
      <inkml:brushProperty name="color" value="#FF0000"/>
    </inkml:brush>
  </inkml:definitions>
  <inkml:trace contextRef="#ctx0" brushRef="#br0">3398 7119 0,'-25'0'0,"75"0"94,0 0-78,-1 0-1,-24 0 1,25 0-16,-26 0 15,1 0-15,0 0 16,25 0-16,-25 0 0,24 0 16,-24 0 15,-25-50 47</inkml:trace>
  <inkml:trace contextRef="#ctx0" brushRef="#br0" timeOffset="129158.18">21134 3349 0,'24'-100'0,"150"51"16,-100 49-16,-49 0 15,0 0-15,25 0 16,-1 0-16,-24 0 16,-25 25-16,0 74 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5T04:40:40.884"/>
    </inkml:context>
    <inkml:brush xml:id="br0">
      <inkml:brushProperty name="width" value="0.05292" units="cm"/>
      <inkml:brushProperty name="height" value="0.05292" units="cm"/>
    </inkml:brush>
  </inkml:definitions>
  <inkml:trace contextRef="#ctx0" brushRef="#br0">27632 1439 0,'0'-25'0,"0"-25"47,-24 50-16,-26 0-15,25 0-1,-24 50 1,49-25 0,-50-1-16,50 26 15,-74-25-15,74 0 0,0 24 16,0-24 0,0 0-16,0 25 0,0-26 15,0 1-15,49 25 16,26-50-16,-26 0 15,1 0-15,-1 0 16,1 0-16,-25 0 16,49 0-1</inkml:trace>
  <inkml:trace contextRef="#ctx0" brushRef="#br0" timeOffset="908">28054 1389 0,'0'-50'0,"0"75"94,0 25-79,25-1 1,-25 1-16,0 0 16,0-1-16,0 1 15,0 0-15,0-26 16,0 1-1,50-25 1</inkml:trace>
  <inkml:trace contextRef="#ctx0" brushRef="#br0" timeOffset="1568">28401 1414 0,'0'0'0,"0"-50"16,0 75 31,0 0-31,25 24-1,-25 26-15,0-26 0,50 1 16,-50-25-16,0 0 15,25-25-15,-25 74 16,49-74 0,-24 0-1,-25-49 1,25 24 0,-25 0-16,0-25 15,49-24-15,-49 24 16,0 1-16,0 24 0,0 0 15,0-25 17</inkml:trace>
  <inkml:trace contextRef="#ctx0" brushRef="#br0" timeOffset="2115">28947 1315 0,'0'24'62,"0"26"-46,0 24-1,0-49 1,25 0-16,-25 25 16,0-26-16,0 26 15,0-25 1,25-25 0</inkml:trace>
  <inkml:trace contextRef="#ctx0" brushRef="#br0" timeOffset="2678">29220 1389 0,'0'-50'16,"0"26"0,50 24 46,-50 24-62,0 26 16,0 0-1,0-26-15,0 1 0,0 25 16,0-25-16,0-1 16,24 26-16,-24-25 15,0 0 1,25-25-16,-25 25 0,50-25 15,-25 0 1,24 0 0,1 0-1,-1 0-15,1 0 16,24 0 0,-49 0-1</inkml:trace>
  <inkml:trace contextRef="#ctx0" brushRef="#br0" timeOffset="5168">27558 1984 0,'-25'0'47,"25"25"47,25-25-63,25 0-15,-1 0-16,-24 0 15,25 0 1,-1 0 0,1 0-1,24 0 1,-24 0-16,-25 0 15,-1 0-15,1 0 16,25 0-16,0 0 16,-1 0-1,-24 0 1,25 0 0,-1 0-1,-24 0-15,0 0 31,0 0-15,24 0 0,-24 0 15,0 0-15,24 0 15,-24 0-16,0 0 1,0 0 15,24 0 47,-73 0-46</inkml:trace>
  <inkml:trace contextRef="#ctx0" brushRef="#br0" timeOffset="7383">29518 2282 0,'-25'0'110,"-25"0"-63,25 0-16,1 0 0,-26 0-15,25 0 15,0 0-15,1 0-1,-26 0 1,25 0 0,0 0-1,1 0 1,-51-50-1,25 50 1,26 0 0,-1 0-1,-25 0 17,25 0-17,-24 0 1,24 0-1,-25 0 1,26 0 0,-1 0-1,-25 0-15,25 0 32,1 0-17,-1 0 16</inkml:trace>
  <inkml:trace contextRef="#ctx0" brushRef="#br0" timeOffset="10677">27732 3225 0,'0'-25'31,"0"0"16,-25 25 0,-50 0-32,26 74 1,24-49-1,25 0-15,-74 25 16,74-1-16,-50 1 16,50-25-16,-25-1 0,25 26 15,0-25-15,0 24 16,0-24 0,50-25-1,-1 50 1,-24-50-16,0 0 15,25 0-15,-26 0 16,1 0-16,25-25 16,-25 25 93,-25-25-78</inkml:trace>
  <inkml:trace contextRef="#ctx0" brushRef="#br0" timeOffset="13193">28203 3497 0,'0'0'0,"-25"-49"16,-24 49 31,98 0 15,1 0-46,-1 0-16,26 0 16,-1 0-16,1 0 15,-26 0-15,-24 0 16,25 0-16,-26 0 15,-24-25 32</inkml:trace>
  <inkml:trace contextRef="#ctx0" brushRef="#br0" timeOffset="13489.59">28649 3398 0,'-49'0'15,"49"-49"17,0 73 15,25-24-32,24 25-15,-49 0 16,25-25-16,-25 25 15,0 24 1,0-24 0,-50-25-1,1 25 1,24-25 0</inkml:trace>
  <inkml:trace contextRef="#ctx0" brushRef="#br0" timeOffset="14358.61">29096 3200 0,'0'-25'15,"0"0"17,0 50 46,0 0-63,0 0-15,0 24 16,0 1-16,0-1 16,0 1-16,0 0 15,50-26-15,-50 26 16,0-25-16,0 24 15</inkml:trace>
  <inkml:trace contextRef="#ctx0" brushRef="#br0" timeOffset="15374.6">29592 3373 0,'0'0'0,"0"-24"266,0-26-235,0 0-31,0-24 16,0 24-1,-50 50 1,50-49-16,0-1 16,0 75 62,0 25-78,0-1 15,0 26-15,0-26 16,0 1-16,25-1 16,-25 1-16,0-25 0,0 24 15,25-24 1,-25 0-16,0 25 15,25-50-15,49 0 32,-49 0-32,0 0 15,24-25 1,1 0 0,-50 0-1,0-24 1</inkml:trace>
  <inkml:trace contextRef="#ctx0" brushRef="#br0" timeOffset="16665.59">29865 3398 0,'49'0'94,"-24"0"-78,0 0-1,-25-49 1,0 24 15,-25 25-15,0 0-1,-24 0 1,49 25 0,0 24-16,0-24 15,0 0-15,0 0 16,0 24-16,25-24 16,24-25-1,-24 50 1,25-50-16,-26 0 0,1 0 15,50-25 1,-26 0-16,-24-25 0,25 26 16,-25 24-16,-25-50 15,24 50-15,-24-50 16,0 26 0,0-1 15,-49 25 0,-1 0-15,50 25-16,-25-25 15,25 24-15,0 26 16,0-25 0,25-25 15,0 0-16,25 0 1,-26-50 0,-24 25-1,0 50 48,50-25-63,-50 50 15,25-50-15,24 0 16,-24 0-16,50 0 16,-26 0-1,-24-25-15,25 0 16,-50-24 0,49 49-1,-49-25-15,0 0 31,-49 25 1,-1 0-17,25 0 1,25 25-16,-49 49 16,49-24-1,0-25 1,24-25-16,1 0 15,25 0 1,-1 0 0,-49-50-1,50 0-15,-50 1 16,0-1-16,0-24 16,0-1-16,0 26 15,0-1-15,0 25 16,0-24-16,-25 49 15,25 25 17,0-1-17,0 1 1,0 25-16,0-1 0,0 1 16,25 49-16,-25-24 15,0-26-15,50 1 16,-50-1-16,0-24 15,0 25-15,0-25 16,24-25 0</inkml:trace>
  <inkml:trace contextRef="#ctx0" brushRef="#br0" timeOffset="17220.59">31055 3175 0,'0'-25'0,"0"0"31,25 50 16,-25 0-47,25 25 16,-25 24-16,50-24 15,-50-1-15,24-24 16,-24 25-16,0-26 0,25-24 16,-25 50-1,50-50-15,-25 0 16,0 0-1,-25-50-15,74 1 16,-74-1-16,74-24 16,-74-1-16,75 1 15,-75 24-15,25 26 16,-25-26 0,24 50-16</inkml:trace>
  <inkml:trace contextRef="#ctx0" brushRef="#br0" timeOffset="21080.46">27583 4440 0,'0'-25'0,"0"75"109,0 24-93,0-49-16,0 0 15,0 24-15,0-24 16,0 0-16,0 25 15,0-26-15,0 26 16,0-25 15,25-25-15,24 0 0,-24 0-16,25 0 15,-1 0-15,1 0 16,-25 0-16,24 0 0,-24 0 15,-25-50 64</inkml:trace>
  <inkml:trace contextRef="#ctx0" brushRef="#br0" timeOffset="24896.3">28352 4564 0,'0'-25'31,"49"25"16,1 0-47,0 0 15,-1 0-15,1 0 16,-1 0-16,1 0 16,0 0-16,-1 0 15,-24 0 1</inkml:trace>
  <inkml:trace contextRef="#ctx0" brushRef="#br0" timeOffset="25184.31">28773 4440 0,'75'0'78,"-26"50"-62,-49-26-1,0 1 1,0 25-1,0-25 1,-49-25 0,24 0-1</inkml:trace>
  <inkml:trace contextRef="#ctx0" brushRef="#br0" timeOffset="25791.31">29468 4366 0,'0'-25'16,"0"74"62,0-24-63,0 0-15,0 25 16,0-26-16,0 26 16,50-50-16,-50 25 15,24-25 1,1 0 0,25 0-1,-50-75 1,0 51-16,0-1 15,25-25-15,-25 25 16,0 1 0</inkml:trace>
  <inkml:trace contextRef="#ctx0" brushRef="#br0" timeOffset="26187.3">29989 4316 0,'0'-50'15,"0"75"63,0 25-62,0-25-16,0-1 16,0 26-16,0 0 15,0-26 1,74 26-1,-49-50 1,-25 25 0,25-25-16,49 0 15</inkml:trace>
  <inkml:trace contextRef="#ctx0" brushRef="#br0" timeOffset="27531.31">30311 4465 0,'50'0'62,"0"0"-46,24 0-1,-74-25 1,25 25-16,-25-25 16,-75 25 15,26 0-15,24 0-1,25 25 1,0 25-16,0-26 15,0 1 17,25-25-32,0 0 15,24 0-15,-24 0 16,0 0-16,24 0 0,1 0 16,-25-25-16,0 25 15,-25-24-15,74 24 16,-74-50-16,25 50 15,-25-25 1,-75 25 47,51 0-48,24 50-15,-25-50 16,25 25-16,0-1 31,49-24-15,1 0-1,-25 0-15,-25-49 16,49 49-16,-49-25 16,25 25-1,-25-25-15,0 75 63,0-1-48,50-49-15,24 25 16,-49-25 0,0 0-16,24 0 0,26 0 15,-75-25 1,25 25-16,-25-49 15,49 24 1,-49 0 0,-25 25 15,-24 0-15,-26 0-1,51 0 1,24 50-16,0-25 15,0 24 1,49-49 15,-24 0-31,25 0 16,-26-25-16,1 25 16,-25-49-16,75 24 15,-75-49-15,0-1 16,25 1-16,-25-1 15,0 26-15,0-1 16,0 25 0,-25 25 15,25 25-15,0 25-16,0-25 15,0-1-15,0 26 16,0 0-16,0-1 15,0-24-15,0 0 16,0 24-16,0-24 16,0 0-16,25 25 15,-25-26-15,49-24 16,-49 25-16,25-25 16,0 0-16,0 0 15,49 0 1,-24-74-1,-26 49-15,-24 0 16,50-24-16</inkml:trace>
  <inkml:trace contextRef="#ctx0" brushRef="#br0" timeOffset="27656.31">31626 4366 0,'0'-50'32,"0"75"14,0 24-30</inkml:trace>
  <inkml:trace contextRef="#ctx0" brushRef="#br0" timeOffset="27801.3">31626 4390 0,'-50'0'16,"50"-49"-1</inkml:trace>
  <inkml:trace contextRef="#ctx0" brushRef="#br0" timeOffset="29342.3">32097 4068 0,'0'-50'15,"0"75"79,0 25-94,25-1 16,-25 26-16,0-26 0,0 1 15,0-25-15,0 24 16,0-24-16,0 25 15,0-25 1,25-25 31</inkml:trace>
  <inkml:trace contextRef="#ctx0" brushRef="#br0" timeOffset="30078.3">31626 4390 0,'0'0'0,"0"25"110,0 25-79,50-50-31,-50 25 15,0-1 1,0 26 0,-50-25 15,0-25-15</inkml:trace>
  <inkml:trace contextRef="#ctx0" brushRef="#br0" timeOffset="31474.3">29394 4118 0,'-25'-25'15,"50"50"110,-25 24-125,0-24 16,0 0-16,24 24 16,-24-24-16,0 25 15,0-1-15,50 1 16,-50 0-16,0 24 0,25-49 16,-25 0-16,0 24 15,0-24-15,49 0 16,-49 24-16,0-24 15,0 0 1,25-75 78,-25 1-94,0 24 15,0 0 1,50-24-16,-50-26 0,25 1 16,-25-25-16,0-1 15,49 51-15,-49-1 16,0 1 15,25 49 79</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14T05:18:29.964"/>
    </inkml:context>
    <inkml:brush xml:id="br0">
      <inkml:brushProperty name="width" value="0.05292" units="cm"/>
      <inkml:brushProperty name="height" value="0.05292" units="cm"/>
    </inkml:brush>
  </inkml:definitions>
  <inkml:trace contextRef="#ctx0" brushRef="#br0">26541 7193 0,'0'0'0,"0"-24"0,0-1 31,0 50 63,25 24-94,-25 1 16,0 24-16,0-24 15,0-25-15,0-1 16,25-24-16,-25 50 16,0 0-1</inkml:trace>
  <inkml:trace contextRef="#ctx0" brushRef="#br0" timeOffset="348">26467 7119 0,'0'-74'16,"-50"49"-16,50 0 31,50 25 0,-1 25-31,1 0 16,-1 24-16,-24-24 16,25 25-16,-25-50 15,-25 24-15,49-24 16,-24 25-1</inkml:trace>
  <inkml:trace contextRef="#ctx0" brushRef="#br0" timeOffset="566">26739 7020 0,'0'-25'0,"-24"-49"16,-1 74-1,25-50-15,0 75 47,0 24-31,0 26-16,0-26 16,49 1-16,-49 0 15,75-1-15,-75 1 16,0-25-16,0-1 15,0 26-15,0-25 0</inkml:trace>
  <inkml:trace contextRef="#ctx0" brushRef="#br0" timeOffset="1699.49">33759 7913 0,'0'-25'46,"-25"25"-30,1 0 0,-26 0-1,0 0 1,1 25-16,-1 24 16,1 1-1,49-25 1,49 0-1,-24-25 1,0 0-16,24 49 16,26-49-16,-50 0 15,-1 0-15,-24 25 16,25-25-16,-25 50 16,0-26-16,0 1 15,-25 25-15,1-50 16,-26 25-16,25-25 0,-24 0 15,-1 0-15,-24 0 16,-26-50-16</inkml:trace>
  <inkml:trace contextRef="#ctx0" brushRef="#br0" timeOffset="2874.5">32965 7789 0,'-24'0'31,"-26"0"-15,25 0 0,25 24 15,25 26-15,25-50-1,-26 0-15,-24-50 16,50 50-1,-50-49-15,25 49 0,-25-25 16,0 0 0,-25 25 15,0 0-31,-24 0 16,49 25-1,-25-25-15,25 25 16,0 0-16,0 24 15,25-49 17,24 0-17,-24 0 1,-25-25-16,0 1 16,0-1 15,-50 25 0,50 25-15,-49-25-16,49 24 15,0 26 1,49-50 15,1 0-15,-25-50-1,-25 1 1,0-1 0,0 25-1,0 50 63,0 25-78,49-75 47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6:34:00.138"/>
    </inkml:context>
    <inkml:brush xml:id="br0">
      <inkml:brushProperty name="width" value="0.05292" units="cm"/>
      <inkml:brushProperty name="height" value="0.05292" units="cm"/>
      <inkml:brushProperty name="color" value="#FF0000"/>
    </inkml:brush>
  </inkml:definitions>
  <inkml:trace contextRef="#ctx0" brushRef="#br0">19372 9996 0</inkml:trace>
  <inkml:trace contextRef="#ctx0" brushRef="#br0" timeOffset="3653.14">24284 8979 0,'0'50'32,"0"0"-17,0-26-15,0 26 16,0-25-16,0 0 15,0 24 1,0 26 0,0-51-1,0-98 95</inkml:trace>
  <inkml:trace contextRef="#ctx0" brushRef="#br0" timeOffset="4278.26">24284 8979 0,'-25'0'46,"25"50"-46,0-75 110</inkml:trace>
  <inkml:trace contextRef="#ctx0" brushRef="#br0" timeOffset="6418.28">24160 8855 0,'25'0'46,"-1"0"1,-24-49-47,25 49 16,0-25 0,25 25-1,-26 0 1,1 0-1,25 0 1,-25-25 0,-1 25-1,26 0 17,-50 25-1,0 0-16,0 24 1,0-24 0,0 25-1,-25-1 1,0-24 15,-24 0-15,24 25-1,0-50 17,50 0 108,25 0-140,-1 0 16,1 0 0,-25 0 15,-25 24-16,0 1 1,0 25 0,0-25-1,0-1 1,-50-24 0,25 0-1,0 50 1,-24-50-16,24 0 15,0 0 1,0 0 0,-24 0 15,74 0 63</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1T06:37:13.78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3150 11237 0,'0'24'15</inkml:trace>
  <inkml:trace contextRef="#ctx0" brushRef="#br1" timeOffset="41899.92">8558 12129 0,'0'-24'234,"0"73"157,0-24-313,0 0-31,0 25 47,0-26-47,0 1 15,0 0-15,0 25 16,-50-26 30,50 1-30,0 25 62,0-25-16,0-1 126,0-48 93,0-26-266,0 25-15,0 0-16,25 25 1,-25-24-1,0-26 47,0 25 0,0 0-15,0-24-32,0 24 31,0 0 32</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0:31.887"/>
    </inkml:context>
    <inkml:brush xml:id="br0">
      <inkml:brushProperty name="width" value="0.05292" units="cm"/>
      <inkml:brushProperty name="height" value="0.05292" units="cm"/>
    </inkml:brush>
  </inkml:definitions>
  <inkml:trace contextRef="#ctx0" brushRef="#br0">30237 12303 0,'-25'25'16,"25"25"109,0-26-109,0 1-1,0 50 1,25-26-16,-25-24 16,0 0-16,0 0 15,25 24-15,-25-24 16,0 0-16,0 24 15,0-24-15,0 0 16,0 25-16,0-26 16,0 1-16,0 0 15,0 25-15,0-26 16,0 1-16,0 25 16,0-25-16,-50-1 15,50 26-15,-74-25 16,74 0-16,-25 24 15,25-24-15,-50 25 0,50-25 16,-25-25-16,25 49 16,-24-49-16,24 50 15,-25-50-15,25 25 16,-50-25-16,50 49 16,-25-49 15,25 25 0</inkml:trace>
  <inkml:trace contextRef="#ctx0" brushRef="#br0" timeOffset="716">30038 13221 0,'-24'0'16,"24"25"78,-25-25-94,25 49 15,0-24-15,0 25 16,-25-25-16,25-1 16,0 26-16,0-25 0,-50-25 15,50 49-15,0-24 16,-24-25 0,24 50-16,0-25 15,0-1 16,24-24 63,26 0-78,0 0-16,-26 0 0,1 0 15,25 0 1,-1 0 0,1 0-1,-50-49-15,25 49 16,25-50 109,-50 25-125</inkml:trace>
  <inkml:trace contextRef="#ctx0" brushRef="#br0" timeOffset="2342.53">30162 11733 0,'0'-50'125,"50"25"-109,-50-49 0,0 24-1,0 1-15,0 24 16,0 0-16,0-25 16,0 1-16,0-26 0,-25 26 15,25-26 1,-25 1-16,25-1 0,-49 26 15,49-1-15,-25 1 16,25 24-16,-50 0 16,50-25-16,-49 26 15,49-26-15,-50 25 16,50 0-16,-74-24 16,74 24-16,-25 25 15,25-25-15,-25-24 16,25 24 15,-49 25-31,49-25 31,-25 25-31,25-50 32,-25 50-17,0 0 32,25 25 16</inkml:trace>
  <inkml:trace contextRef="#ctx0" brushRef="#br0" timeOffset="3257.52">29716 10368 0,'-25'0'63,"25"50"-17,-49-25-30,49 0-16,0-1 16,0 26-16,0 0 15,0-1 1,-25-49 0,25 25-16,0-50 78,0-24-63,0 24 1,0 0-16,0 0 0,0-24 16,0 24-16,0 0 15,0 0-15,0-24 16,0 24-16,0-25 15,0 25 1,49 25 93,-24 0-77,0 0-17,0 0 1,-25 25-16,49-25 16,26 50-1,-1-1 1,-49-49-16,25 0 15,-50 25-15,49-25 16,-24 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1:07.486"/>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0000"/>
    </inkml:brush>
  </inkml:definitions>
  <inkml:trace contextRef="#ctx0" brushRef="#br0">1463 3597 0,'0'0'0,"0"-25"15,0 0 17,0 75 30,0-1-46,0 26-16,0 24 15,0 50-15,0 0 16,-49-1-16,49-48 16,0-26-16,-50 25 15,50-49-15,0 24 16,0-49-16,0 0 15,0 0 1,0-100 47</inkml:trace>
  <inkml:trace contextRef="#ctx0" brushRef="#br0" timeOffset="1047">1315 4787 0,'0'-25'15,"-25"-24"17,0 24-1,0 25-15,-24 0-1,-1 0 1,0 0-1,26 0 1,24 50-16,-50-1 16,50 1-16,-25 0 15,25-1-15,0 1 16,0-1-16,0 26 0,0-26 16,0 1-16,0-25 15,0 24-15,75-24 16,-26 25-1,-24-50-15,0 0 16,49-25-16,-24 25 16,-1-50-16,1 1 15,-50 24-15,74 0 16,-74-24-16,25 24 16,-25 0-16,0-25 15,0 1-15,0 24 16,-25-25-16,-24 50 15,49-49-15,-75 49 0,51-50 16,-1 50-16,-25-25 16,1 25-1</inkml:trace>
  <inkml:trace contextRef="#ctx0" brushRef="#br0" timeOffset="1755.02">1116 5184 0,'0'0'0,"-25"0"16,25-25 31,0-24-16,0 24-16,50 25 17,-25 0-17,0 0 17,-25 74-17,0-24 1,0-25-1,24-25 1,26 0 31,-25 0-31,0-75-1,-25 26 16,0 24-31,49 25 16,-49-25 0,0 0-16</inkml:trace>
  <inkml:trace contextRef="#ctx0" brushRef="#br0" timeOffset="2379.02">1191 5482 0,'0'-25'0,"0"0"15,0-24 1,0 73 109,0 26-125,0 0 16,0-1-16,0 1 0,-50-1 15,50 1-15,0 24 16,0 1-16,0 24 16,0-24-16,0-1 15,0-24-15,0-1 16,0-24-16,0 0 15,0 24 1,0-73 31,0-51-31,0 26-16</inkml:trace>
  <inkml:trace contextRef="#ctx0" brushRef="#br0" timeOffset="3171.08">1513 3572 0,'0'0'0,"50"0"78,24 0-78,-24 0 16,-1 0-16,26 0 15,24 0-15,50 0 16,-25 0-16,0 0 15,0 0-15,-50 0 16,1 49 0,-51-49-16,1 0 15,25 0 32</inkml:trace>
  <inkml:trace contextRef="#ctx0" brushRef="#br0" timeOffset="4408.07">2654 3621 0,'0'-24'31,"0"-1"-16,0-25 1,0 125 31,0-1-31,0-24-16,0-25 15,0-1-15,0 1 16,25-25-1,0-25 17,-25-24-32,49-1 15,-49 0-15,0 1 16,25-26-16,-25 26 16,0 24-16,25 25 15,25 50 32,-50-1-47,0 1 16,24 24-16,-24-49 15,0 0-15,50-25 16,-50 50-16,25-50 47,0 0-32,-25-25 1,74-25-16,-74 0 16,50 1-16,-50-1 0,24 1 15,-24 98 48,50 1-63,-50-1 15,0-24-15,0 25 16,25-50-16,-25 50 16,25-50 31,-25-25-32,0 0-15,74 25 0,-74-50 16,25 50-1,-25-49-15,25 49 110,-1 0-79,51 0-15,-50 0-1,24 0-15,1 0 0,-1 0 16,26 0-16,24 0 16,50 0-16,-25 0 15,0 0-15,25 0 16,-25 0-16,0 49 15,-50-49-15,-24 0 16,-1 0-16,-24 0 16,25 0-1,-25 0 157</inkml:trace>
  <inkml:trace contextRef="#ctx0" brushRef="#br0" timeOffset="6147.08">4787 3721 0,'0'-50'15,"0"25"1,0 0 0,25 25-1,-25-24-15,50 24 0,-50-50 16,25 50-1,-25 25 32,0 24-47,0 1 16,0 0-16,0-25 16,0-1-16,0 26 15,0 0 1,24-50-1,26 0 17,-50-50-32,74 0 15,-74 1-15,50-26 0,-50 1 16,50 24 0,-50 1-16,49 49 0,-49-50 15,0 75 32,0 24-47,0 1 16,0 0-16,0-1 15,0-24-15,25 25 16,-25-1 0,25-49-1,49 0 1,-49 0-1,0-24-15,-25-26 16,74 25-16,-74 0 16,25-49-16,-25 24 15,25 25 1,-25 75 31,0 0-47,0-26 15,0 26-15,0-25 16,0 0-16,0 0 16,49 24-16,-24-49 47,0 0-32,-25-25-15,50 25 16,-50-24-1,24 24 48,1 0-47,25 0-1,-25 0-15,24 0 0,1 0 16,24 0-1,26 0-15,-1 0 0,0 0 16,0 0-16,25 0 16,-49 0-16,-1 0 15,-24 0-15,-26 0 16,1 0-16,25 0 16,-50-25 15,-25 25 141,0 0-141,25 49-15,0 1-16,0-25 15,0 24-15,0 1 16,0 0-16,0-1 0,0 26 15,0-26-15,0 1 16,0-1-16,0 1 16,0 0-16,0-1 15,0 26-15,0-26 16,0 1-16,0-1 16,-49 1-16,49 0 15,0 24-15,-25 50 16,25-49-16,0-1 15,-50 0-15,50 1 16,0 24-16,0 0 16,0-24-16,-25-1 15,25 0-15,0 1 0,0-26 16,0 26 0,0-1-16,0 1 0,0-26 15,0-24-15,0 25 16,0-1-1,-49-49-15,49 25 79</inkml:trace>
  <inkml:trace contextRef="#ctx0" brushRef="#br0" timeOffset="7821.16">1141 6251 0,'25'0'78,"24"0"-63,-24 0-15,25 0 16,-1 0-16,26 0 16,49 0-16,50 49 15,-1-49-15,-24 0 0,25 0 16,-1 0 0,-24 0-16,0 0 15,25 50-15,-1-50 0,-49 0 16,0 0-16,25 0 15,-25 0-15,-25 0 16,25 0-16,-24 0 16,-1 0-16,0 0 15,0 0-15,0 0 16,1 0-16,-1 50 16,-50-50-16,1 0 15,-25 0-15,0 0 16,24 0-16,1 0 0,-1 0 15,1 0-15,0 0 16,-1 0-16,26 0 16,-50 0-16,-1 0 15,26 0 1,0 0 0,-26 0-16,1 0 0,25 0 15,-1-25-15,26 25 16,-26 0-16,1 0 15,0 0-15,-1-25 16,1 25-16,24 0 16,-24 0-16,-25 0 0,-1 0 15,26 0-15,-25-25 16,25 25-16,-1 0 16,-24 0-16,25-49 15,-26 49-15,1 0 16,25 0-16,-50-25 15,49 25-15,-24 0 16,25-50 0,-25 50 15,-1 0 0,1 0-15,25 25-1,-25-25 1,24 25 0,-24-25-1,0 0 1,-25 49 0,25-49 15,-25-24-16,0-1 1,0 0-16,0-25 16</inkml:trace>
  <inkml:trace contextRef="#ctx0" brushRef="#br0" timeOffset="11771.29">2877 2729 0,'-24'-25'16,"24"50"46,0-1-62,0 51 16,-25-26-16,25 1 15,0 0-15,0-1 16,0 1-16,0-1 16,0-24-1,0-74 32,0-1-31,0 0-16,0 1 15,0-26-15,0 1 16,0 24-16,0 1 16,0-1-16,0 0 15,0 26 1,49-1 0,26 25-1,-50 0 1,-1 0-1,-24 49 1,0-24-16,0 25 16,0-25-16,0 0 0,0-1 15,0 26-15,-74-50 16,24 50-16,26-50 16,-26 24-16,25-24 15,0 0 32,75 0 0,0 0-31,-26 25-16,26 50 15,-50-51-15,50 1 16,-50 25-16,24-1 15,-24 1-15,0-25 16,0 24-16,0-24 16,0 0-1,50-25 17,-25 0-17</inkml:trace>
  <inkml:trace contextRef="#ctx0" brushRef="#br0" timeOffset="11993.29">3225 3051 0,'0'-25'0,"0"50"78,0 0-62,24 24-16,-24 1 16,0-25-1,25 0 1</inkml:trace>
  <inkml:trace contextRef="#ctx0" brushRef="#br0" timeOffset="13227.24">4713 2853 0,'0'-50'15,"0"75"32,0 0-31,0-1-16,0 26 15,0 24-15,0-24 16,0 0-16,-25 24 16,25-24-16,0-26 15,0-48 48,0-26-63,0-24 15,0-1-15,0 1 16,0-1-16,25 1 16,-25 0-16,49 24 15,-49 25-15,50-25 16,-25 26 0,0 24-1,49 0 1,-24 0-16,-50 49 15,25-24-15,-25 25 16,0-25-16,0-1 16,0 26-16,-25-25 15,-25 0-15,1 24 16,24-49-16,0 25 16,-25-25-16,25 0 15,1 0 1,48 0 78,26 0-94,-50 74 15,0-49-15,25 25 16,-25-1-16,0-24 15,25 25-15,-25-25 16,0 24 0,0 1-16,0-25 15</inkml:trace>
  <inkml:trace contextRef="#ctx0" brushRef="#br0" timeOffset="13678.25">5110 3101 0,'0'-50'16,"49"50"-1,-24 0 16,0 0 1,-25 25-17,0 24 1,0 1 0,0-25-16,0 24 15,-25-49-15,25 25 16,-49-25-16,49 25 31,24-25 16,1 0-47,25 0 16,-1 0-16,-24 0 15,25 0-15,-25 0 16</inkml:trace>
  <inkml:trace contextRef="#ctx0" brushRef="#br0" timeOffset="16022.26">8384 2877 0,'0'-49'32,"0"74"-1,0-1-31,0 26 16,0 0-16,0 24 0,0 0 15,-25-24 1,25 24-16,0-49 0,0 0 15,0 0 1,50-25 0,-25 0-1,24-50 1,1 25-16,-25-49 16,24 0-16,1-1 15,-50 1-15,49-1 16,-49 26-16,0-1 15,0 25-15,0 1 16,0 48 62</inkml:trace>
  <inkml:trace contextRef="#ctx0" brushRef="#br0" timeOffset="16840.27">8756 3324 0,'0'49'62,"0"-24"-62,0 0 16,0 25-16,0-1 16,0-24-16,0 0 15,0 24 1</inkml:trace>
  <inkml:trace contextRef="#ctx0" brushRef="#br0" timeOffset="17343.27">8756 3349 0,'0'-25'0,"0"-25"16,0 25 15,0 1-15,74 24-1,-49 0 1,0 0-1,-25 24 1,50 1 0,-50 0-16,0 25 0,0-26 15,-50 26 1,25-50-16,-24 50 16,-1-50-16,25 0 15,75 0 79,-25 0-78,-25 24-16,24-24 0,-24 50 15,25-50 1,-25 50-16,50-1 0,-50 1 15,0-25 1,25 24 0</inkml:trace>
  <inkml:trace contextRef="#ctx0" brushRef="#br0" timeOffset="17666.26">9079 3621 0,'0'-49'31,"0"74"47,0 24-62,0-24-16,0 0 16,0 25-16,0-26 15,0 1 1</inkml:trace>
  <inkml:trace contextRef="#ctx0" brushRef="#br0" timeOffset="18220.26">9426 3150 0,'0'0'0,"-25"0"15,50 0 48,24 0-48,1 0 1,0 0 0</inkml:trace>
  <inkml:trace contextRef="#ctx0" brushRef="#br0" timeOffset="18524.28">9426 3299 0,'-50'0'16,"75"0"-1,25 0 1,-1 0-16,1 0 15,-1 0-15,1 0 16,0 0-16,-26 0 16,1 0-1</inkml:trace>
  <inkml:trace contextRef="#ctx0" brushRef="#br0" timeOffset="20151.28">10269 2877 0,'0'0'0,"0"-24"15,50 24 32,-25 0-31,24 0-16,1 0 15,-1-50-15,-24 50 16,0 0-16,25 0 16,-26 0-16</inkml:trace>
  <inkml:trace contextRef="#ctx0" brushRef="#br0" timeOffset="20636.29">10319 2877 0,'-50'0'16,"25"50"-1,-24 0-15,49-1 16,-25-24 0,25 25-1,0-26 1,74 1 15,-49-25-31,0 0 16,0 0-16,49 0 15,-24 0-15,-25 0 16,-1 0-16,-24 50 16,50-50-16,-50 25 15,0 24 1,-25 1 0,-24-1-1,24-49-15,-25 0 16,25 25-16,1-25 15,-26 0-15,25 0 16,0 0-16,-24 0 16,24 0-16,0-49 15,-24 49 1,49-25 0</inkml:trace>
  <inkml:trace contextRef="#ctx0" brushRef="#br0" timeOffset="21284.28">11336 3001 0,'0'0'0,"0"-24"31,0-1 1,-50 25-1,25 0-15,-24 0-1,-1 49 1,25-24-1,25 0-15,0 25 32,25-50-17,0 24-15,25-24 16,-26 25-16,1-25 16,-25 50-1,75-50-15,-75 25 0,24-25 16,-24 24-16,0 26 15,-24-25 1,-51-25 0,26 0-16,-1 0 15,0 0-15,1 0 16,-1 0-16,25 0 0,25-25 16,-49 25-16,49-25 15,24 25 1</inkml:trace>
  <inkml:trace contextRef="#ctx0" brushRef="#br0" timeOffset="21582.28">11584 3051 0,'0'25'78,"0"0"-78,0 24 16,0-24-16,0 25 15,-25-26 1,25 26 15,0-75-15</inkml:trace>
  <inkml:trace contextRef="#ctx0" brushRef="#br0" timeOffset="21753.29">11609 2927 0,'0'-25'0,"0"-24"32,24 49-1,-24 24-15</inkml:trace>
  <inkml:trace contextRef="#ctx0" brushRef="#br0" timeOffset="22294.28">11782 3051 0,'0'50'63,"0"24"-48,0-49-15,0 0 16,0-1-16,0 51 16,-25-75-1,25-50 32,0-24-47,0 49 16,0 0-16,0 0 15,0-49 1,25 74-16,-25-25 16,50 25-1,-25 0 1,24 0-16,-49 75 15,75-75-15,-75 49 16,49-49-16,-49 50 16,0-25-16,25 24 15,-25-24-15,0 0 16,-25-25 0,0 49-1</inkml:trace>
  <inkml:trace contextRef="#ctx0" brushRef="#br0" timeOffset="22661.28">12700 2729 0,'-25'-50'16,"0"50"31,25 25-32,-49 0-15,-1-1 0,25 51 16,25-26-16,-99 26 16,99-1-16,-25-24 15,25 24-15,0 1 16,0-26-16,0 1 16,0-25-16,0 24 15,0-24-15,100 0 16</inkml:trace>
  <inkml:trace contextRef="#ctx0" brushRef="#br0" timeOffset="24729.77">12973 3101 0,'0'-25'15,"0"0"1,0 0-1,-50 75 32,50-25-47,0 49 16,0-49-16,0 0 16,0-1-16,0 51 15,25-75 16,49 0-15,-74-50 0,25 50-16,-25-25 15,25 1-15,49 73 78,-49 1-62,25-50 0,-25 0-1,24 0 1,-49-25 0,0-49-1,0 49-15,0 0 16,0-25-1,-24 50-15,24-49 16,-50 49-16,75 0 31</inkml:trace>
  <inkml:trace contextRef="#ctx0" brushRef="#br0" timeOffset="25131.79">13593 3001 0,'0'-74'16,"0"24"-16,0 1 16,0 74 46,0 24-62,0-24 16,-25 25-16,25-1 15,0 1-15,-49 24 16,49-24-16,0-1 16,-50 1-16,50-25 15,0 49 1,25-49-1,0-25 1,49 0 0,-49 0-16,24 0 15,1-50 1,-25 50 0,-25-24-16</inkml:trace>
  <inkml:trace contextRef="#ctx0" brushRef="#br0" timeOffset="25364.77">13469 3175 0,'-25'0'16,"75"0"46,-25 0-62,-1 0 16,26-50-16,-25 50 15,0 0-15,24 0 16,-24 0-16</inkml:trace>
  <inkml:trace contextRef="#ctx0" brushRef="#br0" timeOffset="25774.77">14312 3026 0,'0'0'0,"0"-49"31,0 98 31,0-24-62,0 0 16,0 0-16,0 24 16,0-24-16,0 0 15,-49-25-15,49 49 16,0 1 0,0-25-1</inkml:trace>
  <inkml:trace contextRef="#ctx0" brushRef="#br0" timeOffset="26033.77">14139 3051 0,'0'-25'15,"24"25"48,26 0-63,0 0 15,24 0-15,-49 0 0,0 0 16,24 0 0,1 50-1</inkml:trace>
  <inkml:trace contextRef="#ctx0" brushRef="#br0" timeOffset="26474.77">15106 2902 0,'0'-25'16,"0"-24"-1,0 74 48,0 24-63,0 1 0,0-1 16,0 1-16,-25 0 15,25-1-15,0-24 16,0 0-16,-25-25 15,25 49-15,0 1 32</inkml:trace>
  <inkml:trace contextRef="#ctx0" brushRef="#br0" timeOffset="26903.77">15131 2877 0,'0'-24'16,"-50"48"46,50 1-46,-49 25-16,49-25 15,-50 24-15,0-49 16,26 50-16,-26-25 16,0-25-1,75 0 48,50 0-48,-51 0-15,1 0 16,25 0-16,-1 0 16,1 0-16,0 0 15,-1 0-15,-24 0 16,49 0 0,-49 0-1</inkml:trace>
  <inkml:trace contextRef="#ctx0" brushRef="#br0" timeOffset="27168.77">15478 2977 0,'0'-50'16,"0"25"15,50 25 0,-1 0-15,-24 0-16,0 0 0,0 0 16,49 0-1,-49 0 1</inkml:trace>
  <inkml:trace contextRef="#ctx0" brushRef="#br0" timeOffset="27589.78">15602 2902 0,'-49'0'0,"24"0"16,-25 25-16,25 0 15,25 0 1,0 24 0,0-24-1,0 0 1,50-25 15,-50 25-31,50-25 16,-1 0-16,-24 0 15,-25 49-15,50-49 16,-26 0 0,-24 25-16,0 0 31,0 24-15,-24-49-1,-26 0 1,25 0-1,0 0 1,1 0-16,-26-24 0,50-1 16,0 0-1</inkml:trace>
  <inkml:trace contextRef="#ctx0" brushRef="#br0" timeOffset="27981.77">16073 2679 0,'0'-25'16,"0"50"46,0 0-46,0 0 0,25-25 15,25 0-15,-50-25-1,0-25 1,0 0-1,-25 26 1,0 24 15,25 24-31</inkml:trace>
  <inkml:trace contextRef="#ctx0" brushRef="#br0" timeOffset="28332.83">16371 2456 0,'0'-25'16,"25"50"46,-25-1-62,50 26 16,-50-25-16,24 24 16,-24 26-1,0 24-15,50-24 16,-50-1-16,0 0 0,-25 1 15,-49-26-15,-1 1 16,-49 0-16,75 49 16,-26-74-16</inkml:trace>
  <inkml:trace contextRef="#ctx0" brushRef="#br0" timeOffset="30014.99">8359 4638 0,'0'0'0,"0"75"63,0-1-63,0 1 15,0-1-15,0 1 16,0-1-16,0-24 15,0-1-15,25-24 16,-25 0 0,50-25-16,-26 0 31,-24-25-31,25 0 16,-25-24-16,75-26 15,-75 1-15,24-25 0,-24-26 16,50 1-1,-50 50-15,0 24 0,0 26 16,0-1 0,0 50 31,25-25-47,-25 49 15</inkml:trace>
  <inkml:trace contextRef="#ctx0" brushRef="#br0" timeOffset="30487.98">8731 5135 0,'0'-50'15,"0"25"1,-25 50 47,25 25-63,0-26 15,0 1-15,0 0 16,0 25-16,0-26 15,0 1-15,0 25 16,0-1 15</inkml:trace>
  <inkml:trace contextRef="#ctx0" brushRef="#br0" timeOffset="31017.98">8706 5110 0,'0'-50'0,"0"1"15,0-1 1,50 25 15,-25 25-31,24 0 16,-24 0-1,25 0 1,-50 50-16,0-1 16,0 26-1,-50-75 1,25 25-16,1-25 16,-26 24-16,0-24 15,100 0 79,-25 75-78,-25-1-1,49-49 1,-49 0-16,25 24 15,-25-24-15,0 0 16,25 25-16,-25-26 16,0 26-1,50 0 17</inkml:trace>
  <inkml:trace contextRef="#ctx0" brushRef="#br0" timeOffset="31552.98">9079 5507 0,'0'0'0,"0"-25"15,0 0 16,49 25 16,1 0-31,-50 50 15,0-26-15,-50 26-16,25-25 15,-24 24-15,24-49 16,0 50-16,-25-25 16,75-25 31,25 0-32,-25 0-15,0 0 16,24 0-1,1 0-15,-1 0 0,-24 0 16,0 0-16,25 0 16,-50-25-16,0-25 93</inkml:trace>
  <inkml:trace contextRef="#ctx0" brushRef="#br0" timeOffset="32126.98">9500 5011 0,'0'0'0,"25"0"78,0 0-78,0 0 16,24 0-16,1-50 16,-25 50-1,-1 0 17</inkml:trace>
  <inkml:trace contextRef="#ctx0" brushRef="#br0" timeOffset="32422.98">9500 5184 0,'50'0'47,"-1"0"-31,1 0-16,0 0 0,-26 0 15,26 0-15,-25 0 16</inkml:trace>
  <inkml:trace contextRef="#ctx0" brushRef="#br0" timeOffset="33681.71">10616 4638 0,'0'-24'15,"0"98"48,0 0-63,0-24 15,0 25-15,0-1 16,0-24-16,-24 24 16,24-49-16,0 0 15,0-1-15</inkml:trace>
  <inkml:trace contextRef="#ctx0" brushRef="#br0" timeOffset="34128.71">10889 4837 0,'-25'-50'16,"25"1"0,-24 49 15,24 24-15,-25 1-16,25 0 15,0 50-15,-50-26 16,50-24-16,0 0 15,0 24-15,0 1 16,99-25 15,-74-25-31,0 0 16,25 0-16,-26 0 16,-24-50-16,25 1 15,-25-1-15,0 25 16,0-24-16,0 24 0,-25-50 15,-24 50 1,-1 25 0</inkml:trace>
  <inkml:trace contextRef="#ctx0" brushRef="#br0" timeOffset="34918.81">11435 4713 0,'0'0'0,"0"-25"47,50 25-31,-50-25-16,24 25 15,-24-49 1,-24 49 31,-26 0-47,25 0 16,0 0-16,25 49 15,-24-49-15,24 50 16,-50-25-1,50-1 1,0 26 0,25-50-16,-25 25 15,49-25-15,-49 25 16,75-25-16,-75 49 16,49-49-16,-49 25 15,25-25-15,-25 25 16,0 0-16,0 24 15,-25-49 1,-24 25-16,24-25 16,0 0-16,0 0 15,-24 0-15,24 0 16,0 0-16,-24 0 16,49-49 15,24 49-31,1-25 15</inkml:trace>
  <inkml:trace contextRef="#ctx0" brushRef="#br0" timeOffset="35215.8">11807 4787 0,'0'-25'0,"0"50"63,0 0-47,0 25-1,0 24-15,0-49 31,0 0-15,25-25 0</inkml:trace>
  <inkml:trace contextRef="#ctx0" brushRef="#br0" timeOffset="35382.8">11906 4614 0,'0'-25'16,"0"50"47,25-25-63</inkml:trace>
  <inkml:trace contextRef="#ctx0" brushRef="#br0" timeOffset="35868.8">12005 4762 0,'0'25'62,"0"25"-62,0 24 16,0-49 0,0 25-1,0-75 63,25-25-78,-25 26 16,50-1-16,-1-25 16,-24 50-1,0 0 1,25 0 0,-50 50-1,25-1-15,-25-24 16,0 0-16,0 0 15,0 24-15,0-24 16,0 0 15</inkml:trace>
  <inkml:trace contextRef="#ctx0" brushRef="#br0" timeOffset="36675.82">13146 4291 0,'0'-25'0,"0"1"32,-24 24-1,-26 0 0,25 0-15,-24 49-16,24-24 15,-25 25-15,25 49 0,-24-25 16,24 1-16,25-1 16,-50-24-16,50 24 15,0 1-15,0-1 16,0 0-16,25 1 15,-25-26-15,50-24 16,-1 25 0,1-50-1,-25 0 1,24 0 31</inkml:trace>
  <inkml:trace contextRef="#ctx0" brushRef="#br0" timeOffset="38147.18">13519 4688 0,'0'-25'0,"0"-24"15,0 123 64,0-49-79,0 0 15,0 24-15,0 1 16,0-25-16,0 0 15,24 24 1,26-49-16,0-49 16,-50-1-1,24 25-15,-24 0 16,0-24-16,0-1 16,50 50 46,-50 25-46,25-25-1,-25 49-15,25-49 16,-25 50-16,49-50 16,-24 0-1,0 0 1,-25-25-16,0-24 15,49 24-15,-49 0 16,0-49 0,-24 74-16,24-75 15,-25 75-15,25-25 16,49 25 15,1 0-31</inkml:trace>
  <inkml:trace contextRef="#ctx0" brushRef="#br0" timeOffset="38527.21">14263 4390 0,'-25'0'16,"25"-49"0,0 24-16,-25 25 15,25 50 63,0-26-78,0 26 16,0 0-16,-25 24 16,25-24-16,0-1 15,0-24-15,0 25 16,0-1-16,0-24 0,0 25 15,25-50 32,25 0-31,-1 0-16,-24-50 16,25 50-16,-25-50 15,-25 1 1</inkml:trace>
  <inkml:trace contextRef="#ctx0" brushRef="#br0" timeOffset="38760.21">14089 4614 0,'-25'0'0,"-24"0"16,49-25 30,24 25-46,1 0 16,25 0-16,-1-25 16,-24 25-16,0 0 15,25 0-15,-26 0 16,1 0-16,0 0 16,50 0-16,-51 0 0</inkml:trace>
  <inkml:trace contextRef="#ctx0" brushRef="#br0" timeOffset="39136.21">15081 4465 0,'0'0'0,"0"-25"16,0 0 0,0 100 62,0-1-63,0 0-15,0 1 16,0-26-16,0 1 16,0-25-16,0 25 15,-49-1 1</inkml:trace>
  <inkml:trace contextRef="#ctx0" brushRef="#br0" timeOffset="39376.21">14883 4738 0,'0'0'0,"0"-50"0,-50 50 16,75 0 30,49 0-30,1-25-16,-26 25 0,1 0 16,-25 0-16,24 0 15,-24 0-15,50 0 16</inkml:trace>
  <inkml:trace contextRef="#ctx0" brushRef="#br0" timeOffset="39997.18">15925 4589 0,'0'-50'16,"0"1"-1,0 24 1,-25-25-1,-25 50 1,1 0 0,-1 25-1,25-25 1,25 50-16,-49-50 16,49 49-16,-50 1 15,50-25 1,50 24-1,-26-49-15,26 25 16,0-25 0,24 50-16,-24-50 0,-1 49 15,-24-49-15,-25 50 16,50-50-16,-50 50 16,0-1-1,-25-49-15,0 25 16,-25-25-16,1 0 15,-1 0-15,-24 0 16,49 0-16,0 0 16,25-74-1,0 24 1,0 0-16,50 1 16,49-26-16,-25 26 15,26-1-15,-26 0 16,-24 50-16,-1-49 15,1 49-15,-50-25 0,25 25 16,-25-50 0,0 100 15</inkml:trace>
  <inkml:trace contextRef="#ctx0" brushRef="#br0" timeOffset="40434.21">16446 4663 0,'0'-25'16,"24"1"-1,-48 48 48,24 1-48,-50 25-15,50-25 16,0-1-16,0 26 16,0-25-16,25 0 15,24-25 1,1 0-1,0-25 1,-50-25-16,49 25 16,-49-24-16,0-1 15,0 1-15,0 24 16,-25 0-16,-24-25 16,-1 50-1</inkml:trace>
  <inkml:trace contextRef="#ctx0" brushRef="#br0" timeOffset="40806.18">16669 4266 0,'0'25'94,"25"-25"-47,-25-25-32,0 1 17,-25 24-17,0 0 1</inkml:trace>
  <inkml:trace contextRef="#ctx0" brushRef="#br0" timeOffset="41207.21">16867 4043 0,'0'-74'16,"50"99"62,-1 24-78,-24 1 15,25 24-15,-50-24 16,49 24-16,1 1 16,-50-1-16,50 25 15,-50-24-15,0-1 16,0-24-16,0-26 15,-50 26-15,-49-25 0,-50-25 16,0 99 0,25-99-16</inkml:trace>
  <inkml:trace contextRef="#ctx0" brushRef="#br0" timeOffset="54193.08">27236 5631 0,'0'0'0,"-25"-50"16,25 75 78,74 24-79,-24-24 1,-1-25 0,-49 50-16,25-50 15,-25 25 48,0 24-32,-49 1-15,49 0-1,-25-50 1,25 24-16,0 26 15,0-25 1,0 24-16</inkml:trace>
  <inkml:trace contextRef="#ctx0" brushRef="#br0" timeOffset="61934.4">24011 5730 0,'-25'0'15,"50"0"267,-25-25-251,25 25-16,-25-50 1,25 50 0,24 0 15,-49-24-15,25 24 30,-25-25-14,25 25 15,-25-25-32,25-25 16,-25 26 32,49 24-47,-49-25 15,25 25-16,-25-50 17,25 50 30,-25-25-46,49 1-1,-49-26 79,25 50-94,-25-25 31,25 25-31,-25-25 32,50 25-32,-50-49 31,24 49-15,-24-25 15,25 25 0,-25-25-15,50 0 15,-25-24 0,-25 24-15,24 25-1,-24-25 1,50 25 0,-50-49-1,25 49 1,-25-25 0,25 25 15,-25-25-31,24 25 31,-24-50-31,50 50 16,-50-24-1,25 24 1,-25-25 15,25 25 0,-25-25-31,49 25 32,-49-50-32,25 50 31,-25-25-15,25 25 15,-25-24-16,25 24 32,-25-50-31,49 50 0,-49-25-1,25 25 1,-25-25-1,25 25-15,25-49 32,-26 24-1,1 25 0,-25-25-31,50 25 47,-50-49-47,25 49 16,-25-25-1,24 25 1,-24-25-16,25 25 16,25-25-1,-25-24 16,24 49 32,-49-25-47,0 0 218</inkml:trace>
  <inkml:trace contextRef="#ctx0" brushRef="#br0" timeOffset="63555.4">25177 4316 0,'-50'0'0,"75"0"172,0 0-141,0 0-15,-1 0 15,26 0 0,-25 0-15,0 0-1,24 0 17,-24 0-1,-25 50 203,0-26-218,0 1-1,0 0 1,0 25-16,0-1 16,0-24-1,0 0 17</inkml:trace>
  <inkml:trace contextRef="#ctx0" brushRef="#br0" timeOffset="64675.41">24829 4043 0,'-49'0'16,"24"0"31,25-25-1,50 1-30,-1 24 0,-49-50-1,25 50-15,0 0 16,25 0 0,-26 0 15</inkml:trace>
  <inkml:trace contextRef="#ctx0" brushRef="#br0" timeOffset="65417.41">24805 4093 0,'-25'0'0,"25"25"32,0 24-1,0-24 0,49-25 32,1 0-48,-25 0 1,0 0-1,0 0 32,-25 25 16,0 0-48,0 24 1,0-24 15,-25-25-15,0 0 0,-25 0-1,25 0 1,1 0-1,-26 0 32,50 25 16</inkml:trace>
  <inkml:trace contextRef="#ctx0" brushRef="#br0" timeOffset="66826.42">24333 5407 0,'-49'0'31,"49"-24"16,25 24 31,-1 49-62,26-24-16,-25 25 31,-25-1-31,0 1 16,49-1-1,-49-24 1,0 25-1,0-25 1,-24-1 0,24 26-1,0-25 63,0 0-62</inkml:trace>
  <inkml:trace contextRef="#ctx0" brushRef="#br0" timeOffset="67746.42">24780 5358 0,'0'-25'15,"0"50"79,0 0-78,0-1-16,0 26 15,0-25-15,0 0 16,0-1-16,0 26 16,0 0-1,0-75 79</inkml:trace>
  <inkml:trace contextRef="#ctx0" brushRef="#br0" timeOffset="68387.45">24780 5358 0,'0'-25'16,"-50"25"46,25 0-46,1 50-1,-26-26 1,25 26 0,-24-25-1,49 0 16,0 24 1,24-49 30,26 0-46,0-25-1,-26 25 1,1 0-16,25-24 16,-1 24-1,-24 0 1,-25-50-16,50 50 16,-25 0 30,0 0 33</inkml:trace>
  <inkml:trace contextRef="#ctx0" brushRef="#br0" timeOffset="68755.45">25028 5308 0,'0'0'0,"0"-25"79,25 25-64,-25-49 1,25 49-16,24 0 15,-24 0 1</inkml:trace>
  <inkml:trace contextRef="#ctx0" brushRef="#br0" timeOffset="69363.45">25078 5283 0,'0'25'16,"-25"-25"-1,25 25 1,0 25-1,-50-26 1,50 1 0,0 25 15,25-50 0,0 0-15,0 0-1,24 0 1,-24 0 15,-25 25 32,0-1-32,0 1 0,-50-25 16,26 0-31,-1 0 31</inkml:trace>
  <inkml:trace contextRef="#ctx0" brushRef="#br0" timeOffset="70180.42">25251 5085 0,'-49'0'62,"49"25"17,0 24-48,24-49-16,-24-24 32,0-1-15,0 0-17,-24 25 1,-1 0 15,25 25 16,0-50 94,0 50-79</inkml:trace>
  <inkml:trace contextRef="#ctx0" brushRef="#br1" timeOffset="102506.31">24557 1811 0,'0'-25'47,"0"75"156,0-26-172,0 1 1,0 0-1,0 25-15,0-26 30,0 1-14,0 25-1,-25-50-15,25 25-16,0-1 46,0 1-14,0 25-1,-25-50 0,25 25-15,0-1 15,0 26 0,0-25-15,-25-25 0,25 25-16,0-1 31,0 26-16,0-25 17,0 0-17,0-1 17,0 26-17,0-25 16,0 0-15,-49-25 0,49 49-1,0-24 1,0 0 15,0 25 0,0-1-15,-25-49 0,25 25-16,0 0 15,0 0 17,0 24-17,0-24 16,-25 0-15,25 24 0,0-24-1,-50 0 1,50 25 0,0-26-1,0 1 1,-24-25-1,24 50 1,0-25 0,0-1 46,0 1-46,-25-25-1,25 50 1,0-25 0,0-1 15,0 1-15,0 25 30,0-25-14,-50-1-17,50 26 1,0-25 15,0 0 0,0 24 1,0-24 15,-25-25-32,25 25-15,0 0 31,0 49-15,-49-49 0,49 0-1,0 24 1,0-24 0,0 0-1,0 0 1,-25-25-16,25 49 15,0-24 1,0 0 0,0 0-1,0 24 1,0-24 15,0 0-15,0 25-1,0-26 17,-25-24-32,25 25 15,0 0 17,0 25-1,0-26-16,0 1 1,0 25 15,0-25 1,0-1-17,0 1 32,0 25-31,0-25-1,0-1 17,0 26-17,0-25 1,0 0 15,0-1 0,0 26-15,0-25 0,-25-25-1,25 25 1,0 0-16,0 24 31,0-24 16,0 0-47,0 24 16,-49-49-1,49 25-15,0 0 47,0 0-31,0 24-1,0 1 1,-25-25 0,25 24 15,0-24-16,0 0 17,0 0-17,0 49 1,-25-74 0,25 50-1,0-25 16,0-1 1,0 26-1,0-25-15,0 0-16,0-1 31,0-48 47,0-51-62</inkml:trace>
  <inkml:trace contextRef="#ctx0" brushRef="#br1" timeOffset="104070.36">24408 1811 0,'-25'0'16,"25"49"30,0-73 33,0-1-79,25 25 15,-25-25 1,25 25-16,-25-25 0,49 25 15,-49-49-15,25 49 16,-25-25-16,25 25 16,-25-25-1,25 25-15,-25 25 110,49 49-95,-49-24 1,0-25 0,0-1-16,0 26 15,25-50 1,-25 74-16,0-49 15,0 25 1,0-25 0,0 24 15</inkml:trace>
  <inkml:trace contextRef="#ctx0" brushRef="#br1" timeOffset="104759.36">24284 1116 0,'0'0'0,"0"-25"47,0 100 0,0-1-31,0-49-16,0 0 15,0 0-15,0 24 16,0 1-1,0-25 1,0-1 0,0 26 15,49-50-15</inkml:trace>
  <inkml:trace contextRef="#ctx0" brushRef="#br1" timeOffset="105450.36">24507 1116 0,'0'-25'16,"0"75"78,-25-50-94,25 50 15,0-1 1,0 1 0,0-25-1,0 24 1,25-49-16,25 0 15,-26 0 17,1 0-17,-25-25 1,25 25-16,-25-49 16,0 24-1,0 0 1,0-24-1,0 24 1,-25 25 0,25-25-1,-49 25-15,-1 0 32,25 0-1,25 25 0</inkml:trace>
  <inkml:trace contextRef="#ctx0" brushRef="#br1" timeOffset="108813.47">24135 4663 0,'0'-25'94,"50"25"-63,-26 0 1,1 0-17,25 0-15,-50 50 16,25-50-16,-1 25 31,26-25 0,-50 25-31,25 24 32,-25-24-1,25-25-16,-25 25-15,0 25 32,0-26-32,0 1 31,49-25-31,-49 25 16,0 25-1,25-50 16,-25 24-31,0 1 47,25-25-47,-25 50 32,49-50-32,-49 25 31,25-25-31,-25 24 15,25 26 17,-25-25-17,50-25 1,-50 25 0,0-1 15,24-24-16,-24 50 1,0-25 0,25 0-1,-25 24 1,0-24 15,0 0-15,0 24-1,0 1 1,50-50 0,-50 25-16,0 24 31,0 1-15,0-25-16,0 24 15</inkml:trace>
  <inkml:trace contextRef="#ctx0" brushRef="#br1" timeOffset="111354.22">24383 3944 0,'0'-25'0,"0"0"46,-25 25-30,-24 0 0,24 25-1,-25 0 1,50 25 0,-25-50-16,25 24 15,0 1 1,0 25-1,50-50 17,-50 25-32,50-25 15,-1 0 1,-49 24-16,50-24 16,-1 50-1,-49-25 1,0 0-1,0-1 1,-24-24-16,-1 0 31,0 0 1,25-24-17,0-1 1,-50 0-16,50-25 15,0 26-15,0-26 16,25 0 0,-25 1-1,25 49-15,-25-25 16,25 0 0,24-24 15</inkml:trace>
  <inkml:trace contextRef="#ctx0" brushRef="#br1" timeOffset="111880.22">24557 3845 0,'0'-50'15,"0"75"48,0 0-48,0 24-15,0 1 32,0 0-32,24-1 15,26-24 16,-25-25-15,0 0 31,-25-25-31,0-49-1,0 24-15,0 1 31,0 24-31,-25 25 16,0 0 15</inkml:trace>
  <inkml:trace contextRef="#ctx0" brushRef="#br1" timeOffset="112343.22">24705 3497 0,'0'-24'31,"0"-26"110,-49 50-79,49 25-15,0 0-31,0-1-1</inkml:trace>
  <inkml:trace contextRef="#ctx0" brushRef="#br1" timeOffset="149134.26">1315 12576 0,'0'-50'16,"0"100"46,0 49-62,0 0 16,0 25-16,0 50 16,0 0-16,0-50 15,0 0-15,0 25 16,0-50-16,0 0 15,0 0-15,0-24 16,0-26-16,0 1 16,0-1-1</inkml:trace>
  <inkml:trace contextRef="#ctx0" brushRef="#br1" timeOffset="149928.29">1215 14163 0,'0'-24'0,"-24"24"78,-26 0-63,25 0 1,0 0 0,25 49-16,0 1 15,-49-1-15,49 1 16,0 0-16,0-1 15,0 1-15,25 24 16,-25-49-16,49 0 0,1 49 16,-1-74-1,-24 0-15,0 0 16,25 0-16,-26 0 16,-24-24-16,50-1 15,-50 0-15,50-49 16,-50 24-16,0 0 15,0-24-15,0-1 16,0 1-16,-25 24 16,25 26-16,-25 24 15,25-50-15,-50 50 16,1 0-16,49-25 0,-50 25 16,1 0-1,24 0 1,-25 0-1</inkml:trace>
  <inkml:trace contextRef="#ctx0" brushRef="#br1" timeOffset="150425.29">1290 14759 0,'0'-25'16,"0"0"-1,0 0 1,0 75 62,0 24-78,0 26 16,0 24-1,0 24-15,0-24 0,0 50 16,0-50-16,0-25 16,0-24-16,0-1 15,0 1 1,0-51-16,0 1 16,0-50 15,-50-24-16,50-26-15</inkml:trace>
  <inkml:trace contextRef="#ctx0" brushRef="#br1" timeOffset="151315.29">1166 14387 0,'0'-25'78,"25"25"-47,-1 0 1,-24 50-17,0-26 1,50 26-16,-50-25 16,0 0-1,25 24 1,0-49 15,-25-25-15,49 25-16,-49-49 15,0-1 1,0 1 0,0-1-1,0 25 16,-25 25-15</inkml:trace>
  <inkml:trace contextRef="#ctx0" brushRef="#br1" timeOffset="152532.29">1389 12452 0,'0'25'15,"25"-25"16,24 0-15,-24 25-16,0-25 16,25 0-16,24 49 0,-24-49 15,24 0-15,25 25 16,25-25-16,50 0 16,0 0-16,-1 0 15,-24 0 1,25 0-16,-50 0 0,25 0 15,-25 0-15,24 0 16,-73 0-16,-26 0 16,1 0-16,-25 0 15,24 0-15,-24 0 16,-25-25 46,0-24-30,-49 49-1,49 49 31,0 26-46,0-1 0,0 0-16,0 26 0,0 24 15,0 0-15,0 25 16,0-50-16,0 0 16,0-25-16,0-24 15,0 0-15,0-1 16,0-24-16,0 0 15,0 0-15,0 24 16,0-24 15</inkml:trace>
  <inkml:trace contextRef="#ctx0" brushRef="#br1" timeOffset="153564.29">3621 13841 0,'-24'0'16,"48"0"77,26 0-77,0 0 0,-1 0-1,-49 50 1,0-26 15,-49 26-31,24-50 16,-25 74-16,1-24 15,-1-25-15,0 24 16,-24-24-16,49 25 16,0-25-1,50-25 17,0 0-17,25 0-15,-1 0 16,26 0-16,-26 0 15,1 0-15,24 49 0,-49-49 16,-25 25 15,0 25-15,-25-50 0,-24 49-16,-1-24 15,25-25 16,50 0 48,25 50-64,-25-1 1,-25-24-1,0 25-15,49-1 16,-49 26-16,0-26 16,0 1-16,0 0 15,0-1-15,0 1 16,-25-1-16,25 1 16,0-25-16,0 0 15,0 24-15,0 26 16,0-26-16,0 1 15,0 24-15,0-24 16,0-25-16,0 24 0,0 1 16,0 0-1,0-100 63,-49-49-78,49-50 16</inkml:trace>
  <inkml:trace contextRef="#ctx0" brushRef="#br1" timeOffset="154572.29">3746 12502 0,'0'24'15,"24"-24"32,1 0-31,25 0-16,-1 0 16,1 0-16,0 0 15,24 0-15,25 0 16,0 0-16,-24 0 15,24 0-15,50 0 16,24 0-16,-48 0 16,-51 0-16,-24 0 0,-1 0 15,1 0-15,-50-49 16,25 49 0,-25-25 15,0 50 78,0 24-93,0 1-1,-25 0-15,25 24 16,0 0-16,0 26 0,0 24 16,0 24-16,0 1 15,0 0-15,0-25 16,0-25-16,0-24 16,0-1-16,0-49 15,0 0 1,-50-25 31</inkml:trace>
  <inkml:trace contextRef="#ctx0" brushRef="#br1" timeOffset="155570.29">5035 13866 0,'-24'0'16,"73"0"46,1 0-62,-1 0 16,1 0-16,0 49 15,-1-49-15,1 0 16,-50 25-16,25-25 16,-25 25-1,-50 49 1,0-74-16,1 25 15,-1-25-15,1 50 16,-1-50-16,-24 25 0,49-25 16,25 49-1,49-49 17,1 0-17,0 0-15,-26 0 16,1 0-16,0 0 15,25 0 1,-50 25-16,0 0 47,-25-25-47,-25 49 16,1-49-1,49 25-15,-50-25 16,50 25-1,0 25 1,0-25 0,0 24-1,0-24 1,50 25-16,-50-26 16,0 1-16,0 25 15,24-1-15,-24 1 16,0 0-16,0-1 15,0 26-15,0-1 0,50 0 16,-50 1 0,0-1-16,0-24 0,0-1 15,0 1-15,0 0 16,0-1-16,0 1 16,0 0-16,0-1 15,0 26-15,25-51 16,-25 1-16,0 25 15,0-25-15,0 24 16,0-24 0,0-99 77,0 49-77</inkml:trace>
  <inkml:trace contextRef="#ctx0" brushRef="#br1" timeOffset="156707.31">1141 16148 0,'25'0'32,"-25"-25"-17,25 25 1,24 0 15,-24 0-15,0 0-16,24 0 15,1 0-15,49-50 16,0 50-16,1 0 16,-1 0-16,0 0 0,0 0 15,50 0 1,-25 0-16,25 0 15,-25 0-15,50 0 16,-25 0-16,24 0 16,1 0-16,-50 0 0,49-49 15,-24 49-15,-49 0 16,24 0-16,24 0 16,-48 0-16,-1-25 15,-25 25-15,1 0 16,-1 0-16,25-50 15,0 50-15,1 0 16,-1 0-16,0-49 0,25 49 16,-49 0-16,-1 0 15,-24 0-15,-1 0 16,-24 0-16,0 0 16,24 0-16,-24 0 15,0-25 1,25 25-16,-1-50 15,1 50 1,-25 0 15</inkml:trace>
  <inkml:trace contextRef="#ctx0" brushRef="#br1" timeOffset="157494.31">3721 15652 0,'0'49'93,"0"-24"-93,0 25 16,0-1-16,0 1 0,0-25 16,0 0-16,49 24 15,-49 1 1,0-25-1,0-50 32,0 0-31</inkml:trace>
  <inkml:trace contextRef="#ctx0" brushRef="#br1" timeOffset="158162.34">2853 14461 0,'-75'0'0,"50"0"47,50 50-16,-25-1-15,25 1-16,-25 24 16,0-24-16,50 0 15,-50-26-15,0 26 16,0 0-16,0-26 31</inkml:trace>
  <inkml:trace contextRef="#ctx0" brushRef="#br1" timeOffset="158688.34">2853 14560 0,'-25'0'15,"25"-49"-15,0-1 16,-25 1-1,25-1 1,0 0 0,25 25-16,24-24 15,1 49 1,24 0 0,-74 25-16,25-25 15,-25 74-15,0 1 16,0-26-16,0 1 15,-25-25-15,25 24 16,-24-49-16,24 25 16,-25-25-16,0 0 31,75 25 47,24 49-62,-24-49-16,-26 25 15,26-1-15,-25 1 16,-25-25-16,49-25 16,-49 74-16,50-74 15</inkml:trace>
  <inkml:trace contextRef="#ctx0" brushRef="#br1" timeOffset="158933.34">3299 14734 0,'25'0'62,"24"25"-46,-49 24-16,0-24 16,25 25-16,-25-25 15,0 24 1,0-24-16,0 25 15</inkml:trace>
  <inkml:trace contextRef="#ctx0" brushRef="#br1" timeOffset="159802.37">5531 14238 0,'0'49'47,"0"-24"-47,25 0 15,-25 25-15,25 24 16,-25-24-16,0-1 16,50 1-16,-50 0 15,0-1-15,0-24 16,24-25 15,-24-50-15,0 26-1,0-1-15</inkml:trace>
  <inkml:trace contextRef="#ctx0" brushRef="#br1" timeOffset="160270.37">5531 14362 0,'0'-50'16,"0"25"-1,0-49 1,25 74-16,-25-25 15,50 25-15,-25-25 16,-1 25-16,26 0 16,0 0-1,-26 0 1,-24 25-16,0 50 16,0-26-16,0 1 0,0-25 15,-49 24-15,-1-24 16,25-25-16,25 25 15,-24-25-15,48 0 79,26 0-64,-25 0 1,24 50-16,-24-50 15,0 49-15,25 1 16,-50-25-16,49-1 0,-49 26 16,25-25-16,-25 24 15,0-24 17</inkml:trace>
  <inkml:trace contextRef="#ctx0" brushRef="#br1" timeOffset="160677.34">6077 14684 0,'0'-49'31,"25"49"-15,25-25-1,-1 25-15,1 0 16,-25 0 0,-25 50 15,0-1-31,0-24 16,0 0-16,0 24 15,-50-24 1,100-25 31,-26 0-32,1-49 1,50 49-16,-26-50 0,1 50 16,-1-50-16,1 50 15,-25-49 1</inkml:trace>
  <inkml:trace contextRef="#ctx0" brushRef="#br1" timeOffset="161892.41">3373 13097 0,'50'0'109,"0"0"-93,-50 74-1,74-49-15,0 25 16,-24 24 0,-25-74-1,25 0 32,-50-49-31,0-1-16,24-49 15,-24 24-15,0 26 16,50 24-16,-50-25 16,-50 50 31</inkml:trace>
  <inkml:trace contextRef="#ctx0" brushRef="#br1" timeOffset="162356.41">4093 13146 0,'0'0'0,"0"-24"16,0-1-1,0 50 63,0 24-78,0-24 16,0 0-16,0 25 16,0-26-16,0 26 15,49-25 16,-24-25-15,0 0 0,25-50-1</inkml:trace>
  <inkml:trace contextRef="#ctx0" brushRef="#br1" timeOffset="162791.4">4068 12874 0,'0'0'0,"0"-25"47,0 50 31,0-50 16,0-25-63,0 75 0</inkml:trace>
  <inkml:trace contextRef="#ctx0" brushRef="#br1" timeOffset="163286.54">4390 13271 0,'0'24'62,"25"1"-62,-25 50 16,0-26-1,0 1 1</inkml:trace>
  <inkml:trace contextRef="#ctx0" brushRef="#br1" timeOffset="164254.53">4961 12973 0,'0'0'0,"0"25"78,50-25-78,-50 74 16,49-74-16,-49 74 15,25-74-15,-25 50 16,25-50-16,-25 25 16,49-25-1,-24 0 1,0-25 15,-25 0-31,50-24 16,-50 24-16,0 0 0,24 25 15,-24-74-15,25 74 32,-25-25-1</inkml:trace>
  <inkml:trace contextRef="#ctx0" brushRef="#br1" timeOffset="164607.59">5581 12973 0,'0'49'93,"0"-24"-93,0 0 16,50 49-16,-50-49 16,0 0-16,0 25 15,24-1 1,1-49 15,-25-49-15,0-1-1,0 25 1</inkml:trace>
  <inkml:trace contextRef="#ctx0" brushRef="#br1" timeOffset="164823.57">5631 12750 0,'-50'0'16,"50"-50"15,25 50 0</inkml:trace>
  <inkml:trace contextRef="#ctx0" brushRef="#br1" timeOffset="165371.57">5978 13146 0,'0'-49'94,"0"24"-63,25 25-15,24 0-1,-49 50 1,0-1-16,0-24 15,-24 0-15,24 25 16,-25-50-16,25 49 16,-25-24-1,25 25 17,74-75 14,-49 25-46,25 0 16,-50-25-16,49 25 16,-24 0-1</inkml:trace>
  <inkml:trace contextRef="#ctx0" brushRef="#br1" timeOffset="166737.79">8409 12923 0,'-50'0'16,"50"50"31,0-1-31,0 1-16,0 0 15,0-1-15,0 1 16,0 0-16,0-26 15,25-24-15,-25 50 16</inkml:trace>
  <inkml:trace contextRef="#ctx0" brushRef="#br1" timeOffset="167047.79">8136 13047 0,'0'-49'16,"0"24"30,0-25-30,50 50-16,-1-74 16,1 74-16,-1-25 15,1 25-15,-25-25 0,0 25 16,24 0-16,-24 0 16,0 0-1,-25 25 16</inkml:trace>
  <inkml:trace contextRef="#ctx0" brushRef="#br1" timeOffset="167427.87">8161 13543 0,'25'0'63,"24"-24"-48,-24 24-15,25-50 16,-26 50-16,1 0 16,25-25-16,-25 25 15,-1 0-15,1 0 16,50 0-16,-75-25 16</inkml:trace>
  <inkml:trace contextRef="#ctx0" brushRef="#br1" timeOffset="167799.89">8731 13295 0,'0'50'94,"0"-25"-94,0 0 16,0-1-16,0 26 15,0-25-15,0 0 16,0 24-16,25-49 16,-25 50-16,0-75 78</inkml:trace>
  <inkml:trace contextRef="#ctx0" brushRef="#br1" timeOffset="168386.89">9203 12948 0,'-25'0'16,"25"25"15,49-25 32,1 0-48,-25 0-15,49 0 16,-49 0 15</inkml:trace>
  <inkml:trace contextRef="#ctx0" brushRef="#br1" timeOffset="168696.89">9227 13196 0,'75'0'47,"-50"0"-31,24 0-16,1 0 15,-25 0-15,-1 0 16,26 0 0,-50-50 46,-25 50-62</inkml:trace>
  <inkml:trace contextRef="#ctx0" brushRef="#br1" timeOffset="169950.28">9996 12824 0,'-25'-50'16,"50"50"47,25-24-63,0 24 15,-1 0-15,1 0 16,-25 0-16,-1 0 15</inkml:trace>
  <inkml:trace contextRef="#ctx0" brushRef="#br1" timeOffset="170438.28">10120 12750 0,'-24'0'16,"24"49"-1,-50-49 1,50 75-16,0-26 0,0-24 16,0 0-16,0 0 15,0 24-15,0-24 16,25 0 15,24-25-15,-24 0-1,50 0 1,-51 0-16,26 0 16,-50 49-16,50-24 15,-50 0 1,-25 50-1,0-51 1,0-24-16,-24 25 16,24-25-16,0 0 15,-25 0-15,26 0 16,-1 0-16,0 0 16,-25 0-1,50-25 16</inkml:trace>
  <inkml:trace contextRef="#ctx0" brushRef="#br1" timeOffset="171017.28">11038 12898 0,'0'-49'15,"-25"49"48,-24 0-48,49 25-15,-25-25 16,25 24-16,-50 1 16,50 0-1,0 25 1,25-50-16,25 24 15,-1-24 1,1 50 0,-25-50-1,-25 50 1,0-1 0,0 1-1,-25-50-15,0 50 16,0-50-16,-24 0 15,-26 0-15,26 0 16,24 0-16,0 0 16,-25 0-1,50-25 1,0-25 0</inkml:trace>
  <inkml:trace contextRef="#ctx0" brushRef="#br1" timeOffset="171347.28">11187 13022 0,'0'-24'0,"0"48"78,50 26-62,-50 0-16,0-1 15,0-24 1</inkml:trace>
  <inkml:trace contextRef="#ctx0" brushRef="#br1" timeOffset="171539.28">11237 12849 0,'0'-25'62</inkml:trace>
  <inkml:trace contextRef="#ctx0" brushRef="#br1" timeOffset="172085.28">11336 12973 0,'0'25'94,"25"49"-79,-25-24 1,0-26-1,24-24 17,-24-49-1,50 24-31,-50 0 16,25-49-16,-25 24 15,74 25-15,-49-24 16,0 49-1,24 0 1,-24 49 0,25 26-1,-50-50 1,0-1 0,25 51-16,-25-50 0,0-1 15,0 1 1,0-50 31,-50 25-47</inkml:trace>
  <inkml:trace contextRef="#ctx0" brushRef="#br1" timeOffset="173421.34">12675 12278 0,'-25'0'16,"1"0"0,-1 0 15,-25 0-16,1 124 1,49-49-16,-75-1 16,75 25-16,-49 25 15,49-24-15,0-1 16,0-25-16,0-24 16,0-1-16,24 1 15,-24 0-15,50-25 16,24 49-1</inkml:trace>
  <inkml:trace contextRef="#ctx0" brushRef="#br1" timeOffset="174035.34">12923 12898 0,'0'-24'15,"0"73"17,0-24-17,0 25 1,0-1-16,0-24 0,0 0 15,0 0 1,25-25-16,25 0 16,-26 0-1,1 0-15,50-25 16,-75-25 0,24 50-1,-24-49-15,0 24 16,0 50 31,25-1-32,25-24 1,-50 25 0,50-25-1,-1 0-15,-24 0 16,25 0-1,-50-25 1,0-24 0,0-1-16,0 25 15,-25-24 1,0 49 0,25-50-16,-25 50 15</inkml:trace>
  <inkml:trace contextRef="#ctx0" brushRef="#br1" timeOffset="174391.34">13494 12675 0,'0'0'0,"0"-25"16,25 1-1,-25 48 32,0 26-31,0 0-16,0-1 16,0 1-16,0-1 15,0-24-15,0 25 16,0-25-16,0 24 15,49-49 1,-49 25 0,25-25-1,0 0-15,24-25 16,-49-24 0,25 49-1</inkml:trace>
  <inkml:trace contextRef="#ctx0" brushRef="#br1" timeOffset="174653.34">13444 12874 0,'-25'0'0,"75"0"78,0 0-46,-1 0-17,1 0 1</inkml:trace>
  <inkml:trace contextRef="#ctx0" brushRef="#br1" timeOffset="175105.34">14213 12824 0,'25'0'63,"0"-25"-63,24 25 16,-24 0-16,0 0 15,25 0-15,-1 0 16,-98-25 46</inkml:trace>
  <inkml:trace contextRef="#ctx0" brushRef="#br1" timeOffset="176075.42">15032 12502 0,'0'-25'16,"0"50"31,0 24-32,0 1-15,0-1 16,49 1-16,-49 24 16,0-24-16,0 0 0,0-26 15,0 1 1,0 25-16,-25-1 15</inkml:trace>
  <inkml:trace contextRef="#ctx0" brushRef="#br1" timeOffset="176436.42">15056 12502 0,'0'-25'16,"-49"50"31,49 24-31,-50-24-1,50 25-15,-74-26 0,74 1 16,-25 25-16,25-25 15,-25-1 1,75-24 31,-25 0-47,24 0 0,1 0 16,-1 0-16,26 0 15,-26 0-15,-24 0 16,0-24-16,25 24 15</inkml:trace>
  <inkml:trace contextRef="#ctx0" brushRef="#br1" timeOffset="176698.42">15453 12551 0,'50'0'63,"-25"0"-48,0 0-15,24 0 16,-24 0-16,-25-25 15,50 25-15,-50-24 16,24 24 0</inkml:trace>
  <inkml:trace contextRef="#ctx0" brushRef="#br1" timeOffset="177051.42">15528 12576 0,'-50'50'0,"1"-1"15,49 1 1,0-1 0,0 1-1,24 0 1,26-50 0,-25 0-16,0 24 15,24-24-15,-24 0 16,0 50-16,24-50 15,1 25-15,-50 24 47,-74-24-15,-1-25-17,50 0-15,1 0 16,-26-25-16,50-24 15</inkml:trace>
  <inkml:trace contextRef="#ctx0" brushRef="#br1" timeOffset="177421.42">16222 11981 0,'0'-25'32,"0"50"-1,0 24-15,0 1-1,25-50 32,-25-25-31,0-49-1,0 49 1,-25 25 0,-24 0-1,24 0 1</inkml:trace>
  <inkml:trace contextRef="#ctx0" brushRef="#br1" timeOffset="177765.45">16570 11832 0,'0'-50'0,"0"75"78,24 49-62,-24-24-16,50 0 15,-50 24-15,0 25 16,50 50-16,-50-25 0,0 25 16,-25-25-1,-25 25-15,1-25 0,24-50 16,-50-24-16,1-1 16,-25-49-16,-25 50 15</inkml:trace>
  <inkml:trace contextRef="#ctx0" brushRef="#br1" timeOffset="178912.45">8607 14536 0,'0'49'62,"0"26"-62,0-1 16,0 0-16,0 1 16,0-1-16,25 1 0,-25-26 15,0 1-15,0-1 16,-25-98 31</inkml:trace>
  <inkml:trace contextRef="#ctx0" brushRef="#br1" timeOffset="179196.46">8260 14585 0,'0'-49'31,"74"24"-15,1 25-1,-1-50-15,1 50 16,-26-25-16,1 25 16,-1 0-16,1 0 15,24 0-15,-49-49 16,0 49-16,25 0 15</inkml:trace>
  <inkml:trace contextRef="#ctx0" brushRef="#br1" timeOffset="179504.47">7987 15677 0,'50'0'16,"-25"0"0,24-75-16,26 75 15,-1-49-15,-24 49 16,-1-50-16,1 50 15,-1-25-15,1 25 16,0 0-16,-26-25 16,1 25-16,50 0 15,-26 0-15,1-49 16,-25 49-16,24 0 16</inkml:trace>
  <inkml:trace contextRef="#ctx0" brushRef="#br1" timeOffset="179977.46">9004 15404 0,'0'0'0,"25"-25"46,25 25-30,-1-50 0,1 50-16,-1 0 15,-24 0 1,-25 25 0,0 25-16,0-25 15,0-1-15,0 1 0,-99 25 16,74-1-16,-49 1 15,-1-25 1,100-25 62,0 0-62,0 0-16,0 0 15,24 0-15,-24 0 16,0 0-16,24 0 16</inkml:trace>
  <inkml:trace contextRef="#ctx0" brushRef="#br1" timeOffset="180277.46">9575 14957 0,'24'-25'47,"51"25"-32,-50 0-15,49 0 16,-74-24 0,50 24-16,-26 0 15,-24-50 1</inkml:trace>
  <inkml:trace contextRef="#ctx0" brushRef="#br1" timeOffset="180523.46">9525 15180 0,'50'0'16,"-26"0"0,1 0-16,25 0 15,-25 0-15,-1 0 16,26 0-16,-25 0 16</inkml:trace>
  <inkml:trace contextRef="#ctx0" brushRef="#br1" timeOffset="181401.55">10641 14461 0,'0'-25'16,"0"75"30,0 49-30,0 0-16,0-24 16,25-1-16,-25 1 15,0-1-15,0-24 16,0-26-16,0 26 16,0-25-1,25-25-15</inkml:trace>
  <inkml:trace contextRef="#ctx0" brushRef="#br1" timeOffset="181805.58">11013 14709 0,'-25'0'47,"25"25"-47,0 0 16,0 0-16,0 24 0,0-24 15,0 0 1,0 0-16,0 49 16,25-74-1,0 0-15,49 0 16,-74-25-1,50 25-15,-50-49 16,25 24-16,-25 0 16,0-25-16,0 26 15,0-26-15,0 0 16,-50 50-16,50-49 16,-25 49-16,1 0 15,-1 0 1,-25 0-1,50 25 1</inkml:trace>
  <inkml:trace contextRef="#ctx0" brushRef="#br1" timeOffset="182431.59">12105 14560 0,'-25'0'16,"25"-24"0,-50 24-1,25 0 1,1 0-16,-1 0 15,-50 0 1,75 24-16,-24-24 0,24 50 16,0 0-1,0-1 1,24-49-16,26 50 16,-25-50-16,0 49 15,24-49-15,-24 0 16,0 25-16,49 25 15,-74-25 1,0-1 0,-25-24-1,-49 50-15,24-50 16,-24 0-16,0 0 16,-1 0-16,26-25 15,24 25-15,25-25 0,-50-24 16,50 24-1</inkml:trace>
  <inkml:trace contextRef="#ctx0" brushRef="#br1" timeOffset="182706.59">12303 14660 0,'25'0'47,"-25"24"-31,0 26 0,0 0-1,0-26 1,0 26-1</inkml:trace>
  <inkml:trace contextRef="#ctx0" brushRef="#br1" timeOffset="182887.58">12328 14536 0,'0'-50'0,"0"25"31</inkml:trace>
  <inkml:trace contextRef="#ctx0" brushRef="#br1" timeOffset="183321.61">12576 14560 0,'0'50'62,"25"-25"-62,-25 24 16,0-24-16,0 25 16,0-25 15,0-50 0,49-25-15,-49 25-1,25 1-15,-25-26 0,50 25 16,-25 25 15,-1 0-15,26 50 0,-50-25-16,50-1 15,-50 51-15,0-50 16,24-1-16,-24 26 15,-24-50 1,24 50 0</inkml:trace>
  <inkml:trace contextRef="#ctx0" brushRef="#br1" timeOffset="184071.63">13742 14089 0,'0'-25'0,"0"-24"31,-50 73 32,50 51-48,-49-1-15,49 25 16,-50-24-16,50 24 16,0-24-16,0-1 15,0 0-15,0-24 16,0-25-16,25 0 15,0 24-15,-1-49 0,26 25 16,0-25 0</inkml:trace>
  <inkml:trace contextRef="#ctx0" brushRef="#br1" timeOffset="184612.67">14089 14511 0,'0'0'0,"-25"25"47,25 24-31,0-24-16,0 0 15,0 24-15,0 1 16,25-50-1,0 25 1,24-25 0,26 0-1,-50-75 1,-25 26 0,0 24-1,24 25 32,-24 50-47,50-1 16,-25-49-1,0 0 1,24 0 0,-49-25 15,0-24-16,0-1-15,0 25 16,0 1 0,-24 24-16,24-25 15,-25-25 1</inkml:trace>
  <inkml:trace contextRef="#ctx0" brushRef="#br1" timeOffset="184956.67">14660 14163 0,'0'0'0,"0"-49"32,0 74 14,0 49-46,0-24 0,0-1 16,0 26-16,0-1 16,0 1-16,0-26 15,0 1-15,0-25 16,0 24-16,0-24 16,49-25 15,1-25-16,-50 0 1,25 1-16,-25-26 16</inkml:trace>
  <inkml:trace contextRef="#ctx0" brushRef="#br1" timeOffset="185182.67">14610 14486 0,'25'0'47,"0"0"-32,24-25-15,-24 25 16,0 0-16,24 0 0,-49-25 15</inkml:trace>
  <inkml:trace contextRef="#ctx0" brushRef="#br1" timeOffset="186147.67">15255 14436 0,'0'50'15,"25"-50"32,-1 0-47,26 0 16,-25 0-16,0 0 15,24 0-15,-24 0 16,25 0 0</inkml:trace>
  <inkml:trace contextRef="#ctx0" brushRef="#br1" timeOffset="186452.67">15776 14238 0,'0'-25'31,"0"50"16,25 24-47,-25-24 16,0 0-16,0 25 16,0-1-16,0 1 0,0 0 15,0-26-15,0 1 16,0 25-1</inkml:trace>
  <inkml:trace contextRef="#ctx0" brushRef="#br1" timeOffset="186980.67">16197 14188 0,'0'-25'15,"25"1"16,0 24-15,0 0 0,24 0-1,26 0 1,-50 49 0,-25 1-1,0-25-15,0 24 0,-50 26 16,-24-26-16,24 1 15,0 0-15,26-50 16,24 49-16,-50-49 16,75 0 31,24 0-32,-24-25-15,0 25 16,49 0-16,-24 0 15,0 0-15,-1 0 16,-24 0-16,25 0 16,-25 0-1</inkml:trace>
  <inkml:trace contextRef="#ctx0" brushRef="#br1" timeOffset="187343.67">16892 14263 0,'-25'-50'0,"-24"50"31,24 0-15,25 25-1,-25 0-15,25-1 16,0 26-16,-50 0 15,50-25 1,0-1-16,0 26 16,25-50-16,25 25 0,-25-25 15,-1 0-15,1 0 16,25 0-16,-25-25 16,24-25-16,-49 26 15,25-1-15,-25-25 16,0 0-16,0 26 15,0-26 1,-74 50-16,24-50 0,25 50 16,0-74-1</inkml:trace>
  <inkml:trace contextRef="#ctx0" brushRef="#br1" timeOffset="187682.68">17016 13816 0,'25'50'93,"24"-50"-61,-49-25-1,0 0-15,0 0-1,-24 25 1,-1 0-1</inkml:trace>
  <inkml:trace contextRef="#ctx0" brushRef="#br1" timeOffset="187970.67">17214 13618 0,'0'-25'16,"25"25"31,-25 25-47,50 24 16,-1 1-16,-24 0 0,25 24 15,-50 25-15,74 75 16,-74-25-16,0-25 15,-25 25-15,-49-25 16,0-50-16,-26 25 16,-48-24-16,24-75 15</inkml:trace>
  <inkml:trace contextRef="#ctx0" brushRef="#br1" timeOffset="200628.3">28550 12551 0,'25'0'31,"-25"-49"32,0 24-63,25 0 16,-25-25-16,0 1 15,0-1-15,49 1 16,-49-26-16,0 1 15,0-26-15,0-73 16,0 24-16,0-74 16,0 24-16,-49 1 15,49 24-15,-75 75 16,26 0-16,49 74 16,-25 0-16,-25-24 15,26 49 1,24-25-16</inkml:trace>
  <inkml:trace contextRef="#ctx0" brushRef="#br1" timeOffset="201313.29">28377 10567 0,'0'-25'16,"-25"25"31,25 25-16,0 24-15,-50 26-1,50-26-15,0 1 0,0 0 16,0-26-16,0 26 16,25-100 46,-25 26-46,0-26-16,0 0 0,0 1 15,0-26-15,0 26 16,0-1-16,0 25 16,25 25-1,0 0 32,24 0-31,-49 25-1,75 25-15,-51-1 16,26 1-16,-25 0 16,-25-1-16,49-49 0,-49 50 15,50-50-15,-50 25 16,25-25-1</inkml:trace>
  <inkml:trace contextRef="#ctx0" brushRef="#br1" timeOffset="202429.31">28649 13965 0,'0'25'78,"0"24"-63,0 1-15,0 0 16,0-1-16,0 1 16,0 24-16,50-24 15,-50 24-15,0 26 16,0-1-16,0 0 15,-50 25-15,50-25 16,-99 25-16,50 75 16,24-125-16,-25-24 15,50-1-15,-49-24 16,49 25-16,-25-50 16,25-25 30</inkml:trace>
  <inkml:trace contextRef="#ctx0" brushRef="#br1" timeOffset="202916.3">28277 15255 0,'0'25'31,"0"-1"-15,0 26-16,0-25 15,0 0-15,0 24 16,0-24-16,50 0 16,-50 25-16,0-26 15,0 26 1,25-50 15,0 0 0,24 0-15,-24 0 0,25-25-1,-1-24 1,1 49-16,-1 0 16,1-25-1,0-25 1</inkml:trace>
  <inkml:trace contextRef="#ctx0" brushRef="#br1" timeOffset="214568.58">23986 13519 0,'0'24'156,"50"-24"141,-50 25-282,25-25 64,-25 25-79,24-25 31,-24 50-16,0-26 48,25-24-47,-25 25 46,50-25-62,-25 50 47,-25-25-31,24-25-1,-24 24 1,50-24-1,-50 50 1,25-50 31,-25 25-47,25 0 31,-25 24 0,49-49 1,-49 25-32,25 0 31,-25 0-15,25-25-1,-25 49 1,49-24-1,-49 0 1,25-25-16,-25 49 16,25-24-1,-25 0 17,50-25-32,-26 50 31,26-26-16,-25 26 17,-25-25-1,25-25-31,24 25 31,-49 24-15,50-49-1,-50 25 1,25-25-16,-25 25 16,24-25-1,-24 50 17,50-50-32,-50 24 15,25-24 1,-25 25-1,25-25 1,-25 25 15,49-25 1,-49 50-32,25-50 15,-25 24 1,25-24-1,-25 25 1,25-25 31,-25 50 47,49-50-63,-49 25-15,25-1 15,-25 1 31,25-25-46,-50 0 62</inkml:trace>
  <inkml:trace contextRef="#ctx0" brushRef="#br1" timeOffset="-213902.88">25028 14858 0,'-25'0'0,"25"-25"16,25 25 140,0 0-140,24 0-1,-24 0 1,0 50 0,49-50-1,-74 25 1,25-25 0,-25-25 15,0-25-16,0 1 1,0 24 0,0-25-16,0 1 15,0 24 110</inkml:trace>
  <inkml:trace contextRef="#ctx0" brushRef="#br1" timeOffset="-212822.86">24408 13543 0,'0'25'109,"0"0"-109,0 0 16,0 24-16,25-24 0,-25 0 16,0 25-1,0-26-15,0 1 0,0 0 16,0 25-1,0-26 1,-50-24 78</inkml:trace>
  <inkml:trace contextRef="#ctx0" brushRef="#br1" timeOffset="-212340.86">24805 13742 0,'0'49'62,"0"1"-62,0-25 16,0 0-1,0 24-15,24 1 0,-24-25 16,0-1 0</inkml:trace>
  <inkml:trace contextRef="#ctx0" brushRef="#br1" timeOffset="-211816.86">24780 13692 0,'-25'0'110,"25"50"-110,-25-50 15,25 49-15,-25-49 16,25 50-16,-49-25 16,98-25 77,-24 0-77,25 0 0,-1 0-1,26-25 1,-50 25 0,-25-50-16</inkml:trace>
  <inkml:trace contextRef="#ctx0" brushRef="#br1" timeOffset="-211201.63">24978 13791 0,'50'0'31,"-50"-24"-15,25 24-16,0-25 15,24 25 1,-98 0 62,24 49-62,25-24-1,0 0 1,-25-25-16,25 25 15,0 24 1,0-24 15,50-25-15,-1 50 15,1-50-15,-25 0-1,-25 25 1,0-1 15,0 26-15,-50-50 15,0 0-15,26 0-1</inkml:trace>
  <inkml:trace contextRef="#ctx0" brushRef="#br1" timeOffset="-210813.63">25276 13692 0,'25'0'125,"-75"0"-47,25 0-63</inkml:trace>
  <inkml:trace contextRef="#ctx0" brushRef="#br1" timeOffset="-209738.78">25499 14635 0,'25'0'109,"25"0"-93,-26 0-16,26-25 0,-25 25 15,0 0-15,-25-50 16,74 50-16,-74-24 16</inkml:trace>
  <inkml:trace contextRef="#ctx0" brushRef="#br1" timeOffset="-209182.78">25524 14660 0,'0'49'16,"0"-24"0,0 0-1,0 24 1,0 1 0,25-50-16,-25 50 15,0-26 1,25-24-1,-1 0 1,1 0 15,25 0-31,-25 0 16,-25-49 0,24 49-1,26 0 1,-50 25-1,25 24 1,-25 1 0,0-1-1,0 1 1,0 0 0,-50-50-16,1 24 15,24-24-15,-25 0 0,25 0 16,-24 0-16,24 0 15,0 0-15,-24 0 16</inkml:trace>
  <inkml:trace contextRef="#ctx0" brushRef="#br0" timeOffset="-195720">23837 13643 0,'0'-50'125,"0"75"46,-49 0-139,49-1-17,0 26 17,-25-50-17,25 25-15,0 0 31,-25-25-15,25 49 0,-50-24-1,26 0 1,24 24 15,-25-49-31,25 25 16,0 0-1,-50-25 1,50 50 0,0-26-1,-25-24 1,25 25-16,0 0 16,-24-25-1,24 74-15,0-49 16,-50 0-16,50 25 0,-25-50 15,25 49 1,-25-24-16,-24 25 16,24 24-1,-25-24 1,26-1 0,24-24-1,-50-25-15,50 50 16,-25-50-16,25 74 15,-25-74-15,25 50 16,-24-50-16,24 49 16,-50-24-1,50 25 1,-25-50-16,25 25 16,-49-1-16,49 26 15,-25-50 1,25 25-16,-25 0 15,25 24 1,-50-49 0,50 25-16,-24 0 15,24 24 1,-25-49 0,25 25-1,-50-25 1,50 25-1,0 0 17,-25-25-32,25 49 31,-24-24-15,24 0-1,-50-25 1,50 50-1,-25-25 17,25 24-17,-25-49 1,25 25-16,-49 25 31,49-26 0,-25-24-31,25 25 16,-25 50 0,25-26-1,-50-49-15,50 50 16,-24-25 0,24 24-1,-25-49 1,25 50-16,-50-25 31,50 24-31,-25 1 16,25-25-16,-74 24 15,74-24-15,-74-25 16,74 25-16,-25-25 16,25 25-16,-25-25 15,25 49-15,-50-24 16,26 25 15,24-1-15,-25-49-1,25 25 17,-50 0-1,50 25-16,-25-26 1,25 1 78,-24-25-79,24 50 79,0-25-63,-50-25-15,50 24-16,0 26 31,-25-50-15,25 25 0,0 0 30,-25-25-46,25 24 32,0 26-17,-49-50 32,49 25 16,25-25-16</inkml:trace>
  <inkml:trace contextRef="#ctx0" brushRef="#br0" timeOffset="-194660.73">21729 16644 0,'0'50'140,"0"24"-124,0-24 0,0-26-1,0 1 1,0 25 15,0-1-15,0-24-1,50-25 63,-26 0-62,26 0 0,0-49-1,24 49 1,-49 0 78,-25-25-94</inkml:trace>
  <inkml:trace contextRef="#ctx0" brushRef="#br0" timeOffset="-193121.75">23589 14263 0,'0'-50'15,"25"50"141,0 0-140,24 0-16,-24 0 16,25 0-1,-50-50 1,49 50-16,-49-49 16,50 24-16,-50-25 15,75 26-15,-75-1 16,49-25-16,-49 25 15,50-24-15,-50 24 16,49 0-16,-49-24 16,25 24-16,-25 0 15,0-25 1,0 1 0,0 24 15,0 0 78,25 25-93</inkml:trace>
  <inkml:trace contextRef="#ctx0" brushRef="#br0" timeOffset="-192148.75">23589 14610 0,'-25'0'32,"25"25"61,0 0-93,0-1 0,0 51 16,0-26 0,25 1-16,-25-25 0,0 0 15,0 49 1,25-74-16,-25 25 15,50-25 17</inkml:trace>
  <inkml:trace contextRef="#ctx0" brushRef="#br0" timeOffset="-191499.75">23763 14684 0,'-25'0'15,"0"0"1,25-24 0,0-26 31,25 50-16,25 0-16,-26 50 17,-24 24-17,0-49-15,0 0 16,0-1-16,0 26 16,0-25-1,-49 0 16,74-25 48,24 0-64,1 0 1,24 0-1,-49 0 1,25 0 0,-1 0-1,-24-25-15</inkml:trace>
  <inkml:trace contextRef="#ctx0" brushRef="#br0" timeOffset="-190982.69">24209 14511 0,'-24'0'63,"24"74"-32,0-24-15,0-25-16,0-1 15,0 26-15,0-25 16,0 0-16,24 24 15,1-49 1,25 50 0,-25-50-1,-1 0 1,-24-75 0,0 51-16,0-1 15,0-25 1,0 1-1,-49 49-15,49-50 16,-25 50-16,-25 0 16,26 0 15,24-25-31</inkml:trace>
  <inkml:trace contextRef="#ctx0" brushRef="#br0" timeOffset="-190640.7">24309 14362 0,'0'25'62,"0"0"-30,24-25-17,1 0 1,-25-50 15,0 25-15,-25 25 31</inkml:trace>
  <inkml:trace contextRef="#ctx0" brushRef="#br0" timeOffset="-189274.7">20935 16545 0,'0'-50'15,"0"75"48,0 25-47,50-1-16,-50 1 15,25-1 1,-25 26-16,0-1 0,49-49 15,-49 25 1,25-50 0</inkml:trace>
  <inkml:trace contextRef="#ctx0" brushRef="#br0" timeOffset="-188735.7">21233 16570 0,'0'-25'16,"-25"25"15,25 25 32,0-1-63,0 1 15,0 25-15,0-25 16,25-1-16,-25 26 15,25-50-15,49 25 16,-49-25 0,24 0-16,-24 0 15,25-75 1,-50 26-16,0-1 16,0 25-1,0 1 1,0-26-16,-50 25 0,1-24 15,24 24-15,-25-25 16,1 50 15,49 25-31,-25 0 16,25 0-16,-25 49 16</inkml:trace>
  <inkml:trace contextRef="#ctx0" brushRef="#br0" timeOffset="-182440.26">20067 17314 0,'0'0'0,"-50"0"15,1 0 1,49-25-16,-50 25 15,1 0 1,24 0 0,25-25-16,-50 25 15,25 0 1,1 0 0,-1 0 15,-25 0 16,50-50-16,-49 50-15,24 0-1,25-24-15,-25 24 16,25-25-1</inkml:trace>
  <inkml:trace contextRef="#ctx0" brushRef="#br0" timeOffset="-181717.23">19496 17090 0,'-49'0'31,"49"50"157,49-50-173,1 0 1,-50 25 0,50-25-16,-25 0 15,-25 25-15,49-25 16,1 0-1,-50 24-15,25-24 16,24 0 0,-24 0-1,0 0 17,24 0-17,26 50 1,-26-50-1,-24 0 1,0 0-16,25 0 16,-1 0-1,1 0 1,-25 25-16,24-25 16,26 0-16,24 0 15,-74 0-15,49 0 16,-49 0-16,0 0 31,49 0-15,-49 0-16,0 0 15,0 0-15,49 0 16,-24 0-16,-26 0 16,1-50-16,50 50 15,-75-25-15,49 25 16</inkml:trace>
  <inkml:trace contextRef="#ctx0" brushRef="#br0" timeOffset="-181495.23">21010 17214 0,'-25'0'16,"0"0"-1,-25 0 1,26 0 15,-26 50-15</inkml:trace>
  <inkml:trace contextRef="#ctx0" brushRef="#br0" timeOffset="-181048.23">20836 17264 0,'-25'0'31,"-24"0"1,24 0 124,25 25-94,-25-25-62,-25 0 47,50 49 16,-124-73-32</inkml:trace>
  <inkml:trace contextRef="#ctx0" brushRef="#br0" timeOffset="-165563.75">27756 2108 0,'0'25'47,"0"0"-32,0 49 1,0 1 0,0-1-16,0 1 15,0 24-15,0 0 16,0-24-16,50-26 16,-50-24-16,0 0 15,0-50 16</inkml:trace>
  <inkml:trace contextRef="#ctx0" brushRef="#br0" timeOffset="-165190.75">27756 2108 0,'-49'0'0,"74"-24"63,-1 24-63,1-50 15,25 50-15,-25 0 16,-1-50-16,26 50 15,-25 0-15,0 25 16,24-25-16,-49 50 16,25-25-16,-25 24 15,0 1-15,-25-1 16,-24 1-16,24 0 16,-25-1-16,1-49 0,24 25 15,-25-25 1,25 0-1,25-25-15</inkml:trace>
  <inkml:trace contextRef="#ctx0" brushRef="#br0" timeOffset="-164628.75">28153 1910 0,'0'25'47,"0"24"-31,0 26-16,0-1 15,50 1-15,-50-1 16,0 0-16,0 1 15,0-1-15,25 1 16,-25-1-16,0-24 16,0-25-16,0-50 62,49 0-62,-49-25 16,0 25-16,50 1 0,-50-26 15,50 25-15,-26-24 16,1 49 0,-25-50-1,50 50-15,-25 0 16,-25 25 0,24-25-16,-24 74 15,0-49-15,50 0 16,-50 24-16,0-24 15,0 0-15,0 25 16,0-25-16,25-25 47</inkml:trace>
  <inkml:trace contextRef="#ctx0" brushRef="#br0" timeOffset="-163930.65">28724 2505 0,'0'-25'15,"0"1"-15,0-26 16,-50 50 31,25 25-31,-24 49-1,49-49 1,0 0-16,-25 24 15,25-24-15,0 0 16,50-25 15,-1 0-15,-49-50 0,25 26-16,-25-26 15,0 25-15,0 0 16,0 1-1,25 24-15,24 24 63,-24-24-47,-25 25-16,50-25 15,-25 0 1,24 0-1,-49-25 1,0-24 0,0-1-1,0 1 1,-25 49-16,50 0 47,-25 24-32,25-24-15,-25 25 16,25-25-16,-25 50 16,49-25-16,-49 24 15,25-49-15,-25 50 16,0-25 0,0-1-1,-49-24 16,-1-24-15</inkml:trace>
  <inkml:trace contextRef="#ctx0" brushRef="#br0" timeOffset="-163526.65">29071 2356 0,'50'0'16,"-50"25"-16,25-25 16,-1 0-1,51-25 1,-50 25 0,-1-49-16,26 24 15,-50-25 1,-25 50-1,-24 0 1,49 50-16,-50-50 16,50 50-16,-25-26 15,25 1-15,0 25 16,0-25-16,0-1 16,0 26-16,50-25 15,-1-25 1,-24 0-16,0 0 15,25 0-15,-1 0 32,-49-25-32,0-25 0,0 1 15</inkml:trace>
  <inkml:trace contextRef="#ctx0" brushRef="#br0" timeOffset="-162656.63">30336 2208 0,'0'-50'32,"-25"50"-17,-49 0 1,24 0-1,50 25-15,-49 0 16,49-1 0,-50 51-16,50-26 0,0 1 15,0 0-15,0-1 16,0 1 0,25-25-16,24-25 15,-24 0-15,0 0 16,25-25-16,-25-50 15,-25 1-15,49 0 16,-49-26-16,0 1 16,0 0-16,0 0 15</inkml:trace>
  <inkml:trace contextRef="#ctx0" brushRef="#br0" timeOffset="-162206.63">30287 1587 0,'0'0'0,"0"-24"15,0 48 1,0 1-1,0 0-15,0 25 16,0-25-16,0-1 16,0 26-16,0 0 15,49-1-15,-49 26 16,0 24-16,50 25 16,-50-25-16,0 0 15,25-24-15,-25-26 16,49 1-16,-49-25 15,25-25 1,25-25 0,-1-25-1,-49 25-15,0 1 16,25-26-16,-25 25 16,0 0-16,0-24 15,25 49-15,-25-25 16,0 75 15,0-26-31,0 1 16,0 25-16,49-50 15,-49 49-15,0-24 16,25-25 0,-25-25 15</inkml:trace>
  <inkml:trace contextRef="#ctx0" brushRef="#br0" timeOffset="-162040.63">30609 2009 0,'-25'0'15,"25"-49"32,25 49-31,25-25-16</inkml:trace>
  <inkml:trace contextRef="#ctx0" brushRef="#br0" timeOffset="-161711.63">30907 1563 0,'0'24'0,"0"1"31,0 0 1,0 25-17,0-25-15,0 24 16,0 26-16,0 24 15,0 0-15,0 25 16,0 50 0,0-1-16,24 1 0,-24 0 15,50-1-15,-50-24 16,50-50-16,-50-49 16,49-25-16</inkml:trace>
  <inkml:trace contextRef="#ctx0" brushRef="#br0" timeOffset="-161508.63">30634 2753 0,'0'-74'47,"49"-1"-47,1 26 16,24-50-16,1 24 15,-50-49-15,49 25 16,-24-25-16</inkml:trace>
  <inkml:trace contextRef="#ctx0" brushRef="#br0" timeOffset="-161231.63">31179 1761 0,'0'0'0,"-24"0"63,24 50-32,-25-50-31,25 25 16,0-1-16,0 26 15,0 0-15,0 49 16,0 25-16,0 0 15,0 0-15,25 49 0,-25 1 16,49-25 0,-49-25-16,0-25 0,25-24 15,-25-51-15,0-48 47</inkml:trace>
  <inkml:trace contextRef="#ctx0" brushRef="#br0" timeOffset="-160981.65">30981 2654 0,'50'0'47,"-26"0"-47,1 0 16,25-25-16,-25 25 15,-1-49-15,51 24 16</inkml:trace>
  <inkml:trace contextRef="#ctx0" brushRef="#br0" timeOffset="-160245.63">29369 3770 0,'25'0'47,"-1"0"-32,1 0 1,25 0-16,-25 0 0,-1 0 16,1 0-16,50 0 15</inkml:trace>
  <inkml:trace contextRef="#ctx0" brushRef="#br0" timeOffset="-159960.62">29493 3994 0,'25'0'0,"-1"0"31,26 0-15,0-50 0,-1 25-1,1 25 1,-50-49-16,49 49 16,-24 0-16</inkml:trace>
  <inkml:trace contextRef="#ctx0" brushRef="#br0" timeOffset="-151608.03">30907 3721 0,'0'-25'16,"0"-25"-1,24 50-15,1 0 16,25-49-16,-25 49 16,24 0-1,-49 24-15,25-24 16,-25 25-16,0 0 0,0 25 15,0-1 1,0 1-16,-25-25 0,25 0 16,-49 24-16,-1-24 15,75-25 63,24 0-62,1 0 0,-25 0-1,-25 50 1,0-26-16,0 26 16,0-25-1,-25-25 1,0 49-1,-24-49-15,24 0 16,0 0-16,0 0 16,-24 0-16,24 0 15,0 0-15,-25 0 16,50-24 15</inkml:trace>
  <inkml:trace contextRef="#ctx0" brushRef="#br0" timeOffset="-151277.03">31477 3572 0,'25'0'79,"74"-50"-64,-49 25 1,-25-24-1,-25 74 17</inkml:trace>
  <inkml:trace contextRef="#ctx0" brushRef="#br0" timeOffset="-150882.62">31477 3696 0,'-25'50'16,"25"-1"-1,-24-49-15,24 50 16,0 24 0,0-49-1,24 0 1,51-25-1,-26 0 1,26 0 0,-50 0-1,-1 49-15,51-49 16,-50 0 0,-25 25-16,0 0 15,0 49 1,-25-49-1,0 0-15,0-25 16,-24 74-16,24-74 16,0 0-16,-25 0 15,26 0 1,24-49-16</inkml:trace>
  <inkml:trace contextRef="#ctx0" brushRef="#br0" timeOffset="-150524.62">32097 3200 0,'-25'0'16,"25"25"30,0 24-30,50-24 0,-25-25-1,24 0-15,1 0 32,-50-50-32,0 1 15,-25 49-15,25-50 16,-74 50-16,24 0 15,25 0 1,-24 25 15</inkml:trace>
  <inkml:trace contextRef="#ctx0" brushRef="#br0" timeOffset="-149457.62">29865 12998 0,'25'0'62,"-1"0"-46,26-50-16,0 50 16,-1-25-16,-24 25 0,25 0 15</inkml:trace>
  <inkml:trace contextRef="#ctx0" brushRef="#br0" timeOffset="-149156.62">29914 13370 0,'50'-25'32,"-25"25"-17,24-50-15,1 1 16,0 49-16,-1-50 16,26 50-16,-26-74 15,-24 74-15,25-25 16,-25 25-1,-50 25 17,-25-25-17</inkml:trace>
  <inkml:trace contextRef="#ctx0" brushRef="#br0" timeOffset="-148128.62">29493 11832 0,'0'-25'0,"0"50"78,0 49-78,0 1 16,0-1-16,0 0 15,25 1-15,-25-25 16,0-26-16,24-24 0,-24 50 16,50-50 15</inkml:trace>
  <inkml:trace contextRef="#ctx0" brushRef="#br0" timeOffset="-147801.62">29443 11857 0,'-25'-25'0,"25"-25"16,0 25 0,0 1-16,0-26 15,0 25-15,25 25 16,25 0-16,-25 0 15,-1 0-15,26 0 16,-25 0-16,-25 50 16,25-25-16,-25-1 15,0 26-15,0-25 16,0 0-16,0 24 16,-25-49-1,25 50-15,-25-50 16</inkml:trace>
  <inkml:trace contextRef="#ctx0" brushRef="#br0" timeOffset="-147598.62">30014 11956 0,'-25'0'15</inkml:trace>
  <inkml:trace contextRef="#ctx0" brushRef="#br0" timeOffset="-147299.62">30237 11559 0,'0'0'0,"0"25"62,50 0-62,-50-1 16,0 26 0,24 24-16,-24-24 0,0 0 15,50-1-15,-50-24 16,0 25-16,25 24 15</inkml:trace>
  <inkml:trace contextRef="#ctx0" brushRef="#br0" timeOffset="-146965.62">30336 11534 0,'50'0'63,"-25"0"-48,-1 0-15,1 0 16,25 25-16,-25 25 15,24-1-15,-24 1 16,-25-1-16,50 26 16,-50-26-16,0 1 0,0-25 15,-25 24-15,-50 1 16,51-50 0</inkml:trace>
  <inkml:trace contextRef="#ctx0" brushRef="#br0" timeOffset="-146794.62">31229 11559 0</inkml:trace>
  <inkml:trace contextRef="#ctx0" brushRef="#br0" timeOffset="-135232.6">31279 12502 0,'-25'0'0,"25"-25"31,-50 25-31,50-25 31,25-25 63,0 50-78,0 0-16,24 0 15,26-24 1,-50 24-16,-1 0 15,-24-50-15,50 50 16,-25 0 15,-25 50 16,0-1-47,0 1 16,0-1-16,0 26 0,0-1 15,0 25-15,0-49 16,0 0-16,0-1 16,0-24-1</inkml:trace>
  <inkml:trace contextRef="#ctx0" brushRef="#br0" timeOffset="-134926.6">31775 12477 0,'0'-25'0,"25"-25"47,49 26-32,-49 24 1,-25-50-16,49 50 16,1-74-16,-25 49 15,0 25-15,-25-50 16,49 50-16</inkml:trace>
  <inkml:trace contextRef="#ctx0" brushRef="#br0" timeOffset="-134534.6">31924 12353 0,'0'25'15,"-25"-25"-15,25 49 16,-25 1-1,25-1 1,0 1-16,0-25 16,0 24-1,0 1 1,0 0 0,25-50-16,0 0 15,24 0 1,-24 0-1,0 0 1,24 0 0,-49 24-1,25-24-15,-25 50 16,0 24 0,0-49-16,0 0 15,-25 49 1,-49-74-16,49 0 15,0 25-15,-24-25 16,24 0 0,0 0-16</inkml:trace>
  <inkml:trace contextRef="#ctx0" brushRef="#br0" timeOffset="-134145.6">32445 11956 0,'0'-25'16,"-25"25"-16,25 25 62,0 24-62,0-24 16,0 0-16,0 0 15,25-25 1,24 0 0,-49-25 15,0 0-31,0-24 15,0-1-15,-25 50 16,1 25 0,-26 24-1</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12-23T10:36:48.670"/>
    </inkml:context>
    <inkml:brush xml:id="br0">
      <inkml:brushProperty name="width" value="0.05292" units="cm"/>
      <inkml:brushProperty name="height" value="0.05292" units="cm"/>
    </inkml:brush>
  </inkml:definitions>
  <inkml:trace contextRef="#ctx0" brushRef="#br0">1811 4093 0,'0'0'0,"25"49"171,24-49-155,26 0-16,-1 0 16,25 0-16,25 0 15,50 0-15,-25 0 16,24 0-16,-24 0 16,-50 0-16,-24 0 15,-1 0-15,-49 0 16,0 0-1,-25-24 126</inkml:trace>
  <inkml:trace contextRef="#ctx0" brushRef="#br0" timeOffset="1283">2257 9401 0,'25'0'78,"25"0"-62,-1 0-16,1 50 15,24-50-15,25 0 16,1 0-16,-1 0 16,50 0-16,-25 0 15,0 0-15,0 0 16,-50 49-16,-24-49 16,-1 0-16,-24 0 0,25 0 15</inkml:trace>
  <inkml:trace contextRef="#ctx0" brushRef="#br0" timeOffset="16500.75">5308 3423 0,'0'-25'0,"0"100"78,25-1-78,-25 0 16,50 1-16,-50-1 16,24 1-16,-24-26 15,0-24-15,50-25 16,-50 25-16,25-25 31,-25-25-15,25-24-1,-25-26-15,49-24 16,-49 0-16,0-50 0,0 25 16,0 25-1,0 24-15,0 50 0,0 50 63,0 0-48,25-25 1</inkml:trace>
  <inkml:trace contextRef="#ctx0" brushRef="#br0" timeOffset="17356.75">5804 3795 0,'0'-25'15,"0"1"1,0-26 15,0 100 32,0-26-48,0 26 1,0 0-16,0-1 15,25-49 1,-25-49 47,25-1-63,-25 0 15,0 26-15,0-1 16,50 25-16,-50-50 0,49 50 15,-24 50 1,25-1 0,-26 1-1,-24 0 1,0-1 0,0-74 46,0 1-46,0-1-16,50-25 15,-50 25-15,25-24 16,0 49 0,24 0 15,-24 49-16,-25-24-15,0 25 16,0-25-16,0 24 16,0-24-16,0 0 15,0-50 32,0 0-31,0-24-1</inkml:trace>
  <inkml:trace contextRef="#ctx0" brushRef="#br0" timeOffset="18210.75">6945 3349 0,'0'24'78,"0"26"-62,-49-25-16,24 0 15,-25 49-15,50-49 16,-49 0-16,49 24 16,-25-49-16,25 50 15,0 0-15,0-26 16,0 26 15,25-50 32,24 25-48,-24-25-15,25 0 16,-1 0-16,1 0 0,24 0 16,-24 25-1,0-25-15,-1 0 16,-24 0-16,25 0 0,-26 0 15,1 0 1</inkml:trace>
  <inkml:trace contextRef="#ctx0" brushRef="#br0" timeOffset="18744.75">7466 3448 0,'0'-25'16,"-25"25"-1,-24 0 17,24 0-1,0 0-31,25 74 15,-49-49-15,49 0 16,0 25-16,0-26 16,0 1-16,0 0 15,49 25 1,-24-50 0,0 25-16,24-25 15,-24 0-15,0 0 16,0 0-16,24-25 15,-24 25-15,-25-50 16,50 50-16,-50-50 16,0 26-16,0-51 15,-25 75-15,25-49 16,-50 49-16,1-25 16,-1 25-1,1 0 1</inkml:trace>
  <inkml:trace contextRef="#ctx0" brushRef="#br0" timeOffset="19139.74">7441 3274 0,'-24'0'0,"24"-25"0,-25 50 94,25 25-94,0 24 16,0-24-16,0-1 15,0 1-15,0 0 16,0-1-16,0 1 16,0 24-16,0-24 15,0 0-15,0-26 0,0 26 16,0-25-16,0 24 16,0-24-1</inkml:trace>
  <inkml:trace contextRef="#ctx0" brushRef="#br0" timeOffset="29086.6">4762 9798 0,'0'49'110,"0"26"-95,0-1-15,0 1 16,0-1-16,0 1 15,0-26-15,0-24 0,0 0 16,0 24-16,0-24 16,0 25-1,0-25 1,-49-25 0</inkml:trace>
  <inkml:trace contextRef="#ctx0" brushRef="#br0" timeOffset="29695.6">4986 10046 0,'0'0'0,"0"50"109,0-1-109,25-24 16,-25 25-16,0-1 16,0-24-16,24 0 15,-24 24-15,0 1 16,50-50-1,-25 0 32,-25-50-31,25 1-16,-25 24 16,0 0-16,0-24 0,0-26 15,0 1-15,0 49 16,0 0-1,49 25 64</inkml:trace>
  <inkml:trace contextRef="#ctx0" brushRef="#br0" timeOffset="30212.6">5308 9823 0,'0'-25'15,"0"50"95,0-1-110,0 26 15,0 24-15,0 1 16,0-1-16,0-24 16,0 24-16,0-24 15,0 24-15,0-24 16,0-25-16,0 0 16,0 24-16,0-24 15,0 0 1</inkml:trace>
  <inkml:trace contextRef="#ctx0" brushRef="#br0" timeOffset="31245.62">5135 10542 0,'0'25'109,"0"24"-93,0-24-1,0 0 1,24-25 46,-24-25-62,0 0 16,0-24 15,25 49-31,25 0 47,-50 49-31,0-24-1,0 25 17,0-75 14,0 0-30,0 0 0,25 25 15,-1 0-15,-24 25-1,0 0-15,0 25 16,0-1-1,0-24-15</inkml:trace>
  <inkml:trace contextRef="#ctx0" brushRef="#br0" timeOffset="31880.62">5631 10244 0,'0'0'0,"24"0"47,26 0-32,-25 0-15,0 0 16,24 0-16,-24 0 15,0 0 1</inkml:trace>
  <inkml:trace contextRef="#ctx0" brushRef="#br0" timeOffset="32155.62">5606 10443 0,'0'25'16,"49"-25"31,1 0-31,-25 0-16,0 0 15,24 0-15,-49-50 78</inkml:trace>
  <inkml:trace contextRef="#ctx0" brushRef="#br0" timeOffset="33620.01">6226 10220 0,'0'0'0,"0"-25"31,0 0 0,25-25 0,24 26-15,-24 24 0,0 0 46,-25 24-62,0 26 16,0-25-1,0 24-15,0-24 16,0 0-16,0 25 16,50-26-16,-50 1 15,0 25-15,0-25 16,24-25-16,-24 49 16,25-49 30,-25-25-30,0-24 0,75-26-16,-75 26 15,24-26-15,-24 1 16,0-25-16,50-1 16,-50-24-16,0 25 15,50 50-15,-50 24 16,0 0-1,24 25 110,1 0-109,25-50 0,-1 50-16,-24 0 15,25-24-15,24 24 16,26 0-16,48 0 16,1 0-16,74-50 15,1 50-15,-1 0 0,25 0 16,-25 0-1,0 0-15,25 0 0,-49 0 16,-75 0-16,-50 0 16,-24 0-16,-25 0 15,-25-50 48</inkml:trace>
  <inkml:trace contextRef="#ctx0" brushRef="#br0" timeOffset="34465.08">6995 9947 0,'0'-25'15,"0"50"17,0 24-17,0 1-15,0 24 16,0-24-16,-50 0 15,50-26-15,0 26 16,0 0 0,0-75 46,0-25-62,0 1 16,0-1-16,25 0 15,-25-24-15,25-1 0,-25 1 16,50 24-16,-50 26 16,49 24-1,-24 0 17,-25 24-17,0 26 1,50 0-16,-50-1 0,0 1 15,0 0-15,0 24 16,0-24-16,0-26 16,0 26-1,0-25 1,-25-25 15</inkml:trace>
  <inkml:trace contextRef="#ctx0" brushRef="#br0" timeOffset="34683.08">6970 10170 0,'25'0'63,"25"0"-63,-26-25 15,1 25-15,25-49 16,-25 49-16</inkml:trace>
  <inkml:trace contextRef="#ctx0" brushRef="#br0" timeOffset="35169.08">7466 9823 0,'0'-50'16,"50"50"31,-1 0-31,1 0-1,0 0 1,-50 25-1,0 0-15,0 24 16,-25-49 0,-25 50-16,25-50 15,25 49-15,-24-49 16,48 0 31,26 0-32,-50-24-15,25 24 16,24 0 0,-24 0-16,0 0 15,25 0 1</inkml:trace>
  <inkml:trace contextRef="#ctx0" brushRef="#br0" timeOffset="35536.08">8012 10120 0,'0'-49'0,"0"98"79,0 1-64,0-25-15,0 0 16,0 24-16,0-24 15,0 0 1,0 24 0,-25-49-16</inkml:trace>
  <inkml:trace contextRef="#ctx0" brushRef="#br0" timeOffset="35765.08">7838 10220 0,'0'-50'15,"50"50"32,-1 0-47,26 0 16,-1 0-16,1 0 15,-26-25-15,1 25 0,0 0 16,-1-49-16</inkml:trace>
  <inkml:trace contextRef="#ctx0" brushRef="#br0" timeOffset="36505.08">8533 10046 0,'0'-50'16,"-50"100"46,50-25-46,0 0-16,0 24 0,0-24 16,0 0-16,0 0 15,0 24-15,0-24 16,0-75 62,0 1-78,0-1 16,0 1-16,0-1 15,25 0-15,-25 1 16,25 49-16,-25-50 0,25 50 15,49 0 1,-24 0 0,-26 0-16,-24 25 15,50-25-15,-50 49 16,0 26 0,0-50-1,-25-25-15,-24 49 16,-1-49-1,50 25-15,50-25 47,-26 0-31,1 0 0,0 0-16,25 0 0,-26 0 15,1 0-15,25 0 16,-50 50-1,0-25 1,0 24 0,-25-49-1,25 25-15,-74-25 16,49 50-16,0-50 16,-25 0-16,26 0 15,24-25 1,-25 25-16,25-25 15,-25 25-15,25-74 0,0 49 16</inkml:trace>
  <inkml:trace contextRef="#ctx0" brushRef="#br0" timeOffset="36976.08">9103 9971 0,'25'-24'16,"25"24"0,24 0-1,-49 0 1,-25 49 31,-25 1-32,-24-25 1,24-25 0,25 49-16,25-49 46,-1 0-30,1 0-16,25 0 16,-25 0-16,-1 0 15,26 0 1</inkml:trace>
  <inkml:trace contextRef="#ctx0" brushRef="#br0" timeOffset="38502.37">11212 9847 0,'0'0'0,"49"0"0,-49-24 16,-24 24 30,-1 0-30,-25 49 0,50 1-1,0-1-15,0-24 16,0 0-16,0 25 16,0-25-16,25-25 15,0 24-15,24-24 16,-24 0-16,0 0 15,0 0-15,24 0 16,-24-24-16,25-26 16,-50-25-1,0 51-15,0-1 0,0-25 16,-25 25-16,0 25 16,0-49-16,-24 49 15,49-25 1,-75 25-16,26 0 15</inkml:trace>
  <inkml:trace contextRef="#ctx0" brushRef="#br0" timeOffset="38832.37">11237 9674 0,'0'-25'15,"0"0"1,0 50 31,24 49-31,-24 1-16,0-1 15,0 1-15,0 24 16,0 0-16,0 0 15,-24-24-15,24-26 16,0 1-16,0 24 16,0-49-16,0 25 15,24-50 17,1 0-17</inkml:trace>
  <inkml:trace contextRef="#ctx0" brushRef="#br0" timeOffset="39153.37">11906 10021 0,'25'-25'93,"0"25"-93,0 0 16,49 0 0,-49 0-1</inkml:trace>
  <inkml:trace contextRef="#ctx0" brushRef="#br0" timeOffset="39432.37">11757 10170 0,'0'50'16,"75"-50"31,-50 0-47,-1 0 15,26 0-15,-25 0 16,0 0-16,24 0 0,-24 0 15,-25-25 1,25 25-16,-25-25 47</inkml:trace>
  <inkml:trace contextRef="#ctx0" brushRef="#br0" timeOffset="40281.54">12477 9773 0,'0'-50'16,"0"1"-1,0 74 48,0-1-63,0 1 15,0 25-15,0-1 16,0 1-16,0 0 16,0-1-16,0 1 15,0 0-15,0-1 16,0 1-16,0-1 16,25-49-1,-1 0 1,26 0-1,0 0 1,-26-24-16,1-1 16,-25 0-16,50-25 15</inkml:trace>
  <inkml:trace contextRef="#ctx0" brushRef="#br0" timeOffset="40499.55">12402 10021 0,'50'0'47,"0"0"-31,-1 0-16,26-25 15,-1 25-15,25 0 0</inkml:trace>
  <inkml:trace contextRef="#ctx0" brushRef="#br0" timeOffset="41379.56">13196 9996 0,'-50'0'15,"50"-25"-15,-24 25 16,-1 0 0,-25 0-1,1 0 1,-1 0 0,50 50-16,-25 0 15,25-25-15,0-1 16,0 1-1,50-25 17,-1 0-17,-49-25-15,50 25 16,-50-24-16,0-26 16,25 50 62,0 50-63,49-50 1,-24 0 0,-1 0-1,-24-25 1,-25 0-1,0 0 1,0 50 62,0 25-62,0-26-1,50-24 1,-50-24 47,25-1-48,-25-25-15,24 50 16,-24-50-16,50 50 0,-25-24 15,0 24 1,-1 0 0,-24 24-1,50-24-15,-50 50 16,0-25-16,0 25 16,0-26-1,0 1 16,-25-25-31</inkml:trace>
  <inkml:trace contextRef="#ctx0" brushRef="#br0" timeOffset="41614.56">13717 9699 0,'0'-25'16,"25"25"46,0 0-46,24 0-16,1 0 15</inkml:trace>
  <inkml:trace contextRef="#ctx0" brushRef="#br0" timeOffset="41869.56">14114 9525 0,'0'-25'31,"0"50"16,0 0-47,0 0 15,0 24-15,0-24 16,0 0-16,0 0 16,0 49-1,0-49 1,0 0-1</inkml:trace>
  <inkml:trace contextRef="#ctx0" brushRef="#br0" timeOffset="43354.07">14908 9401 0,'0'-25'15,"-25"25"32,-50 0-31,51 50-16,-26-1 15,25 26-15,25 49 16,-74-25-16,74 50 16,0-50-16,0 0 15,0-24-15,0-1 16,0-24-16,0-1 16,49 1-16,1-25 15,24 24-15,-24-49 16,24 0-16</inkml:trace>
  <inkml:trace contextRef="#ctx0" brushRef="#br0" timeOffset="44223.86">15280 9649 0,'0'-25'0,"0"-24"15,-25 49-15,25-25 32,0 74 30,0 1-62,0 0 16,0-1-16,0-24 15,0 25 1,0-26 0,0-48 46,0-1-62,0-50 0,25 1 16,-25 0-16,0-1 15,49 26-15,-24 24 16,50 25 15,-51 0-31,1 0 16,25 25-1,-50 24 1,0 26 0,-25-51-16,-25 26 15,1-50-15,-1 50 16,25-50-16,50 0 94,0 0-94,25 0 15,-26 0-15,1 0 16,-25 24-16,50-24 16,-1 50-1,-24-50 1,-25 25-16,0 0 15,-25 24 1,1-49 0,-26 25-1,25-25-15,0 0 0,-24 0 16,24 0-16,-25 0 16,50-25-1</inkml:trace>
  <inkml:trace contextRef="#ctx0" brushRef="#br0" timeOffset="44541.86">16049 9475 0,'0'-24'16,"0"-1"-1,0 50 48,-25 24-63,0 50 16,-25-24-16,1-1 15,24 1-15,-25 24 16,1-25-16,24 1 15,-25-1-15,26-24 16,-26-25-16,50 24 16,-25-49-16,25 25 0</inkml:trace>
  <inkml:trace contextRef="#ctx0" brushRef="#br0" timeOffset="45043.86">16148 9897 0,'0'0'0,"0"25"63,-25 24-63,25-24 15,0 0-15,0 25 16,0-1-16,0-24 16,-25 0-16,25 25 15,0-100 48,0 25-63,0-24 15,0-26-15,25 1 0,-25-1 16,50 26-16,-50-1 16,24 50-1,26 25 17,-50 0-17,25-1-15,-25 26 16,0 0-16,49-1 15,-49 1-15,0 0 16,0-26-16,0 1 16,0 0-16,0 25 15,-24-50-15</inkml:trace>
  <inkml:trace contextRef="#ctx0" brushRef="#br0" timeOffset="45277.88">16049 10046 0,'24'0'31,"26"0"-15,0 0-16,-1-25 15,26 25-15,49-25 16,-75 25-16,51-99 0,-76 74 16</inkml:trace>
  <inkml:trace contextRef="#ctx0" brushRef="#br0" timeOffset="45561.88">16520 9252 0,'0'-74'16,"25"74"-16,24 0 16,-24 0-16,25 0 15,24 25-15,-24 24 16,-1 50-16,26 1 15,-1 48-15,-24 76 16,-50-76-16,0 26 16,-50 0-1,-49-1-15,-50 26 0,-49-50 16,-50-1-16,24-48 16</inkml:trace>
  <inkml:trace contextRef="#ctx0" brushRef="#br0" timeOffset="67448.98">1786 4316 0,'25'0'140,"49"0"-124,-49 0-16,0 0 16,24 0-16,26 0 15,24 0-15,0 0 16,25 0-16,-25 0 16,1 0-16,-1 0 15,0 25-15,-24-25 16,-1 0-16,-49 0 15,0 0-15,-1 0 16,-73 0 47</inkml:trace>
  <inkml:trace contextRef="#ctx0" brushRef="#br0" timeOffset="68731.42">2480 9624 0,'50'0'32,"-25"0"-32,0 0 15,24-25-15,26 25 16,24 0-16,25 0 15,-25 0-15,0 0 16,1-49-16,-26 49 16,0-25-16,-24 25 15,-25-50-15,0 50 32,-25 50-1,-50-25-16</inkml:trace>
  <inkml:trace contextRef="#ctx0" brushRef="#br0" timeOffset="94059.09">23093 9872 0,'0'0'0,"0"25"62,0 0-46,0 49-16,0-24 16,0 0-16,50 24 15,-50-24-15,0-1 16,0 1-16,0-25 16,0-1-1,0-73 32,0-1-31,0-24-16,0-25 0,49-1 15,-49 26-15,0-1 16,0 26-16,0 24 16,0 0-1,25 25 32,-25 50-47,25-25 16,-25-1-16,0 51 15,50-26-15,-50 1 16,0 0-16,0-25 16,24 24-16,-24-24 15,50-25 1,-25-50 15,-25 26-15,0-51-16,49 1 15,-49-1-15,25 1 16,-25 24-16,0-24 16,25 74-16,-25-25 15,0 50 32,0 24-31,50-24-16,-50 0 15,0 25-15,0 24 0,0 0 16,0 1-16,0-1 16,0-24-16,0 0 15,0-1 1,0-24-16,0 0 0,0 24 15,0-24 1,0 0 15,0-75 1</inkml:trace>
  <inkml:trace contextRef="#ctx0" brushRef="#br0" timeOffset="94556.1">23887 9996 0,'0'-25'0,"0"-24"16,0-1 0,0 25 30,-25 25-14,-25 25-17,50 50 1,-49-75-16,49 49 16,0 1-1,0 0 1,25-1-1,-1 1 1,51-1 0,-50-49-16,-25 25 15,49-25-15,-49 50 16,0-25 0,0-1-16,-24 26 15,-1-50 1,-25 0-1,25 25-15,0-25 0,-24 0 16,-1 0 0,50-50-1,0 1 1</inkml:trace>
  <inkml:trace contextRef="#ctx0" brushRef="#br0" timeOffset="95156.1">23019 10765 0,'25'0'78,"24"0"-63,26 0-15,24 0 16,0-25-16,50 25 16,24 0-16,-49 0 15,1 0-15,23 0 16,-24 0-16,-24-49 15,-51 49-15,-74 0 32</inkml:trace>
  <inkml:trace contextRef="#ctx0" brushRef="#br0" timeOffset="95614.1">23192 11013 0,'0'25'62,"50"-25"-46,0 0-16,24 0 16,25 0-16,25 0 15,25 0-15,0 0 16,0 0-16,-50 0 15,0 0-15,0 0 16,-24 0-16,-26 0 16,-24 0-16,-25-25 78,0-24-63</inkml:trace>
  <inkml:trace contextRef="#ctx0" brushRef="#br0" timeOffset="101139.62">22696 11906 0,'-25'0'16,"25"25"31,0 25-32,0 24-15,0 0 16,0 1-16,0-25 16,0 24-16,0-49 15,0 24 1,0-24-1</inkml:trace>
  <inkml:trace contextRef="#ctx0" brushRef="#br0" timeOffset="101680.66">22994 12129 0,'0'0'0,"-25"0"78,25 25-63,0 25 1,0-25-16,0 0 16,0-1-16,0 26 15,0 0 1,25-50-16,25 0 15,-26 0-15,1 0 16,0 0-16,25 0 16,-50-75-1,0 26-15,0 24 16,0 0-16,-25-25 16,25 25-16,-75-24 15,51 24 1,-1 25-1,-50 25 1,75 24 0,50-49 15</inkml:trace>
  <inkml:trace contextRef="#ctx0" brushRef="#br0" timeOffset="102120.66">23416 12030 0,'0'-25'16,"-25"25"-1,0 0 16,0 50 1,25 0-32,0-26 15,0 1-15,0 25 16,0-25-16,0 24 16,50 1-1,-1-50-15,-24 0 16,0 0-16,-25-25 15,50 25-15,-50-49 16,0 24-16,0 0 16,0-25-16,0 25 15,-25 25-15,25-49 16,-50 49-16,25-50 16,-24 50-1,49 25 16</inkml:trace>
  <inkml:trace contextRef="#ctx0" brushRef="#br0" timeOffset="102881.7">24333 11832 0,'0'-50'0,"0"75"78,0 25-62,0-1-16,-74 1 16,74 24-16,-50 25 15,50-24-15,-49-25 16,49-1-16,0 1 0,0-25 16,0 24-16,0-24 15,25-25 1,-25 25-1,24-25-15,26 0 16,-25 0 0,24 0-1,-24 0-15,0 0 0,0 0 16,49 0 0,-49 0 30</inkml:trace>
  <inkml:trace contextRef="#ctx0" brushRef="#br0" timeOffset="103584.7">24656 12005 0,'-25'0'15,"25"-24"-15,0-26 47,25 50-31,24 0-16,-24 0 15,0 0-15,25 0 16,-1 25 0,-49 24-1,0-24 1,-25 25-16,25-25 15,-49-1-15,-1 51 16,1-75 0,98 0 62,-24 0-63,0 0 1,24 25 0,-24 24-1,-25 1 1,0 0 0,-74-26-1,49-24-15,0 0 16,25 50-1,-49-50-15,-26-25 16,26 0 0,24 25 15,25-49-31,0-1 31</inkml:trace>
  <inkml:trace contextRef="#ctx0" brushRef="#br0" timeOffset="104048.72">25152 12030 0,'0'0'0,"-50"0"62,26 25-30,-26 49-17,50-49-15,0 25 16,0 24-16,0-49 15,0 0-15,0 0 16,50 49 0,-26-74-16,1 0 15,25 0 1,24-25 0,-74 1-16,25-26 15,-25 25-15,0 0 16,0 1-16,0-51 15,0 50 1,-50 25-16,50-25 16,-74 25-16,74-24 15,-25-26 1</inkml:trace>
  <inkml:trace contextRef="#ctx0" brushRef="#br0" timeOffset="104388.72">25425 11832 0,'0'25'94,"25"-25"-78,-1 0-1,-24-25 17,0 0-17,-24 25 16,24-50-15,-50 50-16</inkml:trace>
  <inkml:trace contextRef="#ctx0" brushRef="#br0" timeOffset="123443.45">22076 13494 0,'0'-25'15,"0"50"63,0 0-78,0 24 16,0 26-16,0-26 16,0-24-16,0 0 15,0 24-15,0 1 16,0-75 31,0-24-32,50-1-15,-50-24 16,0-1-16,0 1 16,0-1-16,0 26 15,0 24-15,0-25 16,25 100 31,-25-25-47,0 0 15,49 24-15,-49 26 16,0-51-16,25 1 16,-25 25-16,0-25 15,50-25 1,-50-25 15,24-50-15,-24 26-16,0-1 15,50 1-15,-50-1 16,0 0-16,0 1 16,0 24-1,25 25 48,-25 50-63,0-26 15,0 26-15,0 0 16,0-1-16,25 26 16,-25-26-16,0 1 15,0-25-15,0-1 16,0 26-16,49-25 15,-49 0-15,0 24 16,0 1 31</inkml:trace>
  <inkml:trace contextRef="#ctx0" brushRef="#br0" timeOffset="123945.45">22721 13643 0,'0'-25'31,"-50"50"32,50 24-48,-24 1 1,24-1-1,0-24 1,49-25 15,1 0-15,-25 0 0,-25-49-16,0-26 15,0 50 1,-25 1-1,-50-26 1,51 50 0</inkml:trace>
  <inkml:trace contextRef="#ctx0" brushRef="#br0" timeOffset="124884.49">23044 13667 0,'0'-24'31,"0"-26"16,-50 50-47,0 0 16,26 0 0,24 25-1,-50-25-15,50 49 0,-50-24 16,50 25-16,0-25 15,0-1-15,0 26 16,25-50 0,0 0-1,25 0 1,-50-25 0,49 0-16,-49-24 15,75 24-15,-75 0 16,24-24-16,-24-1 15,0 0-15,0 1 16,0-1-16,0 25 16,0-24-16,-49 49 31,49 25 16,0-1-47,0 26 15,0-25-15,0 24 16,0 1-16,25 0 16,-25-26-16,0 1 15,24 50 1,26-26 0,-25-49-1,0 0 1,24-25-16,-24-24 15,-25 24 1,0 0-16,50-24 16,-50 24-16,0 0 15,-25 25 48,25 25-48,0 24 1,0-24 0,0 0-16,0 49 15,25-74-15,-25 25 16,24-25-16,-24 25 16,25-25-16,25 0 15,-50-74 32,0 49-47</inkml:trace>
  <inkml:trace contextRef="#ctx0" brushRef="#br0" timeOffset="125438.5">23912 13593 0,'-50'0'0,"0"0"16,1 0 15,49 25-31,25-25 32,-1 0-17,1 0-15,25 0 16,0 0-16,-1 0 0,26 0 15,-1 0-15,25-25 16,-24 25-16,-26 0 16,1 0-16,-1 0 15,-24 0 1,-25-25 0</inkml:trace>
  <inkml:trace contextRef="#ctx0" brushRef="#br0" timeOffset="125738.49">24408 13494 0,'0'0'0,"-25"0"32,99 0 30,-49 49-46,25-24-1,-50 25 1,25-50 0,-25 49-16,-25 1 15,-25-25 1,25-25-16,-24 0 15</inkml:trace>
  <inkml:trace contextRef="#ctx0" brushRef="#br0" timeOffset="126963.49">25177 13320 0,'0'-49'16,"0"24"0,0 0-1,-75 25 32,26 50-31,24-1-16,25-24 15,-74 25-15,74-1 16,0 1-16,0 24 16,0-24-16,0-25 15,49 24 1,-24-49-16,0 0 16,49 50-16,-24-50 15,-1 0-15,-24 0 16,25-25-16,-1-25 15,-49 1 1,0-1 0,0 25-1,0 50 48,0 25-48,0-1 1,75-49 0,-50 25-16,24-25 15,-24 0-15,0 0 0,24 0 16,-49-25 0,0-49-1,0 49-15,0 0 16,-49 25-16,24-49 15,0 49-15,-24 0 16,24-25-16,0 25 16,-25 0-1,75 0 17</inkml:trace>
  <inkml:trace contextRef="#ctx0" brushRef="#br0" timeOffset="128010.49">25698 13469 0,'0'25'78,"0"24"-63,0 1 1,0 0-16,0-26 16,24-24 46,-24-49-62,0 24 16,0-25-16,50 26 15,-50-26 1,25 50 0,-25-25-16,25 25 31,24 0-16,-49 50 1,25-1-16,-25-24 16,0 0-16,0 25 15,25-50 48,25-25-48,-50 0-15,24-25 16,-24 26-16,0-1 16,25 25-16,-25 49 78,50-49-63,-50 50-15,25-50 16,-25 50-16,24-50 16,26 0-1,0 0 1,-50-25-16,49 25 16,-49-25-16,0 0 15,0-24-15,0 24 0,0 0 16,0 0-16,0-24 15,0 73 79,0 26-94,0-25 16,0 0-16,0 24 15,0 26-15,0-26 16,0 1-16,0-1 16,0 1-16,25 24 15,-25 1-15,0-1 16,50 1-16,-50-51 0,0 1 16,0-74 30,0-1-30,0 0-16</inkml:trace>
  <inkml:trace contextRef="#ctx0" brushRef="#br0" timeOffset="128390.49">26367 13419 0,'-24'0'15,"24"-24"-15,-50 24 16,50-25 31,25 25-16,49 0-15,-24 0-16,-1 0 15,1 0 1,-25 0 0,-25 49 15,0 1-15,-50-50-16,25 50 15,-24-50-15,24 49 16,25-98 31</inkml:trace>
  <inkml:trace contextRef="#ctx0" brushRef="#br0" timeOffset="128774.49">26739 13022 0,'0'-24'16,"0"48"62,0 1-63,0 25-15,0 24 16,0-24-16,25 24 16,-25 1-16,0-26 0,0 1 15,0-25 1,50 24-16,-50 1 16,25-50-1,-1 0 32,-24-50-31,50 26-16</inkml:trace>
  <inkml:trace contextRef="#ctx0" brushRef="#br0" timeOffset="133917.47">26987 13370 0,'0'-25'63,"0"50"-16,50 24-47,0-24 15,-50 0-15,49 25 16,1-1-1,0-49 1,-50 25-16,24-25 16</inkml:trace>
  <inkml:trace contextRef="#ctx0" brushRef="#br0" timeOffset="134271.49">27236 13345 0,'-25'0'31,"0"50"31,25-26-62,0 1 16,-50 50-16,50-51 16,0 1-16,0 0 15,0 25-15,0-26 16,0 1 0,0 25-1</inkml:trace>
  <inkml:trace contextRef="#ctx0" brushRef="#br0" timeOffset="159158.29">22126 15230 0,'0'0'0,"0"-50"0,0 75 79,0 25-64,0-25 1,0-1-16,0 26 15,0-25-15,0 25 16,0-1-16,0 1 16,0-1-16,0-24 15,0 0-15,0 0 16,0 24-16,0 1 16,0-25-1</inkml:trace>
  <inkml:trace contextRef="#ctx0" brushRef="#br0" timeOffset="160996.29">22250 15205 0,'0'-25'31,"25"25"109,24 0-124,1 0 0,-1 0-16,-24 0 15,0 0-15,25 0 16,-26 0-16,1 0 16,0 0-16,25 0 0,-1 0 15,-24 0 1,0 0 15,25 0-15,-26 0-1,26 0 1,0 0 0,-26 0-16,26 0 15,-25 0-15,0 0 16,24 0-16,1 0 15,-1 0 1,1 0 0,-25 0-1,24 0 1,-24 0 0,-25 25 124,0 25-109,0-25 16,0-1-31,0 26 0,0 0-1,-25-25 1,25 24-1,0 1 1,-24-25-16,24-1 16,0 26-16,0-25 0,0 0 15,0-1-15,0 26 16,0-25-16,0 0 16,0 24-16,0-24 15,0 25 1,0-26-1,-25-24 79,-25 0-47,25 0-31,1 0-1,-26 0 1,0 0-16,26 0 16,-1 0-16,0 0 15,-25 0-15,26 0 16,-1 0-16,-25 0 15,25 0-15,1 0 0,-1 0 16,-25 0-16,25 0 16,0 0-1,-24 0-15,24-49 0,0 49 16,-24 0-16,24 0 16,0 0-16,-25 0 15,-24-25 1,49 25-1,0 0 1,-24-50 15,24 50-15,0 0 0,0 0 93,25 25-78,0 25-15,-49-50 15</inkml:trace>
  <inkml:trace contextRef="#ctx0" brushRef="#br0" timeOffset="162827.31">22423 15354 0,'0'-25'16,"-24"25"77,-1 0-61,25 25-1,-50 25-31,50-1 16,0 1-1,0-25-15,0 0 16,0 24-16,0 1 15,0-25 1,25-25 15,0 24-15,24 26 0,-24-50-1</inkml:trace>
  <inkml:trace contextRef="#ctx0" brushRef="#br0" timeOffset="163428.31">22622 15528 0,'0'0'0,"0"-25"63,49 25 15,1 0-62,-25 0-1,25 0 1</inkml:trace>
  <inkml:trace contextRef="#ctx0" brushRef="#br0" timeOffset="163898.31">22969 15304 0,'0'-24'16,"25"24"93,25 74-93,-50-49-1,24 0-15,-24 24 16,50-24-16,-50 0 16,0 25-16,25-26 15,-25 1-15,0 25 0,0-1 16,0 1-1,-50-50 1,-24 50 0,49-50-16</inkml:trace>
  <inkml:trace contextRef="#ctx0" brushRef="#br0" timeOffset="167165.18">22820 14560 0,'0'-49'31,"0"74"78,0-1-93,0 1 0,0 25-1,-49-50-15,49 74 16,-25-24 0,25-25-1,-25-25-15,25 24 16,-50 26-1,50-25 1,-24-25 0,24 25-1,-25-25 1,25 49-16,-50-24 31,50 0 63,0 24-32,25-49-46,0 0 0,0 0-16,24 0 31,1 0-31,24 0 16,-24 0-1,0 0 1,-1 0-1,1 0 1,-25 0 0,24 0 15</inkml:trace>
  <inkml:trace contextRef="#ctx0" brushRef="#br0" timeOffset="184356.29">20191 14536 0,'0'-25'0,"-25"-25"32,-49 50-17,-1 0 1,51 25-16,-26-25 16,50 25-1,-25-25-15,25 25 16,-49-25-1,49 24-15,0 26 16,0-25 0,24-25-1,26 25-15,24-25 32,-49 49-32,25-24 15,-1 25 1,-49-26-1,0 1 1,0 50 0,-49-26-1,24-49-15,0 0 16,-24 0-16,24 0 16,-25 0-1,1-49 1,49 24-16,0 0 0</inkml:trace>
  <inkml:trace contextRef="#ctx0" brushRef="#br0" timeOffset="185155.29">20315 14436 0,'0'0'0,"0"-24"0,0 98 93,0 25-93,0 0 16,0-24-16,0-1 16,0 1-16,0-1 15,0-24-15,0-26 16,0 51 0,50-75 15,-50-50-16,24 25-15,-24-24 16,25-1-16,-25 25 16,50 25-16,-50-24 15,25 24 1,-1 0 15,-24 24-31,50-24 16,-50 75-16,25-75 15,-25 49-15,25-24 16,24-25 31,-49-49-31,25-1-1,-25 25-15,0-24 16,0 73 62,25-24-62,-25 50-16,0-25 15,50 24 1,-50-24 15</inkml:trace>
  <inkml:trace contextRef="#ctx0" brushRef="#br0" timeOffset="185308.29">20737 14684 0,'-25'0'0,"25"-49"16</inkml:trace>
  <inkml:trace contextRef="#ctx0" brushRef="#br0" timeOffset="185719.2">20935 14635 0,'0'0'0,"-25"-75"16,25 51-1,-24-1 1,-1 25 46,25 49-46,0 1-16,0 24 16,0 1-16,0-1 15,0 1-15,0-1 16,0 25-16,0-24 15,74-1-15,-74 0 16,25 1-16,-25-1 16,0-49-16,50 0 15,-50 25 1,-75-50 15</inkml:trace>
  <inkml:trace contextRef="#ctx0" brushRef="#br0" timeOffset="186255.21">20836 15230 0,'0'-50'31,"0"26"-16,50-26 1,-1 0-16,1 26 0,-1-26 16,26 25-16,-26-24 15,-24 24-15,0 25 16,-25-25-16,50 25 16,-50-74-16,0 24 15,0 25 1,0 0-1,0-24 1,-25 49 15,25 25 32,0-1-63,0 26 15,0 0-15,0 24 16,0-24-16,25 24 16,-25-49-16,0 0 15,24 24 1,26-49 31,-25 0-32,-25-25-15,25 25 16</inkml:trace>
  <inkml:trace contextRef="#ctx0" brushRef="#br0" timeOffset="186563.2">21134 14908 0,'49'0'79,"-24"0"-79,0-25 15,24 25-15,1 0 16,-25-50-16,24 50 15,1 0 17</inkml:trace>
  <inkml:trace contextRef="#ctx0" brushRef="#br0" timeOffset="187134.21">21977 14585 0,'0'-25'0,"0"75"93,0 0-93,0-1 0,0 26 16,0-1-16,0-24 16,0-26-16,0 26 15,0-25-15,0 0 16,0-50 62</inkml:trace>
  <inkml:trace contextRef="#ctx0" brushRef="#br0" timeOffset="187525.2">21779 14808 0,'49'-24'63,"1"24"-48,-1-50-15,26 50 0,24 0 16,0-25-16,-24 25 16,-26 0-16,-24 0 15,0 0 1,-25-49 46</inkml:trace>
  <inkml:trace contextRef="#ctx0" brushRef="#br0" timeOffset="194026.59">26144 14734 0,'-25'0'16,"25"50"62,0-26-62,0 26-16,0 24 15,0 1-15,0-26 16,0 1-16,0 0 0,0 24 16,0-49-1,0 0-15,0 24 16</inkml:trace>
  <inkml:trace contextRef="#ctx0" brushRef="#br0" timeOffset="194595.59">26417 14932 0,'0'-49'0,"0"24"16,0 0 30,-25 25 1,25 50-31,-25-1-16,25 1 16,0 0-16,0-1 15,0-24-15,0 25 0,0-1 16,50-49-1,-50 25-15,50-25 16,-1 0-16,-24 0 16,25 0-1,-50-25-15,49 0 16,-49-24-16,0 24 16,0 0-16,0-24 15,0 24-15,0-25 16,-25 25-16,-24-49 15,-1 74 1,1 0 0,24 0 15,50 25 16</inkml:trace>
  <inkml:trace contextRef="#ctx0" brushRef="#br0" timeOffset="195118.59">26839 14833 0,'-50'25'110,"50"0"-110,0 49 15,0-24-15,0-1 16,0-24-16,0 0 15,25 25-15,24-1 16,1-49 0,0 0-1,-1 0 1,-49-25 0,0-49-16,0 49 15,0-24-15,0 24 16,0 0-16,-25-25 15,25 26-15,-24 24 16,24-25-16,-25 25 16,-25 0 15,25 0-15,1 0 15</inkml:trace>
  <inkml:trace contextRef="#ctx0" brushRef="#br0" timeOffset="196380.59">27409 14684 0,'50'0'16,"-75"0"77,25 50-77,0 0-16,-25-50 0,25 74 16,-25-49-1,25 0-15,-49 24 0,49 1 16,-25-25-16,25-1 16,0 26-16,-25-50 15,25 50-15,0-26 16,0 1 15,0 25-15,0-25-1,0-1 1,50-24-16,-1 0 16,1 50-1,-25-50-15,0 0 16,-1 0-16,26 0 0,-25 0 15,0-25-15,24 25 16,-24 0-16,0 0 16,24-25-16,-24 25 15,0 0 17</inkml:trace>
  <inkml:trace contextRef="#ctx0" brushRef="#br0" timeOffset="203937.83">27880 14808 0,'0'-24'15,"0"-1"64,0 0-64,0-25 16,50 50-31,0 0 16,-26 0 0,-24 25 15,0 0-15,0 0-16,0 24 15,-24-24 1,-26-25 15,75 0 32,0 0-48,-1 0 1,1 25-1,25 25 1,-50-26 0,0 1-1,0 25 1,-25-50-16,-25 25 16,1-25-1,24 0 1,-25 0-1,26 0 17</inkml:trace>
  <inkml:trace contextRef="#ctx0" brushRef="#br0" timeOffset="204403.83">28352 14808 0,'0'0'0,"-25"0"63,-25 50-32,50-25-15,0 49-16,0-24 15,50-1 1,0-49-1,-26 0 1,1 0-16,25 0 16,-50-24-16,25 24 15,-25-25-15,0-25 16,0 1 0,0-1-1,-50 50 1,25-50-1</inkml:trace>
  <inkml:trace contextRef="#ctx0" brushRef="#br0" timeOffset="-168179.59">25797 16098 0,'0'0'0,"0"75"93,0-1-77,0 25-16,0-24 16,0 24-16,0-25 15,0 1-15,0-26 16,0-24-16,0 0 15,0 25 1,0-75 31,0-25-31</inkml:trace>
  <inkml:trace contextRef="#ctx0" brushRef="#br0" timeOffset="-167795.59">25524 16619 0,'50'-49'63,"-26"49"-48,26-25-15,0 25 16,-26 0-16,1-50 16,25 50-16,-25 0 15,-1 0-15,1 0 16,25 0-16,-25 0 15,0 0 1</inkml:trace>
  <inkml:trace contextRef="#ctx0" brushRef="#br0" timeOffset="-167243.6">26591 16371 0,'0'-50'15,"-25"50"17,25-24-32,-25 24 15,-25 24 1,26-24-16,24 25 16,-75-25-16,75 50 15,-25-50-15,25 25 16,0 24-1,0-24 1,0 0 0,75-25-16,-26 0 15,1 0 1,0 0 0,-50 25-1,49-25-15,1 74 16,-50-49-1,0 0 1,-25 24 0,0-49-1,-24 25-15,-1-25 16,0 0-16,1 0 16,24 25-16,-25-25 0,1 0 15,49-25 1,0-24-1,0 24-15,0-25 16</inkml:trace>
  <inkml:trace contextRef="#ctx0" brushRef="#br0" timeOffset="-166342.59">27012 16123 0,'0'0'0,"0"-25"16,0 75 78,0-1-94,0 26 15,0-1-15,0 1 0,0-1 16,0-24 0,0-1-16,0-24 0,0 25 15,0-1 1,50-123 46,-50 24-62,25 1 16,-25 24-16,49-25 16,1 26-1,-25 24 1,0 0 15,-25 24-31,49 1 16,-49 25-16,0-25 15,0-1-15,0 26 16,50-25-16,-1 24 16,-24-49-1,-25 50 1,25-50-16,0 0 15,24-50 1,-49 26 0,50-26-16,-50 0 15,50 26-15,-50-1 16,0-25-16,0 75 62,0 25-46,0-26 0,0 1-16,0 25 15,0-25-15,0 24 16,24 1 0,1-50 15,25 0 0,-50-50-15,0 1-16,0 24 0</inkml:trace>
  <inkml:trace contextRef="#ctx0" brushRef="#br0" timeOffset="-166155.59">27583 16421 0,'-50'0'0,"1"0"16,73 0 47,26-25-48</inkml:trace>
  <inkml:trace contextRef="#ctx0" brushRef="#br0" timeOffset="-165744.6">27905 16297 0,'0'-25'0,"0"0"16,0-25-1,0 26 17,-25 24-1,25 49 16,0 26-32,0-1-15,0 1 16,0-1-16,0 50 16,0-25-16,0 0 15,0-24-15,0-1 16,0 1-16,0-1 0,0-24 16,50-1-16,-50-24 15,0-75 16,-25 1-15</inkml:trace>
  <inkml:trace contextRef="#ctx0" brushRef="#br0" timeOffset="-165173.59">27657 16818 0,'0'-50'32,"50"50"-17,-1-74-15,1 49 16,24-25-16,-24 25 16,0-24-16,-1 24 15,26-25-15,-26 26 16,1-26-16,0 25 15,-26-25-15,-24 26 16,0-1-16,0-25 16,0 25-1,-49 25 17,49-24-32,-25 24 15,25 24 32,0 1-31,0 25-16,0-25 15,0 24-15,0 1 16,0 0-16,25-1 16,-25 26-16,25-26 15,-25 1-15,49-1 16,-49-24-16,0 25 15,25-25 1,25-25 31,-50-75-47,0 50 16,0-24-16</inkml:trace>
  <inkml:trace contextRef="#ctx0" brushRef="#br0" timeOffset="-164873.12">28129 16570 0,'24'0'46,"26"0"-30,0 0-16,-1-50 16,1 50-16,-1 0 15,-24 0 1,-50 0 46,-24 0-62</inkml:trace>
  <inkml:trace contextRef="#ctx0" brushRef="#br0" timeOffset="-153529.63">25995 17859 0,'0'-49'31,"-24"49"0,24 49 1,0-24-32,0 25 15,0 24-15,0 1 16,0-1-16,0 0 15,0-49-15,0 25 16,0-25-16,0-1 16,0 1-1,24-25 17,-24-49-1</inkml:trace>
  <inkml:trace contextRef="#ctx0" brushRef="#br0" timeOffset="-152304.63">26020 17810 0,'0'-25'15,"-25"25"1,75 0 78,-25 0-79,24 0-15,1 0 16,0 0-16,-1 0 16,1 0-16,24 0 15,1 0-15,24 0 16,-25 0-16,1 0 0,-26 0 15,-24 0-15,25 0 16,-26 0 0,-24 25 140,0 0-140,0 49-16,50-24 15,-50-1-15,0 1 0,0-1 16,0 1-16,0 24 15,0-24-15,0 0 16,0-1-16,25-24 16,-25 25-16,0-26 15,0 1 1,-50-25 93,1 0-93,-26 0 0,50 0-1,1 0-15,-26 0 16,25 0-16,-24 0 15,-1 0-15,0 0 16,1 0-16,-26 0 16,51-49-16,-1 49 15,-25 0-15,1 0 16,-1 0 0,0 0-1,1 0 1,24-25-1</inkml:trace>
  <inkml:trace contextRef="#ctx0" brushRef="#br0" timeOffset="-150982.62">26293 18157 0,'0'0'0,"50"0"141,-1 0-126,1 0 1,-1 0-16,-24 0 15,25 0 17,-75 0 93,0 0-110,0 0 1,1 0 0,-26 0-1,25 0 1,0 0 31,50 0 109,25 0-140,24 0-1,-24 0 1,-25 0-1,-1 0 17,-24 25 77,-49-25-109</inkml:trace>
  <inkml:trace contextRef="#ctx0" brushRef="#br0" timeOffset="-148748.59">26045 17388 0,'0'0'0,"0"-25"15,-50 25 1,50-25-16,-24 25 16,-26 0 15,25 0-16,-25 0 17,50 25-17,-24 0-15,24 0 16,0 24-16,0-24 16,0 0-16,0 25 15,49-50 1,-24 0-1,0 0 1,-25-25-16,50 25 16,-50-75-16,24 51 15,-24-1-15,0-25 16,0 1 0,0 73 62,25-24-78,-25 75 15,0-50-15,0-1 0,50 26 16,-50 0 0,0-25-1,25-1 1,-1-24-1</inkml:trace>
  <inkml:trace contextRef="#ctx0" brushRef="#br0" timeOffset="-148454.6">26343 17363 0,'0'0'0,"0"25"94,0 0-94,24 24 16,-24-24-16,0 0 15,0 25 1,0-25 0</inkml:trace>
  <inkml:trace contextRef="#ctx0" brushRef="#br0" timeOffset="-148226.59">26219 17512 0,'24'-25'47,"1"25"-32,0-49 1,25 49-16,-26-50 0,26 50 15,24-50-15,-24 50 16,-25-24-16</inkml:trace>
  <inkml:trace contextRef="#ctx0" brushRef="#br0" timeOffset="-147641.59">26665 17190 0,'-25'-50'0,"0"50"62,25 50-46,0-26 0,0 1-16,0 0 15,0 25-15,0-26 16,0 1-16,25 25 15,-25-25-15,0-1 16,25-24 62,-25-24-62,25-26-1,24 50 17,-24 0-17,0 0 1,0 0 0,-25 74 15,0-49-31,0 25 15,0-25 1,-50 24 0,1-49-1,-1 0 1,0 0 0</inkml:trace>
  <inkml:trace contextRef="#ctx0" brushRef="#br0" timeOffset="-147277.6">26987 17388 0,'0'25'93,"0"49"-77,0-24 0,0 0-1,0-26-15,25-24 47</inkml:trace>
  <inkml:trace contextRef="#ctx0" brushRef="#br0" timeOffset="-147035.59">26938 17264 0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05:48.436"/>
    </inkml:context>
    <inkml:brush xml:id="br0">
      <inkml:brushProperty name="width" value="0.05292" units="cm"/>
      <inkml:brushProperty name="height" value="0.05292" units="cm"/>
    </inkml:brush>
  </inkml:definitions>
  <inkml:trace contextRef="#ctx0" brushRef="#br0">16991 5110 0,'0'0'0,"0"-50"31,25 50 63,-25 25-79,25 0 1,-25 0-16,49 74 16,-49-74-1,25 24-15,-25 1 32,50-50-32,-50 25 15,0-50 32,25 0-31,-25 0-1,0-24-15,0-26 0,0 1 16,0-1-16,0 51 16,0-1-1,24 25 32</inkml:trace>
  <inkml:trace contextRef="#ctx0" brushRef="#br0" timeOffset="698">17388 5159 0,'25'0'110,"-25"25"-95,25-25-15,-1 0 16,26 0 0</inkml:trace>
  <inkml:trace contextRef="#ctx0" brushRef="#br0" timeOffset="997">17363 5283 0,'0'25'31,"50"-25"0,24 0-15,-24 0 0,-25 0-1</inkml:trace>
  <inkml:trace contextRef="#ctx0" brushRef="#br0" timeOffset="1898">17760 4887 0,'0'-25'16,"50"50"31,-50 24-31,25 1-16,-25-1 15,0 1-15,74 24 16,-74-49-16,0 0 15,25 25-15,-25-26 16,25-24 0,-25-24 15,0-26-31,49-24 16,-49-1-16,0 1 15,0-25-15,0-1 16,0 51-16,0 24 0,25 50 78</inkml:trace>
  <inkml:trace contextRef="#ctx0" brushRef="#br0" timeOffset="2694">18207 5085 0,'0'0'0,"0"25"78,0 0-78,0-1 15,0 26-15,0-25 0,0 24 16,0-24 0,0-50 46,0 1-62,49-26 16,-49 0-16,0 1 15,50 49-15,-50-25 16,25 25-16,-1 0 31,26 0-15,-50 50-16,0-1 0,0-24 16,0 0-1,0 24-15,25-73 63,-25-26-48,25 50 1,-25-50-16,49 50 16,-49-24-1,50 24-15,-25 0 16,-25 24-1,49 26-15,-49-25 16,25 0-16,-25 49 16,0-49-1,0-50 48</inkml:trace>
  <inkml:trace contextRef="#ctx0" brushRef="#br0" timeOffset="3420">18976 4936 0,'0'0'0,"24"0"16,1 0-1,0 0 17,-25-49-17,-25 49 32,0 0-31,-24 0-1,49 24 1,-50-24-16,50 25 16,0 0-1,0 25 16,25-50-31,25 0 16,-26 0-16,1 24 16,50-24-1,-75 25-15,24-25 16,-24 50-16,25-25 16,-25-1-1,0 26 1,-49-25-1,-1-25-15,25 0 16,0 0-16,-24 0 16,-1 0-16,25 0 15,1 0 1,24-50 0,0 25-16,24-24 15</inkml:trace>
  <inkml:trace contextRef="#ctx0" brushRef="#br0" timeOffset="3757">19298 4986 0,'0'49'109,"0"1"-109,0 24 31,0-49-31</inkml:trace>
  <inkml:trace contextRef="#ctx0" brushRef="#br0" timeOffset="3944">19298 4887 0,'0'-50'16,"-25"50"-16,25-25 31,25 25 16</inkml:trace>
  <inkml:trace contextRef="#ctx0" brushRef="#br0" timeOffset="4530">19472 4986 0,'0'49'93,"0"-24"-77,0 25 0,49-50-16,-49 25 15,0-1 17,0-73 14,0 24-46,0 0 16,0-49 0,25 74-16,0 0 31,0 0-15,24 0-1,-49 25-15,25-25 16,-25 49-16,0-24 15,0 0-15,25-25 0,-25 49 16</inkml:trace>
  <inkml:trace contextRef="#ctx0" brushRef="#br0" timeOffset="5544">19968 4986 0,'0'25'78,"0"24"-62,0 1-1,0-1 1,25-49-1,24 0 1,1 0 0,-25 0-1,-25-49-15,24-1 16,-24 75 62,50 25-62,-25-26-1,0-24-15,24 0 16,1 0 0,-50-24-1,25 24-15,-25-50 16,0 25-16,0-24 15,0-1 1,-75 25 0,50 25-1,25-49 1</inkml:trace>
  <inkml:trace contextRef="#ctx0" brushRef="#br0" timeOffset="5959">20414 4787 0,'0'-25'0,"0"1"16,0-26 15,25 75 31,-25 49-62,0-49 16,0 25-16,50-1 16,-50-24-16,0 0 15,0 0-15,0 24 16,0-24-16,24 0 15,-24 25-15,0-1 16,25-49 15,25 0-15,-1-25 0,-24 1-1,-25-1-15,75-25 0,-75 25 16,0 1-1</inkml:trace>
  <inkml:trace contextRef="#ctx0" brushRef="#br0" timeOffset="6218">20513 4812 0,'25'0'63,"25"0"-48,-1 0 1,1 0-1</inkml:trace>
  <inkml:trace contextRef="#ctx0" brushRef="#br0" timeOffset="7628.03">17239 5904 0,'0'-25'46,"0"50"1,0 24-47,0-24 16,0 0-16,0 0 16,0 24-16,0 1 15,0-25 1,25-25 15,0 0-15,0 0-1,-25-75-15</inkml:trace>
  <inkml:trace contextRef="#ctx0" brushRef="#br0" timeOffset="7858.02">17214 5755 0</inkml:trace>
  <inkml:trace contextRef="#ctx0" brushRef="#br0" timeOffset="8393.02">17537 5978 0,'0'0'0,"0"-25"31,-25 25-31,50 0 47,0 0-32,0 0-15,49 0 16,-24 0 0</inkml:trace>
  <inkml:trace contextRef="#ctx0" brushRef="#br0" timeOffset="8610.03">17562 6052 0,'0'50'16,"49"-50"0,-24 0-1,25 0 1,-1 0-16,-24 0 15,25 0 1</inkml:trace>
  <inkml:trace contextRef="#ctx0" brushRef="#br0" timeOffset="9508.02">18231 5804 0,'0'25'78,"0"0"-78,0 0 16,0 24-16,0-24 16,0 0-16,0 25 15,0-26-15,0 26 16,0-100 46</inkml:trace>
  <inkml:trace contextRef="#ctx0" brushRef="#br0" timeOffset="9778.02">18033 5779 0,'0'-24'15,"25"-1"17,24 25-17,26 0 1,-26 0-16,1 0 0,0 0 15,-26 0-15,26 0 16,-25 0 0,-50 0 31</inkml:trace>
  <inkml:trace contextRef="#ctx0" brushRef="#br0" timeOffset="10709.02">17983 6127 0,'50'0'46,"0"0"-30,24 0-16,-24 0 16,-1 0-16,26 0 15,-26 0-15,-24 0 16,0 0-16,24 0 16,-49-50 15,0 25 0,0 1-15,0 48 46,0 26-46,0 0-1,0-26 1,0-48 47,0-1-48,50 0-15,-50-25 16,25 26-16,25-26 15,-26 50 1,1 0 0,-25 25-1,25-25 1,-25 74-16,0-24 16,0-25-1,0-50 48,0-25-48,0 25 1,74-24-16,-49 24 16,0 25-1,49 0 1,-49 0-1,0 25 1,-25 24 0,50 1-16,-50-25 15,-25-25 32,25-25-16</inkml:trace>
  <inkml:trace contextRef="#ctx0" brushRef="#br0" timeOffset="11558.02">19546 5680 0,'50'0'15,"-75"0"17,-50 0-17,26 0 1,24 0-16,0 25 16,-24 25-16,49-26 15,-50-24-15,50 50 16,0-25-1,50-25-15,-26 0 16,26 0 0,-25 50-16,24-50 0,1 24 15,-25-24-15,0 50 16,24-25 0,-49 0-1,0 24 1,-49-24-1,24-25-15,0 50 16,-25-50-16,26 0 16,-1 0-16,0 0 15,-49 0 1,74-50 0,0 0-16,24 50 15,1-49-15</inkml:trace>
  <inkml:trace contextRef="#ctx0" brushRef="#br0" timeOffset="11896.02">19769 5904 0,'0'-25'16,"25"25"31,-25 25-31,0 24-1,0 1 1,0-1-1,0-24 1,25-25 31</inkml:trace>
  <inkml:trace contextRef="#ctx0" brushRef="#br0" timeOffset="12049.02">19819 5779 0,'0'-24'16</inkml:trace>
  <inkml:trace contextRef="#ctx0" brushRef="#br0" timeOffset="12584.02">19943 5928 0,'0'-49'46,"0"74"1,0 24-31,25-24 0,-25 25-16,0-26 15,0 1 1,0-50 46,0-49-46,25 49 0,-25-24-16,49 49 15,-49-25-15,25 25 16,0 0-1,0 0 1,24 0-16,-24 99 31,-25-25-15,0-49 0,0 0-1</inkml:trace>
  <inkml:trace contextRef="#ctx0" brushRef="#br0" timeOffset="13251.02">20389 5854 0,'0'0'0,"0"50"94,0 24-94,0-49 15,0 0-15,0-1 16,25-24 0,0 0 15,25 0-16,-50-49 1,24-1 0,-24 75 46,0 0-46,50 0-1,-25-25 1,-25 49-16,25-49 16,24 0-1,-49-25 1,50 25 0,-50-49-16,0 24 15,0-25 1,-25 50-16,25-24 15,-74 24-15,49 0 16,0-50-16,25 0 31</inkml:trace>
  <inkml:trace contextRef="#ctx0" brushRef="#br0" timeOffset="13676.03">20811 5631 0,'0'-25'15,"0"0"1,25 25 0,-25 25 62,0 0-78,0 49 15,0-24-15,0-26 16,0 1-16,0 25 16,0-25-16,0 0 15,0-1-15,0 51 16,25-75 31,24 0-47,-49-25 15,50 25-15,-50-50 16,25 50-16,-25-24 16,0-1-1</inkml:trace>
  <inkml:trace contextRef="#ctx0" brushRef="#br0" timeOffset="13917.03">20712 5779 0,'50'0'47,"-26"0"-31,1 0-16,25 0 15,-25 0 1,-25-49 0,0 24-16</inkml:trace>
  <inkml:trace contextRef="#ctx0" brushRef="#br0" timeOffset="94602.43">24061 12948 0,'0'-25'140,"49"25"-93,1 0-31,-25 0 15,24 0-15,1 0-1,-1 0 1,-24 0 0,0 0 30,0 0-14,24 0-1,-24 0 0,0 0-15,25 0 15,-26 0-15,1 25 31,25-25-16,-25 0-16,-1 0 17,1 0-1,25 0 0,-25 0 0,-1 0 1,1 0-1,25 0 16,-25 0-16,0 0 16,24 0-16,-24 0 16,0 0 0,0 0 0,24 0-16,-24 0 0,0 0 16,24 0 0</inkml:trace>
  <inkml:trace contextRef="#ctx0" brushRef="#br0" timeOffset="97097.43">25251 12898 0,'0'25'31,"25"-25"1,25 0-17,-26 0 1,1 0 15,0 0-15,49 0-1,-49 0 1,0 0 0,0 0-1,24 0 1,-24 0 0,0 0-1,25 0 16,-26 0 1,1 0-17,0 0 17,25 0-17,-26 0 16,1 0-15,25 0 15,-25 0-15,0 0 15,-1 0-15,-24-49-1,50 49 1,-25 0 31,0 0-31,24 0 15,-24 0-16,0 0 17,0 0-17,24 0 17,-24 0-17,0 0 16,24 0 1,-24 0-32,0 0 31,0 0 0,24 0-15,-24 0 15,0 0-15,0 0 15,24 0 0,-24 0-15,0 0-1,25 0 17,-50 24-17,24-24 1,1 0 0,0 0 15,25 0 0,-26 0-15,1 0 15,25 0-15,-25 0-1,-1 0 16,1 0-15,25 0 15,-25 0-15,0 0 15,24 0 16</inkml:trace>
  <inkml:trace contextRef="#ctx0" brushRef="#br0" timeOffset="99403.45">27260 12898 0,'25'0'31,"0"0"-15,49 0-1,-49 0 1,0 50 0,25-50-1,-1 0 1,1 0-1,-25 0-15,-1 0 16,26 0 0,-25 0-1,0 0 1,24 0 15,-24 0 0,0 0-15,24 0 0,1 0-1,0 0 1,-26 0 31,1 0-32,0 0 1,25 0 0,-25 0-1,-1 0 17,26 0-17,-25 0 1,0 0-16,-1 0 31,26 0-15,-25 0-1,0 0 17,24 0-17,-24 0 1,0 0-1,24-25 1,-24 25 0,0 0-1,0 0-15,24 0 32,-24 0-17,0 0 1,25 0-1,-26 0 1,1 0 0,0 0-1,25 0 1,-26 0 0,1 0-1,0 0 1,25 0-1,-26 0 1,1 0 0,25 0-1,-25 0 1,0 0 0,-1 0-1,26 0 16,-25 0-15,0 0 15,24 0-15,-24 0 15,0 25 0,24-25 16,-24 0-15,0 0-17,0 0 16,24 0-15,-24 0 0,0 0-1,0 0 1,24 0 15,-24 0 0,0 0 1</inkml:trace>
  <inkml:trace contextRef="#ctx0" brushRef="#br0" timeOffset="100729.46">29741 12948 0,'0'-25'125,"49"25"-93,1 0-17,0 0 1,-1 0-16,-24 0 15,25 0-15,-26 0 16,1 0 0,25 0 15,-1 0-15,-24 0-1,25 0 1,0 0-1,-26 0 1,1 0 0,0 0-1,25 0 1,-26 0 0,1 0 15,25 0-16,-25 0 17,-1 0-17,1 0 1,25 0 0,-25 0-1,-1 0 1,-24-25-1,0-24 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1-02-03T06:11:19.282"/>
    </inkml:context>
    <inkml:brush xml:id="br0">
      <inkml:brushProperty name="width" value="0.05292" units="cm"/>
      <inkml:brushProperty name="height" value="0.05292" units="cm"/>
    </inkml:brush>
  </inkml:definitions>
  <inkml:trace contextRef="#ctx0" brushRef="#br0">16321 5581 0,'0'0'0,"0"50"47,25-50-32,25 0 1,-25 0-16,0 0 16,-1 0-16,26 0 15,-75 0 32</inkml:trace>
  <inkml:trace contextRef="#ctx0" brushRef="#br0" timeOffset="226.99">16371 5755 0,'-50'0'16,"50"24"-1,25 26 17,25-50-17,0 0 1,-1 0 0,1 0-1,-50-25-15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A8014-522A-4F2E-8852-4F7E2A4FE608}" type="datetimeFigureOut">
              <a:rPr lang="en-US" smtClean="0"/>
              <a:t>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72324-8C7B-4B52-8DAB-49552862245B}" type="slidenum">
              <a:rPr lang="en-US" smtClean="0"/>
              <a:t>‹#›</a:t>
            </a:fld>
            <a:endParaRPr lang="en-US"/>
          </a:p>
        </p:txBody>
      </p:sp>
    </p:spTree>
    <p:extLst>
      <p:ext uri="{BB962C8B-B14F-4D97-AF65-F5344CB8AC3E}">
        <p14:creationId xmlns:p14="http://schemas.microsoft.com/office/powerpoint/2010/main" val="2061100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9372324-8C7B-4B52-8DAB-49552862245B}" type="slidenum">
              <a:rPr lang="en-US" smtClean="0"/>
              <a:t>24</a:t>
            </a:fld>
            <a:endParaRPr lang="en-US"/>
          </a:p>
        </p:txBody>
      </p:sp>
    </p:spTree>
    <p:extLst>
      <p:ext uri="{BB962C8B-B14F-4D97-AF65-F5344CB8AC3E}">
        <p14:creationId xmlns:p14="http://schemas.microsoft.com/office/powerpoint/2010/main" val="202028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14827E-945B-4115-93C6-D7015D9D0E26}"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9330500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4827E-945B-4115-93C6-D7015D9D0E26}"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258314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4827E-945B-4115-93C6-D7015D9D0E26}"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79118086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14827E-945B-4115-93C6-D7015D9D0E26}"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099549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4827E-945B-4115-93C6-D7015D9D0E26}" type="datetimeFigureOut">
              <a:rPr lang="en-US" smtClean="0"/>
              <a:t>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54904230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14827E-945B-4115-93C6-D7015D9D0E26}"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80676242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14827E-945B-4115-93C6-D7015D9D0E26}" type="datetimeFigureOut">
              <a:rPr lang="en-US" smtClean="0"/>
              <a:t>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22281092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14827E-945B-4115-93C6-D7015D9D0E26}" type="datetimeFigureOut">
              <a:rPr lang="en-US" smtClean="0"/>
              <a:t>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1448150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827E-945B-4115-93C6-D7015D9D0E26}" type="datetimeFigureOut">
              <a:rPr lang="en-US" smtClean="0"/>
              <a:t>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423790405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4827E-945B-4115-93C6-D7015D9D0E26}"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20676083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4827E-945B-4115-93C6-D7015D9D0E26}" type="datetimeFigureOut">
              <a:rPr lang="en-US" smtClean="0"/>
              <a:t>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D8A598E-1DB3-4B30-99AF-2C9A49892120}" type="slidenum">
              <a:rPr lang="en-US" smtClean="0"/>
              <a:t>‹#›</a:t>
            </a:fld>
            <a:endParaRPr lang="en-US"/>
          </a:p>
        </p:txBody>
      </p:sp>
    </p:spTree>
    <p:extLst>
      <p:ext uri="{BB962C8B-B14F-4D97-AF65-F5344CB8AC3E}">
        <p14:creationId xmlns:p14="http://schemas.microsoft.com/office/powerpoint/2010/main" val="368863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4827E-945B-4115-93C6-D7015D9D0E26}" type="datetimeFigureOut">
              <a:rPr lang="en-US" smtClean="0"/>
              <a:t>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598E-1DB3-4B30-99AF-2C9A49892120}" type="slidenum">
              <a:rPr lang="en-US" smtClean="0"/>
              <a:t>‹#›</a:t>
            </a:fld>
            <a:endParaRPr lang="en-US"/>
          </a:p>
        </p:txBody>
      </p:sp>
    </p:spTree>
    <p:extLst>
      <p:ext uri="{BB962C8B-B14F-4D97-AF65-F5344CB8AC3E}">
        <p14:creationId xmlns:p14="http://schemas.microsoft.com/office/powerpoint/2010/main" val="4000041588"/>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customXml" Target="../ink/ink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48.png"/><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customXml" Target="../ink/ink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0.png"/><Relationship Id="rId4" Type="http://schemas.openxmlformats.org/officeDocument/2006/relationships/image" Target="../media/image55.png"/><Relationship Id="rId9" Type="http://schemas.openxmlformats.org/officeDocument/2006/relationships/customXml" Target="../ink/ink8.xml"/></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customXml" Target="../ink/ink9.xm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customXml" Target="../ink/ink10.xml"/><Relationship Id="rId5" Type="http://schemas.openxmlformats.org/officeDocument/2006/relationships/image" Target="../media/image70.png"/><Relationship Id="rId4" Type="http://schemas.openxmlformats.org/officeDocument/2006/relationships/image" Target="../media/image69.png"/></Relationships>
</file>

<file path=ppt/slides/_rels/slide2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2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png"/><Relationship Id="rId7" Type="http://schemas.openxmlformats.org/officeDocument/2006/relationships/customXml" Target="../ink/ink11.xml"/><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7.png"/></Relationships>
</file>

<file path=ppt/slides/_rels/slide34.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image" Target="../media/image92.png"/><Relationship Id="rId7" Type="http://schemas.openxmlformats.org/officeDocument/2006/relationships/image" Target="../media/image95.png"/><Relationship Id="rId2" Type="http://schemas.openxmlformats.org/officeDocument/2006/relationships/image" Target="../media/image91.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customXml" Target="../ink/ink12.xml"/></Relationships>
</file>

<file path=ppt/slides/_rels/slide36.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s>
</file>

<file path=ppt/slides/_rels/slide3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5.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5" Type="http://schemas.openxmlformats.org/officeDocument/2006/relationships/image" Target="../media/image113.png"/><Relationship Id="rId4" Type="http://schemas.openxmlformats.org/officeDocument/2006/relationships/image" Target="../media/image11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9444" y="1497496"/>
            <a:ext cx="9144000" cy="2387600"/>
          </a:xfrm>
        </p:spPr>
        <p:txBody>
          <a:bodyPr>
            <a:normAutofit/>
          </a:bodyPr>
          <a:lstStyle/>
          <a:p>
            <a:r>
              <a:rPr lang="en-US" sz="7200" dirty="0"/>
              <a:t>MODULE II</a:t>
            </a:r>
            <a:endParaRPr lang="en-US" sz="7200" dirty="0">
              <a:cs typeface="Calibri Light"/>
            </a:endParaRPr>
          </a:p>
        </p:txBody>
      </p:sp>
      <p:sp>
        <p:nvSpPr>
          <p:cNvPr id="3" name="Rectangle 2"/>
          <p:cNvSpPr/>
          <p:nvPr/>
        </p:nvSpPr>
        <p:spPr>
          <a:xfrm>
            <a:off x="1868557" y="1497496"/>
            <a:ext cx="291547" cy="3273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Rectangle 3"/>
          <p:cNvSpPr/>
          <p:nvPr/>
        </p:nvSpPr>
        <p:spPr>
          <a:xfrm>
            <a:off x="9501807" y="1761780"/>
            <a:ext cx="291547" cy="32732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Rectangle 5"/>
          <p:cNvSpPr/>
          <p:nvPr/>
        </p:nvSpPr>
        <p:spPr>
          <a:xfrm>
            <a:off x="2014330" y="1497496"/>
            <a:ext cx="3220279" cy="331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p:cNvSpPr/>
          <p:nvPr/>
        </p:nvSpPr>
        <p:spPr>
          <a:xfrm>
            <a:off x="6281528" y="4703763"/>
            <a:ext cx="3220279" cy="3313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2386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1138" y="355361"/>
            <a:ext cx="4339586" cy="369332"/>
          </a:xfrm>
          <a:prstGeom prst="rect">
            <a:avLst/>
          </a:prstGeom>
        </p:spPr>
        <p:txBody>
          <a:bodyPr wrap="none">
            <a:spAutoFit/>
          </a:bodyPr>
          <a:lstStyle/>
          <a:p>
            <a:r>
              <a:rPr lang="en-US" b="1">
                <a:solidFill>
                  <a:srgbClr val="001AE6"/>
                </a:solidFill>
                <a:latin typeface="Humanist777BT-BlackB"/>
              </a:rPr>
              <a:t>Different Forms of Alternating Voltage</a:t>
            </a:r>
            <a:endParaRPr lang="en-US" b="1"/>
          </a:p>
        </p:txBody>
      </p:sp>
      <p:pic>
        <p:nvPicPr>
          <p:cNvPr id="3" name="Picture 2"/>
          <p:cNvPicPr>
            <a:picLocks noChangeAspect="1"/>
          </p:cNvPicPr>
          <p:nvPr/>
        </p:nvPicPr>
        <p:blipFill>
          <a:blip r:embed="rId2"/>
          <a:stretch>
            <a:fillRect/>
          </a:stretch>
        </p:blipFill>
        <p:spPr>
          <a:xfrm>
            <a:off x="1955058" y="724693"/>
            <a:ext cx="1901324" cy="833657"/>
          </a:xfrm>
          <a:prstGeom prst="rect">
            <a:avLst/>
          </a:prstGeom>
        </p:spPr>
      </p:pic>
      <p:pic>
        <p:nvPicPr>
          <p:cNvPr id="4" name="Picture 3"/>
          <p:cNvPicPr>
            <a:picLocks noChangeAspect="1"/>
          </p:cNvPicPr>
          <p:nvPr/>
        </p:nvPicPr>
        <p:blipFill rotWithShape="1">
          <a:blip r:embed="rId3"/>
          <a:srcRect t="7661"/>
          <a:stretch/>
        </p:blipFill>
        <p:spPr>
          <a:xfrm>
            <a:off x="2193597" y="1563756"/>
            <a:ext cx="4770415" cy="1023501"/>
          </a:xfrm>
          <a:prstGeom prst="rect">
            <a:avLst/>
          </a:prstGeom>
        </p:spPr>
      </p:pic>
      <p:sp>
        <p:nvSpPr>
          <p:cNvPr id="5" name="Rectangle 4"/>
          <p:cNvSpPr/>
          <p:nvPr/>
        </p:nvSpPr>
        <p:spPr>
          <a:xfrm>
            <a:off x="508733" y="3257587"/>
            <a:ext cx="864339" cy="369332"/>
          </a:xfrm>
          <a:prstGeom prst="rect">
            <a:avLst/>
          </a:prstGeom>
        </p:spPr>
        <p:txBody>
          <a:bodyPr wrap="none">
            <a:spAutoFit/>
          </a:bodyPr>
          <a:lstStyle/>
          <a:p>
            <a:r>
              <a:rPr lang="en-US" b="1">
                <a:solidFill>
                  <a:srgbClr val="001AE6"/>
                </a:solidFill>
                <a:latin typeface="Humanist777BT-BlackB"/>
              </a:rPr>
              <a:t>Phase</a:t>
            </a:r>
          </a:p>
        </p:txBody>
      </p:sp>
      <p:pic>
        <p:nvPicPr>
          <p:cNvPr id="6" name="Picture 5"/>
          <p:cNvPicPr>
            <a:picLocks noChangeAspect="1"/>
          </p:cNvPicPr>
          <p:nvPr/>
        </p:nvPicPr>
        <p:blipFill>
          <a:blip r:embed="rId4"/>
          <a:stretch>
            <a:fillRect/>
          </a:stretch>
        </p:blipFill>
        <p:spPr>
          <a:xfrm>
            <a:off x="1373072" y="4315032"/>
            <a:ext cx="9306464" cy="2542968"/>
          </a:xfrm>
          <a:prstGeom prst="rect">
            <a:avLst/>
          </a:prstGeom>
        </p:spPr>
      </p:pic>
      <p:sp>
        <p:nvSpPr>
          <p:cNvPr id="7" name="Rectangle 6"/>
          <p:cNvSpPr/>
          <p:nvPr/>
        </p:nvSpPr>
        <p:spPr>
          <a:xfrm>
            <a:off x="508732" y="3576368"/>
            <a:ext cx="10782119" cy="646331"/>
          </a:xfrm>
          <a:prstGeom prst="rect">
            <a:avLst/>
          </a:prstGeom>
        </p:spPr>
        <p:txBody>
          <a:bodyPr wrap="square">
            <a:spAutoFit/>
          </a:bodyPr>
          <a:lstStyle/>
          <a:p>
            <a:r>
              <a:rPr lang="en-US">
                <a:latin typeface="TimesNewRomanPS-ItalicMT"/>
              </a:rPr>
              <a:t>P</a:t>
            </a:r>
            <a:r>
              <a:rPr lang="en-US" b="1">
                <a:latin typeface="TimesNewRomanPS-BoldMT"/>
              </a:rPr>
              <a:t>hase </a:t>
            </a:r>
            <a:r>
              <a:rPr lang="en-US">
                <a:latin typeface="TimesNewRomanPS-ItalicMT"/>
              </a:rPr>
              <a:t>of a particular value of an alternating quantity is the fractional part of time period or cycle through which the quantity has advanced from the selected zero position of reference.</a:t>
            </a:r>
            <a:endParaRPr lang="en-US"/>
          </a:p>
        </p:txBody>
      </p:sp>
    </p:spTree>
    <p:extLst>
      <p:ext uri="{BB962C8B-B14F-4D97-AF65-F5344CB8AC3E}">
        <p14:creationId xmlns:p14="http://schemas.microsoft.com/office/powerpoint/2010/main" val="170454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02592" y="208650"/>
            <a:ext cx="5438361" cy="2475480"/>
          </a:xfrm>
          <a:prstGeom prst="rect">
            <a:avLst/>
          </a:prstGeom>
        </p:spPr>
      </p:pic>
      <p:pic>
        <p:nvPicPr>
          <p:cNvPr id="3" name="Picture 2"/>
          <p:cNvPicPr>
            <a:picLocks noChangeAspect="1"/>
          </p:cNvPicPr>
          <p:nvPr/>
        </p:nvPicPr>
        <p:blipFill>
          <a:blip r:embed="rId3"/>
          <a:stretch>
            <a:fillRect/>
          </a:stretch>
        </p:blipFill>
        <p:spPr>
          <a:xfrm>
            <a:off x="6581310" y="571680"/>
            <a:ext cx="4657835" cy="573046"/>
          </a:xfrm>
          <a:prstGeom prst="rect">
            <a:avLst/>
          </a:prstGeom>
        </p:spPr>
      </p:pic>
      <p:sp>
        <p:nvSpPr>
          <p:cNvPr id="4" name="Rectangle 3"/>
          <p:cNvSpPr/>
          <p:nvPr/>
        </p:nvSpPr>
        <p:spPr>
          <a:xfrm>
            <a:off x="702592" y="2846042"/>
            <a:ext cx="2056973" cy="369332"/>
          </a:xfrm>
          <a:prstGeom prst="rect">
            <a:avLst/>
          </a:prstGeom>
        </p:spPr>
        <p:txBody>
          <a:bodyPr wrap="none">
            <a:spAutoFit/>
          </a:bodyPr>
          <a:lstStyle/>
          <a:p>
            <a:r>
              <a:rPr lang="en-US" b="1">
                <a:solidFill>
                  <a:srgbClr val="001AE6"/>
                </a:solidFill>
                <a:latin typeface="Humanist777BT-BlackB"/>
              </a:rPr>
              <a:t>Phase Difference</a:t>
            </a:r>
          </a:p>
        </p:txBody>
      </p:sp>
      <p:pic>
        <p:nvPicPr>
          <p:cNvPr id="5" name="Picture 4"/>
          <p:cNvPicPr>
            <a:picLocks noChangeAspect="1"/>
          </p:cNvPicPr>
          <p:nvPr/>
        </p:nvPicPr>
        <p:blipFill>
          <a:blip r:embed="rId4"/>
          <a:stretch>
            <a:fillRect/>
          </a:stretch>
        </p:blipFill>
        <p:spPr>
          <a:xfrm>
            <a:off x="760028" y="4138405"/>
            <a:ext cx="5821282" cy="2719595"/>
          </a:xfrm>
          <a:prstGeom prst="rect">
            <a:avLst/>
          </a:prstGeom>
        </p:spPr>
      </p:pic>
      <p:sp>
        <p:nvSpPr>
          <p:cNvPr id="6" name="Rectangle 5"/>
          <p:cNvSpPr/>
          <p:nvPr/>
        </p:nvSpPr>
        <p:spPr>
          <a:xfrm>
            <a:off x="6771861" y="4316454"/>
            <a:ext cx="4863548" cy="923330"/>
          </a:xfrm>
          <a:prstGeom prst="rect">
            <a:avLst/>
          </a:prstGeom>
        </p:spPr>
        <p:txBody>
          <a:bodyPr wrap="square">
            <a:spAutoFit/>
          </a:bodyPr>
          <a:lstStyle/>
          <a:p>
            <a:r>
              <a:rPr lang="en-US" i="1">
                <a:solidFill>
                  <a:srgbClr val="231F20"/>
                </a:solidFill>
                <a:latin typeface="Times New Roman" panose="02020603050405020304" pitchFamily="18" charset="0"/>
              </a:rPr>
              <a:t>B </a:t>
            </a:r>
            <a:r>
              <a:rPr lang="en-US">
                <a:solidFill>
                  <a:srgbClr val="231F20"/>
                </a:solidFill>
                <a:latin typeface="TimesNewRomanPSMT"/>
              </a:rPr>
              <a:t>lags behind </a:t>
            </a:r>
            <a:r>
              <a:rPr lang="en-US" i="1">
                <a:solidFill>
                  <a:srgbClr val="231F20"/>
                </a:solidFill>
                <a:latin typeface="Times New Roman" panose="02020603050405020304" pitchFamily="18" charset="0"/>
              </a:rPr>
              <a:t>A </a:t>
            </a:r>
            <a:r>
              <a:rPr lang="en-US">
                <a:solidFill>
                  <a:srgbClr val="231F20"/>
                </a:solidFill>
                <a:latin typeface="TimesNewRomanPSMT"/>
              </a:rPr>
              <a:t>by </a:t>
            </a:r>
            <a:r>
              <a:rPr lang="el-GR">
                <a:solidFill>
                  <a:srgbClr val="231F20"/>
                </a:solidFill>
                <a:latin typeface="TimesNewRomanPSMT"/>
              </a:rPr>
              <a:t>α</a:t>
            </a:r>
            <a:r>
              <a:rPr lang="en-US">
                <a:solidFill>
                  <a:srgbClr val="231F20"/>
                </a:solidFill>
                <a:latin typeface="TimesNewRomanPSMT"/>
              </a:rPr>
              <a:t> and </a:t>
            </a:r>
            <a:r>
              <a:rPr lang="en-US" i="1">
                <a:solidFill>
                  <a:srgbClr val="231F20"/>
                </a:solidFill>
                <a:latin typeface="Times New Roman" panose="02020603050405020304" pitchFamily="18" charset="0"/>
              </a:rPr>
              <a:t>C </a:t>
            </a:r>
            <a:r>
              <a:rPr lang="en-US">
                <a:solidFill>
                  <a:srgbClr val="231F20"/>
                </a:solidFill>
                <a:latin typeface="TimesNewRomanPSMT"/>
              </a:rPr>
              <a:t>lags behind </a:t>
            </a:r>
            <a:r>
              <a:rPr lang="en-US" i="1">
                <a:solidFill>
                  <a:srgbClr val="231F20"/>
                </a:solidFill>
                <a:latin typeface="Times New Roman" panose="02020603050405020304" pitchFamily="18" charset="0"/>
              </a:rPr>
              <a:t>A </a:t>
            </a:r>
            <a:r>
              <a:rPr lang="en-US">
                <a:solidFill>
                  <a:srgbClr val="231F20"/>
                </a:solidFill>
                <a:latin typeface="TimesNewRomanPSMT"/>
              </a:rPr>
              <a:t>by (</a:t>
            </a:r>
            <a:r>
              <a:rPr lang="el-GR">
                <a:solidFill>
                  <a:srgbClr val="231F20"/>
                </a:solidFill>
                <a:latin typeface="TimesNewRomanPSMT"/>
              </a:rPr>
              <a:t>α</a:t>
            </a:r>
            <a:r>
              <a:rPr lang="en-US">
                <a:solidFill>
                  <a:srgbClr val="231F20"/>
                </a:solidFill>
                <a:latin typeface="Symbol" panose="05050102010706020507" pitchFamily="18" charset="2"/>
              </a:rPr>
              <a:t> </a:t>
            </a:r>
            <a:r>
              <a:rPr lang="en-US">
                <a:solidFill>
                  <a:srgbClr val="231F20"/>
                </a:solidFill>
                <a:latin typeface="TimesNewRomanPSMT"/>
              </a:rPr>
              <a:t>+ </a:t>
            </a:r>
            <a:r>
              <a:rPr lang="el-GR">
                <a:solidFill>
                  <a:srgbClr val="231F20"/>
                </a:solidFill>
                <a:latin typeface="Cambria Math" panose="02040503050406030204" pitchFamily="18" charset="0"/>
                <a:ea typeface="Cambria Math" panose="02040503050406030204" pitchFamily="18" charset="0"/>
              </a:rPr>
              <a:t>β</a:t>
            </a:r>
            <a:r>
              <a:rPr lang="en-US">
                <a:solidFill>
                  <a:srgbClr val="231F20"/>
                </a:solidFill>
                <a:latin typeface="TimesNewRomanPSMT"/>
              </a:rPr>
              <a:t>) because they reach their maximum values later</a:t>
            </a:r>
            <a:endParaRPr lang="en-US"/>
          </a:p>
        </p:txBody>
      </p:sp>
      <p:sp>
        <p:nvSpPr>
          <p:cNvPr id="8" name="Rectangle 7"/>
          <p:cNvSpPr/>
          <p:nvPr/>
        </p:nvSpPr>
        <p:spPr>
          <a:xfrm>
            <a:off x="702592" y="3266234"/>
            <a:ext cx="10326146" cy="646331"/>
          </a:xfrm>
          <a:prstGeom prst="rect">
            <a:avLst/>
          </a:prstGeom>
        </p:spPr>
        <p:txBody>
          <a:bodyPr wrap="square">
            <a:spAutoFit/>
          </a:bodyPr>
          <a:lstStyle/>
          <a:p>
            <a:r>
              <a:rPr lang="en-US">
                <a:latin typeface="TimesNewRomanPS-ItalicMT"/>
              </a:rPr>
              <a:t>when two alternating quantities of the same frequency have different zero points, they are said to have a </a:t>
            </a:r>
            <a:r>
              <a:rPr lang="en-US" b="1">
                <a:latin typeface="TimesNewRomanPS-BoldMT"/>
              </a:rPr>
              <a:t>phase difference.</a:t>
            </a:r>
            <a:endParaRPr lang="en-US"/>
          </a:p>
        </p:txBody>
      </p:sp>
    </p:spTree>
    <p:extLst>
      <p:ext uri="{BB962C8B-B14F-4D97-AF65-F5344CB8AC3E}">
        <p14:creationId xmlns:p14="http://schemas.microsoft.com/office/powerpoint/2010/main" val="25283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530" y="289099"/>
            <a:ext cx="1929952" cy="461665"/>
          </a:xfrm>
          <a:prstGeom prst="rect">
            <a:avLst/>
          </a:prstGeom>
        </p:spPr>
        <p:txBody>
          <a:bodyPr wrap="none">
            <a:spAutoFit/>
          </a:bodyPr>
          <a:lstStyle/>
          <a:p>
            <a:r>
              <a:rPr lang="en-US" sz="2400" b="1" u="sng">
                <a:solidFill>
                  <a:srgbClr val="ED008D"/>
                </a:solidFill>
                <a:latin typeface="Times New Roman" panose="02020603050405020304" pitchFamily="18" charset="0"/>
              </a:rPr>
              <a:t>‘</a:t>
            </a:r>
            <a:r>
              <a:rPr lang="en-US" sz="2400" b="1" i="1" u="sng">
                <a:solidFill>
                  <a:srgbClr val="ED008D"/>
                </a:solidFill>
                <a:latin typeface="Times New Roman" panose="02020603050405020304" pitchFamily="18" charset="0"/>
              </a:rPr>
              <a:t>lag</a:t>
            </a:r>
            <a:r>
              <a:rPr lang="en-US" sz="2400" b="1" u="sng">
                <a:solidFill>
                  <a:srgbClr val="ED008D"/>
                </a:solidFill>
                <a:latin typeface="Times New Roman" panose="02020603050405020304" pitchFamily="18" charset="0"/>
              </a:rPr>
              <a:t>’ </a:t>
            </a:r>
            <a:r>
              <a:rPr lang="en-US" sz="2400" u="sng">
                <a:solidFill>
                  <a:srgbClr val="231F20"/>
                </a:solidFill>
                <a:latin typeface="TimesNewRomanPSMT"/>
              </a:rPr>
              <a:t>or </a:t>
            </a:r>
            <a:r>
              <a:rPr lang="en-US" sz="2400" b="1" u="sng">
                <a:solidFill>
                  <a:srgbClr val="ED008D"/>
                </a:solidFill>
                <a:latin typeface="Times New Roman" panose="02020603050405020304" pitchFamily="18" charset="0"/>
              </a:rPr>
              <a:t>‘</a:t>
            </a:r>
            <a:r>
              <a:rPr lang="en-US" sz="2400" b="1" i="1" u="sng">
                <a:solidFill>
                  <a:srgbClr val="ED008D"/>
                </a:solidFill>
                <a:latin typeface="Times New Roman" panose="02020603050405020304" pitchFamily="18" charset="0"/>
              </a:rPr>
              <a:t>lead</a:t>
            </a:r>
            <a:r>
              <a:rPr lang="en-US" sz="2400" b="1" u="sng">
                <a:solidFill>
                  <a:srgbClr val="ED008D"/>
                </a:solidFill>
                <a:latin typeface="Times New Roman" panose="02020603050405020304" pitchFamily="18" charset="0"/>
              </a:rPr>
              <a:t>’</a:t>
            </a:r>
            <a:endParaRPr lang="en-US" sz="2400" u="sng"/>
          </a:p>
        </p:txBody>
      </p:sp>
      <p:sp>
        <p:nvSpPr>
          <p:cNvPr id="3" name="Rectangle 2"/>
          <p:cNvSpPr/>
          <p:nvPr/>
        </p:nvSpPr>
        <p:spPr>
          <a:xfrm>
            <a:off x="583094" y="948324"/>
            <a:ext cx="11330609" cy="1477328"/>
          </a:xfrm>
          <a:prstGeom prst="rect">
            <a:avLst/>
          </a:prstGeom>
        </p:spPr>
        <p:txBody>
          <a:bodyPr wrap="square">
            <a:spAutoFit/>
          </a:bodyPr>
          <a:lstStyle/>
          <a:p>
            <a:r>
              <a:rPr lang="en-US">
                <a:solidFill>
                  <a:srgbClr val="231F20"/>
                </a:solidFill>
                <a:latin typeface="TimesNewRomanPSMT"/>
              </a:rPr>
              <a:t>A leading alternating quantity is one which reaches its maximum (or zero) value earlier as compared to the other quantity.</a:t>
            </a:r>
          </a:p>
          <a:p>
            <a:endParaRPr lang="en-US">
              <a:solidFill>
                <a:srgbClr val="231F20"/>
              </a:solidFill>
              <a:latin typeface="TimesNewRomanPSMT"/>
            </a:endParaRPr>
          </a:p>
          <a:p>
            <a:r>
              <a:rPr lang="en-US">
                <a:solidFill>
                  <a:srgbClr val="231F20"/>
                </a:solidFill>
                <a:latin typeface="TimesNewRomanPSMT"/>
              </a:rPr>
              <a:t>Similarly, a lagging alternating quantity is one which reaches its maximum or zero value later than the other quantity</a:t>
            </a:r>
            <a:endParaRPr lang="en-US"/>
          </a:p>
        </p:txBody>
      </p:sp>
      <p:pic>
        <p:nvPicPr>
          <p:cNvPr id="4" name="Picture 3"/>
          <p:cNvPicPr>
            <a:picLocks noChangeAspect="1"/>
          </p:cNvPicPr>
          <p:nvPr/>
        </p:nvPicPr>
        <p:blipFill>
          <a:blip r:embed="rId2"/>
          <a:stretch>
            <a:fillRect/>
          </a:stretch>
        </p:blipFill>
        <p:spPr>
          <a:xfrm>
            <a:off x="6862586" y="4178987"/>
            <a:ext cx="4033901" cy="1125400"/>
          </a:xfrm>
          <a:prstGeom prst="rect">
            <a:avLst/>
          </a:prstGeom>
        </p:spPr>
      </p:pic>
      <p:pic>
        <p:nvPicPr>
          <p:cNvPr id="5" name="Picture 4"/>
          <p:cNvPicPr>
            <a:picLocks noChangeAspect="1"/>
          </p:cNvPicPr>
          <p:nvPr/>
        </p:nvPicPr>
        <p:blipFill>
          <a:blip r:embed="rId3"/>
          <a:stretch>
            <a:fillRect/>
          </a:stretch>
        </p:blipFill>
        <p:spPr>
          <a:xfrm>
            <a:off x="583094" y="2857609"/>
            <a:ext cx="5821282" cy="2719595"/>
          </a:xfrm>
          <a:prstGeom prst="rect">
            <a:avLst/>
          </a:prstGeom>
        </p:spPr>
      </p:pic>
      <p:sp>
        <p:nvSpPr>
          <p:cNvPr id="6" name="Rectangle 5"/>
          <p:cNvSpPr/>
          <p:nvPr/>
        </p:nvSpPr>
        <p:spPr>
          <a:xfrm>
            <a:off x="6679094" y="3059679"/>
            <a:ext cx="4863548" cy="923330"/>
          </a:xfrm>
          <a:prstGeom prst="rect">
            <a:avLst/>
          </a:prstGeom>
        </p:spPr>
        <p:txBody>
          <a:bodyPr wrap="square">
            <a:spAutoFit/>
          </a:bodyPr>
          <a:lstStyle/>
          <a:p>
            <a:r>
              <a:rPr lang="en-US" i="1">
                <a:solidFill>
                  <a:srgbClr val="231F20"/>
                </a:solidFill>
                <a:latin typeface="Times New Roman" panose="02020603050405020304" pitchFamily="18" charset="0"/>
              </a:rPr>
              <a:t>B </a:t>
            </a:r>
            <a:r>
              <a:rPr lang="en-US">
                <a:solidFill>
                  <a:srgbClr val="231F20"/>
                </a:solidFill>
                <a:latin typeface="TimesNewRomanPSMT"/>
              </a:rPr>
              <a:t>lags behind </a:t>
            </a:r>
            <a:r>
              <a:rPr lang="en-US" i="1">
                <a:solidFill>
                  <a:srgbClr val="231F20"/>
                </a:solidFill>
                <a:latin typeface="Times New Roman" panose="02020603050405020304" pitchFamily="18" charset="0"/>
              </a:rPr>
              <a:t>A </a:t>
            </a:r>
            <a:r>
              <a:rPr lang="en-US">
                <a:solidFill>
                  <a:srgbClr val="231F20"/>
                </a:solidFill>
                <a:latin typeface="TimesNewRomanPSMT"/>
              </a:rPr>
              <a:t>by </a:t>
            </a:r>
            <a:r>
              <a:rPr lang="el-GR">
                <a:solidFill>
                  <a:srgbClr val="231F20"/>
                </a:solidFill>
                <a:latin typeface="TimesNewRomanPSMT"/>
              </a:rPr>
              <a:t>α</a:t>
            </a:r>
            <a:r>
              <a:rPr lang="en-US">
                <a:solidFill>
                  <a:srgbClr val="231F20"/>
                </a:solidFill>
                <a:latin typeface="TimesNewRomanPSMT"/>
              </a:rPr>
              <a:t> and </a:t>
            </a:r>
            <a:r>
              <a:rPr lang="en-US" i="1">
                <a:solidFill>
                  <a:srgbClr val="231F20"/>
                </a:solidFill>
                <a:latin typeface="Times New Roman" panose="02020603050405020304" pitchFamily="18" charset="0"/>
              </a:rPr>
              <a:t>C </a:t>
            </a:r>
            <a:r>
              <a:rPr lang="en-US">
                <a:solidFill>
                  <a:srgbClr val="231F20"/>
                </a:solidFill>
                <a:latin typeface="TimesNewRomanPSMT"/>
              </a:rPr>
              <a:t>lags behind </a:t>
            </a:r>
            <a:r>
              <a:rPr lang="en-US" i="1">
                <a:solidFill>
                  <a:srgbClr val="231F20"/>
                </a:solidFill>
                <a:latin typeface="Times New Roman" panose="02020603050405020304" pitchFamily="18" charset="0"/>
              </a:rPr>
              <a:t>A </a:t>
            </a:r>
            <a:r>
              <a:rPr lang="en-US">
                <a:solidFill>
                  <a:srgbClr val="231F20"/>
                </a:solidFill>
                <a:latin typeface="TimesNewRomanPSMT"/>
              </a:rPr>
              <a:t>by (</a:t>
            </a:r>
            <a:r>
              <a:rPr lang="el-GR">
                <a:solidFill>
                  <a:srgbClr val="231F20"/>
                </a:solidFill>
                <a:latin typeface="TimesNewRomanPSMT"/>
              </a:rPr>
              <a:t>α</a:t>
            </a:r>
            <a:r>
              <a:rPr lang="en-US">
                <a:solidFill>
                  <a:srgbClr val="231F20"/>
                </a:solidFill>
                <a:latin typeface="Symbol" panose="05050102010706020507" pitchFamily="18" charset="2"/>
              </a:rPr>
              <a:t> </a:t>
            </a:r>
            <a:r>
              <a:rPr lang="en-US">
                <a:solidFill>
                  <a:srgbClr val="231F20"/>
                </a:solidFill>
                <a:latin typeface="TimesNewRomanPSMT"/>
              </a:rPr>
              <a:t>+ </a:t>
            </a:r>
            <a:r>
              <a:rPr lang="el-GR">
                <a:solidFill>
                  <a:srgbClr val="231F20"/>
                </a:solidFill>
                <a:latin typeface="Cambria Math" panose="02040503050406030204" pitchFamily="18" charset="0"/>
                <a:ea typeface="Cambria Math" panose="02040503050406030204" pitchFamily="18" charset="0"/>
              </a:rPr>
              <a:t>β</a:t>
            </a:r>
            <a:r>
              <a:rPr lang="en-US">
                <a:solidFill>
                  <a:srgbClr val="231F20"/>
                </a:solidFill>
                <a:latin typeface="TimesNewRomanPSMT"/>
              </a:rPr>
              <a:t>) because they reach their maximum values later</a:t>
            </a:r>
            <a:endParaRPr lang="en-US"/>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6973920" y="3152160"/>
              <a:ext cx="1866960" cy="446760"/>
            </p14:xfrm>
          </p:contentPart>
        </mc:Choice>
        <mc:Fallback xmlns="">
          <p:pic>
            <p:nvPicPr>
              <p:cNvPr id="7" name="Ink 6"/>
              <p:cNvPicPr/>
              <p:nvPr/>
            </p:nvPicPr>
            <p:blipFill>
              <a:blip r:embed="rId5"/>
              <a:stretch>
                <a:fillRect/>
              </a:stretch>
            </p:blipFill>
            <p:spPr>
              <a:xfrm>
                <a:off x="6964560" y="3142800"/>
                <a:ext cx="1885680" cy="465480"/>
              </a:xfrm>
              <a:prstGeom prst="rect">
                <a:avLst/>
              </a:prstGeom>
            </p:spPr>
          </p:pic>
        </mc:Fallback>
      </mc:AlternateContent>
    </p:spTree>
    <p:extLst>
      <p:ext uri="{BB962C8B-B14F-4D97-AF65-F5344CB8AC3E}">
        <p14:creationId xmlns:p14="http://schemas.microsoft.com/office/powerpoint/2010/main" val="1568161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31598" y="3892977"/>
            <a:ext cx="4096993" cy="797506"/>
          </a:xfrm>
          <a:prstGeom prst="rect">
            <a:avLst/>
          </a:prstGeom>
        </p:spPr>
      </p:pic>
      <p:sp>
        <p:nvSpPr>
          <p:cNvPr id="3" name="Rectangle 2"/>
          <p:cNvSpPr/>
          <p:nvPr/>
        </p:nvSpPr>
        <p:spPr>
          <a:xfrm>
            <a:off x="777115" y="3418343"/>
            <a:ext cx="3585277" cy="369332"/>
          </a:xfrm>
          <a:prstGeom prst="rect">
            <a:avLst/>
          </a:prstGeom>
        </p:spPr>
        <p:txBody>
          <a:bodyPr wrap="none">
            <a:spAutoFit/>
          </a:bodyPr>
          <a:lstStyle/>
          <a:p>
            <a:r>
              <a:rPr lang="en-US">
                <a:solidFill>
                  <a:srgbClr val="231F20"/>
                </a:solidFill>
                <a:latin typeface="TimesNewRomanPSMT"/>
              </a:rPr>
              <a:t>quantity </a:t>
            </a:r>
            <a:r>
              <a:rPr lang="en-US" i="1">
                <a:solidFill>
                  <a:srgbClr val="231F20"/>
                </a:solidFill>
                <a:latin typeface="Times New Roman" panose="02020603050405020304" pitchFamily="18" charset="0"/>
              </a:rPr>
              <a:t>B </a:t>
            </a:r>
            <a:r>
              <a:rPr lang="en-US">
                <a:solidFill>
                  <a:srgbClr val="231F20"/>
                </a:solidFill>
                <a:latin typeface="TimesNewRomanPSMT"/>
              </a:rPr>
              <a:t>leads </a:t>
            </a:r>
            <a:r>
              <a:rPr lang="en-US" i="1">
                <a:solidFill>
                  <a:srgbClr val="231F20"/>
                </a:solidFill>
                <a:latin typeface="Times New Roman" panose="02020603050405020304" pitchFamily="18" charset="0"/>
              </a:rPr>
              <a:t>A </a:t>
            </a:r>
            <a:r>
              <a:rPr lang="en-US">
                <a:solidFill>
                  <a:srgbClr val="231F20"/>
                </a:solidFill>
                <a:latin typeface="TimesNewRomanPSMT"/>
              </a:rPr>
              <a:t>by an angle </a:t>
            </a:r>
            <a:r>
              <a:rPr lang="el-GR">
                <a:solidFill>
                  <a:srgbClr val="231F20"/>
                </a:solidFill>
                <a:latin typeface="Century Gothic" panose="020B0502020202020204" pitchFamily="34" charset="0"/>
              </a:rPr>
              <a:t>Φ</a:t>
            </a:r>
            <a:r>
              <a:rPr lang="en-US">
                <a:solidFill>
                  <a:srgbClr val="231F20"/>
                </a:solidFill>
                <a:latin typeface="TimesNewRomanPSMT"/>
              </a:rPr>
              <a:t> </a:t>
            </a:r>
            <a:endParaRPr lang="en-US"/>
          </a:p>
        </p:txBody>
      </p:sp>
      <p:pic>
        <p:nvPicPr>
          <p:cNvPr id="4" name="Picture 3"/>
          <p:cNvPicPr>
            <a:picLocks noChangeAspect="1"/>
          </p:cNvPicPr>
          <p:nvPr/>
        </p:nvPicPr>
        <p:blipFill>
          <a:blip r:embed="rId3"/>
          <a:stretch>
            <a:fillRect/>
          </a:stretch>
        </p:blipFill>
        <p:spPr>
          <a:xfrm>
            <a:off x="777115" y="540927"/>
            <a:ext cx="4484304" cy="277211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134000" y="4045320"/>
              <a:ext cx="1947240" cy="464400"/>
            </p14:xfrm>
          </p:contentPart>
        </mc:Choice>
        <mc:Fallback xmlns="">
          <p:pic>
            <p:nvPicPr>
              <p:cNvPr id="5" name="Ink 4"/>
              <p:cNvPicPr/>
              <p:nvPr/>
            </p:nvPicPr>
            <p:blipFill>
              <a:blip r:embed="rId5"/>
              <a:stretch>
                <a:fillRect/>
              </a:stretch>
            </p:blipFill>
            <p:spPr>
              <a:xfrm>
                <a:off x="1124640" y="4035960"/>
                <a:ext cx="1965960" cy="483120"/>
              </a:xfrm>
              <a:prstGeom prst="rect">
                <a:avLst/>
              </a:prstGeom>
            </p:spPr>
          </p:pic>
        </mc:Fallback>
      </mc:AlternateContent>
    </p:spTree>
    <p:extLst>
      <p:ext uri="{BB962C8B-B14F-4D97-AF65-F5344CB8AC3E}">
        <p14:creationId xmlns:p14="http://schemas.microsoft.com/office/powerpoint/2010/main" val="37923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521" y="381865"/>
            <a:ext cx="1390189" cy="369332"/>
          </a:xfrm>
          <a:prstGeom prst="rect">
            <a:avLst/>
          </a:prstGeom>
        </p:spPr>
        <p:txBody>
          <a:bodyPr wrap="none">
            <a:spAutoFit/>
          </a:bodyPr>
          <a:lstStyle/>
          <a:p>
            <a:r>
              <a:rPr lang="en-US" b="1">
                <a:solidFill>
                  <a:srgbClr val="001AE6"/>
                </a:solidFill>
                <a:latin typeface="Humanist777BT-BlackB"/>
              </a:rPr>
              <a:t>Peak Value</a:t>
            </a:r>
            <a:endParaRPr lang="en-US" b="1"/>
          </a:p>
        </p:txBody>
      </p:sp>
      <p:pic>
        <p:nvPicPr>
          <p:cNvPr id="3" name="Picture 2"/>
          <p:cNvPicPr>
            <a:picLocks noChangeAspect="1"/>
          </p:cNvPicPr>
          <p:nvPr/>
        </p:nvPicPr>
        <p:blipFill>
          <a:blip r:embed="rId2"/>
          <a:stretch>
            <a:fillRect/>
          </a:stretch>
        </p:blipFill>
        <p:spPr>
          <a:xfrm>
            <a:off x="8647221" y="-13505"/>
            <a:ext cx="3544779" cy="2560118"/>
          </a:xfrm>
          <a:prstGeom prst="rect">
            <a:avLst/>
          </a:prstGeom>
        </p:spPr>
      </p:pic>
      <p:sp>
        <p:nvSpPr>
          <p:cNvPr id="4" name="Rectangle 3"/>
          <p:cNvSpPr/>
          <p:nvPr/>
        </p:nvSpPr>
        <p:spPr>
          <a:xfrm>
            <a:off x="545520" y="751197"/>
            <a:ext cx="7816601" cy="923330"/>
          </a:xfrm>
          <a:prstGeom prst="rect">
            <a:avLst/>
          </a:prstGeom>
        </p:spPr>
        <p:txBody>
          <a:bodyPr wrap="square">
            <a:spAutoFit/>
          </a:bodyPr>
          <a:lstStyle/>
          <a:p>
            <a:r>
              <a:rPr lang="en-US">
                <a:latin typeface="TimesNewRomanPSMT"/>
              </a:rPr>
              <a:t>It is the maximum value attained by an alternating quantity. The peak or maximum value of an alternating voltage or current is represented by </a:t>
            </a:r>
            <a:r>
              <a:rPr lang="en-US" i="1" err="1">
                <a:latin typeface="TimesNewRomanPS-ItalicMT"/>
              </a:rPr>
              <a:t>V</a:t>
            </a:r>
            <a:r>
              <a:rPr lang="en-US" sz="800" i="1" err="1">
                <a:latin typeface="TimesNewRomanPS-ItalicMT"/>
              </a:rPr>
              <a:t>m</a:t>
            </a:r>
            <a:endParaRPr lang="en-US" sz="800" i="1">
              <a:latin typeface="TimesNewRomanPS-ItalicMT"/>
            </a:endParaRPr>
          </a:p>
          <a:p>
            <a:r>
              <a:rPr lang="en-US">
                <a:latin typeface="TimesNewRomanPSMT"/>
              </a:rPr>
              <a:t>or </a:t>
            </a:r>
            <a:r>
              <a:rPr lang="en-US" i="1" err="1">
                <a:latin typeface="TimesNewRomanPS-ItalicMT"/>
              </a:rPr>
              <a:t>I</a:t>
            </a:r>
            <a:r>
              <a:rPr lang="en-US" sz="800" i="1" err="1">
                <a:latin typeface="TimesNewRomanPS-ItalicMT"/>
              </a:rPr>
              <a:t>m</a:t>
            </a:r>
            <a:r>
              <a:rPr lang="en-US">
                <a:latin typeface="TimesNewRomanPSMT"/>
              </a:rPr>
              <a:t>.</a:t>
            </a:r>
            <a:endParaRPr lang="en-US"/>
          </a:p>
        </p:txBody>
      </p:sp>
      <p:sp>
        <p:nvSpPr>
          <p:cNvPr id="5" name="Rectangle 4"/>
          <p:cNvSpPr/>
          <p:nvPr/>
        </p:nvSpPr>
        <p:spPr>
          <a:xfrm>
            <a:off x="545519" y="1698608"/>
            <a:ext cx="1753493" cy="369332"/>
          </a:xfrm>
          <a:prstGeom prst="rect">
            <a:avLst/>
          </a:prstGeom>
        </p:spPr>
        <p:txBody>
          <a:bodyPr wrap="none">
            <a:spAutoFit/>
          </a:bodyPr>
          <a:lstStyle/>
          <a:p>
            <a:r>
              <a:rPr lang="en-US" b="1">
                <a:solidFill>
                  <a:srgbClr val="001AE6"/>
                </a:solidFill>
                <a:latin typeface="Humanist777BT-BlackB"/>
              </a:rPr>
              <a:t>Average Value</a:t>
            </a:r>
            <a:endParaRPr lang="en-US" b="1"/>
          </a:p>
        </p:txBody>
      </p:sp>
      <p:sp>
        <p:nvSpPr>
          <p:cNvPr id="6" name="Rectangle 5"/>
          <p:cNvSpPr/>
          <p:nvPr/>
        </p:nvSpPr>
        <p:spPr>
          <a:xfrm>
            <a:off x="573112" y="1962656"/>
            <a:ext cx="8570887" cy="923330"/>
          </a:xfrm>
          <a:prstGeom prst="rect">
            <a:avLst/>
          </a:prstGeom>
        </p:spPr>
        <p:txBody>
          <a:bodyPr wrap="square">
            <a:spAutoFit/>
          </a:bodyPr>
          <a:lstStyle/>
          <a:p>
            <a:r>
              <a:rPr lang="en-US">
                <a:latin typeface="TimesNewRomanPSMT"/>
              </a:rPr>
              <a:t>The average value of a waveform is the average of all its values over a period of time. That steady current which transfers across any circuit the same charge as is transferred by that alternating current during the same time.</a:t>
            </a:r>
          </a:p>
        </p:txBody>
      </p:sp>
      <p:pic>
        <p:nvPicPr>
          <p:cNvPr id="7" name="Picture 6"/>
          <p:cNvPicPr>
            <a:picLocks noChangeAspect="1"/>
          </p:cNvPicPr>
          <p:nvPr/>
        </p:nvPicPr>
        <p:blipFill>
          <a:blip r:embed="rId3"/>
          <a:stretch>
            <a:fillRect/>
          </a:stretch>
        </p:blipFill>
        <p:spPr>
          <a:xfrm>
            <a:off x="2299012" y="2818330"/>
            <a:ext cx="5472255" cy="721050"/>
          </a:xfrm>
          <a:prstGeom prst="rect">
            <a:avLst/>
          </a:prstGeom>
        </p:spPr>
      </p:pic>
      <p:sp>
        <p:nvSpPr>
          <p:cNvPr id="8" name="Rectangle 7"/>
          <p:cNvSpPr/>
          <p:nvPr/>
        </p:nvSpPr>
        <p:spPr>
          <a:xfrm>
            <a:off x="545519" y="3395800"/>
            <a:ext cx="11275419" cy="1200329"/>
          </a:xfrm>
          <a:prstGeom prst="rect">
            <a:avLst/>
          </a:prstGeom>
        </p:spPr>
        <p:txBody>
          <a:bodyPr wrap="square">
            <a:spAutoFit/>
          </a:bodyPr>
          <a:lstStyle/>
          <a:p>
            <a:r>
              <a:rPr lang="en-US">
                <a:latin typeface="TimesNewRomanPSMT"/>
              </a:rPr>
              <a:t>In case of *symmetrical waves (</a:t>
            </a:r>
            <a:r>
              <a:rPr lang="en-US" i="1">
                <a:latin typeface="TimesNewRomanPS-ItalicMT"/>
              </a:rPr>
              <a:t>e.g</a:t>
            </a:r>
            <a:r>
              <a:rPr lang="en-US">
                <a:latin typeface="TimesNewRomanPSMT"/>
              </a:rPr>
              <a:t>. sinusoidal voltage or current), the average value over one cycle is zero. It is because positive half is exactly equal to the negative half so that net area is zero. However, the average value of positive or negative half is not zero. Hence in case of symmetrical waves, average value means the average value of half-cycle or one alternation</a:t>
            </a:r>
            <a:endParaRPr lang="en-US"/>
          </a:p>
        </p:txBody>
      </p:sp>
      <p:pic>
        <p:nvPicPr>
          <p:cNvPr id="9" name="Picture 8"/>
          <p:cNvPicPr>
            <a:picLocks noChangeAspect="1"/>
          </p:cNvPicPr>
          <p:nvPr/>
        </p:nvPicPr>
        <p:blipFill>
          <a:blip r:embed="rId4"/>
          <a:stretch>
            <a:fillRect/>
          </a:stretch>
        </p:blipFill>
        <p:spPr>
          <a:xfrm>
            <a:off x="1809821" y="4531846"/>
            <a:ext cx="6552300" cy="596818"/>
          </a:xfrm>
          <a:prstGeom prst="rect">
            <a:avLst/>
          </a:prstGeom>
        </p:spPr>
      </p:pic>
      <p:sp>
        <p:nvSpPr>
          <p:cNvPr id="10" name="Rectangle 9"/>
          <p:cNvSpPr/>
          <p:nvPr/>
        </p:nvSpPr>
        <p:spPr>
          <a:xfrm>
            <a:off x="545519" y="5128664"/>
            <a:ext cx="11076638" cy="646331"/>
          </a:xfrm>
          <a:prstGeom prst="rect">
            <a:avLst/>
          </a:prstGeom>
        </p:spPr>
        <p:txBody>
          <a:bodyPr wrap="square">
            <a:spAutoFit/>
          </a:bodyPr>
          <a:lstStyle/>
          <a:p>
            <a:r>
              <a:rPr lang="en-US">
                <a:latin typeface="TimesNewRomanPS-ItalicMT"/>
              </a:rPr>
              <a:t>In case of unsymmetrical waves (e.g. half-wave rectified voltage etc.), the average value is</a:t>
            </a:r>
          </a:p>
          <a:p>
            <a:r>
              <a:rPr lang="en-US">
                <a:latin typeface="TimesNewRomanPS-ItalicMT"/>
              </a:rPr>
              <a:t>taken over the full cycle.</a:t>
            </a:r>
            <a:endParaRPr lang="en-US"/>
          </a:p>
        </p:txBody>
      </p:sp>
      <p:pic>
        <p:nvPicPr>
          <p:cNvPr id="11" name="Picture 10"/>
          <p:cNvPicPr>
            <a:picLocks noChangeAspect="1"/>
          </p:cNvPicPr>
          <p:nvPr/>
        </p:nvPicPr>
        <p:blipFill>
          <a:blip r:embed="rId5"/>
          <a:stretch>
            <a:fillRect/>
          </a:stretch>
        </p:blipFill>
        <p:spPr>
          <a:xfrm>
            <a:off x="545519" y="6008603"/>
            <a:ext cx="6248204" cy="586992"/>
          </a:xfrm>
          <a:prstGeom prst="rect">
            <a:avLst/>
          </a:prstGeom>
        </p:spPr>
      </p:pic>
      <p:pic>
        <p:nvPicPr>
          <p:cNvPr id="12" name="Picture 11"/>
          <p:cNvPicPr>
            <a:picLocks noChangeAspect="1"/>
          </p:cNvPicPr>
          <p:nvPr/>
        </p:nvPicPr>
        <p:blipFill>
          <a:blip r:embed="rId6"/>
          <a:stretch>
            <a:fillRect/>
          </a:stretch>
        </p:blipFill>
        <p:spPr>
          <a:xfrm>
            <a:off x="7164233" y="5468215"/>
            <a:ext cx="5027767" cy="1428343"/>
          </a:xfrm>
          <a:prstGeom prst="rect">
            <a:avLst/>
          </a:prstGeom>
        </p:spPr>
      </p:pic>
    </p:spTree>
    <p:extLst>
      <p:ext uri="{BB962C8B-B14F-4D97-AF65-F5344CB8AC3E}">
        <p14:creationId xmlns:p14="http://schemas.microsoft.com/office/powerpoint/2010/main" val="3947425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797" y="262595"/>
            <a:ext cx="4164410" cy="369332"/>
          </a:xfrm>
          <a:prstGeom prst="rect">
            <a:avLst/>
          </a:prstGeom>
        </p:spPr>
        <p:txBody>
          <a:bodyPr wrap="none">
            <a:spAutoFit/>
          </a:bodyPr>
          <a:lstStyle/>
          <a:p>
            <a:r>
              <a:rPr lang="en-US" b="1">
                <a:solidFill>
                  <a:srgbClr val="001AE6"/>
                </a:solidFill>
                <a:latin typeface="Humanist777BT-BlackB"/>
              </a:rPr>
              <a:t>Average Value of Sinusoidal Current</a:t>
            </a:r>
            <a:endParaRPr lang="en-US" b="1"/>
          </a:p>
        </p:txBody>
      </p:sp>
      <p:pic>
        <p:nvPicPr>
          <p:cNvPr id="3" name="Picture 2"/>
          <p:cNvPicPr>
            <a:picLocks noChangeAspect="1"/>
          </p:cNvPicPr>
          <p:nvPr/>
        </p:nvPicPr>
        <p:blipFill>
          <a:blip r:embed="rId2"/>
          <a:stretch>
            <a:fillRect/>
          </a:stretch>
        </p:blipFill>
        <p:spPr>
          <a:xfrm>
            <a:off x="8300002" y="262595"/>
            <a:ext cx="3891998" cy="2666271"/>
          </a:xfrm>
          <a:prstGeom prst="rect">
            <a:avLst/>
          </a:prstGeom>
        </p:spPr>
      </p:pic>
      <p:pic>
        <p:nvPicPr>
          <p:cNvPr id="4" name="Picture 3"/>
          <p:cNvPicPr>
            <a:picLocks noChangeAspect="1"/>
          </p:cNvPicPr>
          <p:nvPr/>
        </p:nvPicPr>
        <p:blipFill>
          <a:blip r:embed="rId3"/>
          <a:stretch>
            <a:fillRect/>
          </a:stretch>
        </p:blipFill>
        <p:spPr>
          <a:xfrm>
            <a:off x="1046714" y="755995"/>
            <a:ext cx="1312048" cy="343935"/>
          </a:xfrm>
          <a:prstGeom prst="rect">
            <a:avLst/>
          </a:prstGeom>
        </p:spPr>
      </p:pic>
      <p:grpSp>
        <p:nvGrpSpPr>
          <p:cNvPr id="7" name="Group 6"/>
          <p:cNvGrpSpPr/>
          <p:nvPr/>
        </p:nvGrpSpPr>
        <p:grpSpPr>
          <a:xfrm>
            <a:off x="172762" y="1170989"/>
            <a:ext cx="6228038" cy="3498574"/>
            <a:chOff x="384797" y="1245704"/>
            <a:chExt cx="6228038" cy="3498574"/>
          </a:xfrm>
        </p:grpSpPr>
        <p:pic>
          <p:nvPicPr>
            <p:cNvPr id="5" name="Picture 4"/>
            <p:cNvPicPr>
              <a:picLocks noChangeAspect="1"/>
            </p:cNvPicPr>
            <p:nvPr/>
          </p:nvPicPr>
          <p:blipFill>
            <a:blip r:embed="rId4"/>
            <a:stretch>
              <a:fillRect/>
            </a:stretch>
          </p:blipFill>
          <p:spPr>
            <a:xfrm>
              <a:off x="384797" y="1373878"/>
              <a:ext cx="6090144" cy="3370400"/>
            </a:xfrm>
            <a:prstGeom prst="rect">
              <a:avLst/>
            </a:prstGeom>
          </p:spPr>
        </p:pic>
        <p:sp>
          <p:nvSpPr>
            <p:cNvPr id="6" name="Rectangle 5"/>
            <p:cNvSpPr/>
            <p:nvPr/>
          </p:nvSpPr>
          <p:spPr>
            <a:xfrm>
              <a:off x="5128591" y="1245704"/>
              <a:ext cx="1484244" cy="18288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8" name="Rectangle 7"/>
          <p:cNvSpPr/>
          <p:nvPr/>
        </p:nvSpPr>
        <p:spPr>
          <a:xfrm>
            <a:off x="430695" y="4797737"/>
            <a:ext cx="10455966" cy="1477328"/>
          </a:xfrm>
          <a:prstGeom prst="rect">
            <a:avLst/>
          </a:prstGeom>
        </p:spPr>
        <p:txBody>
          <a:bodyPr wrap="square">
            <a:spAutoFit/>
          </a:bodyPr>
          <a:lstStyle/>
          <a:p>
            <a:r>
              <a:rPr lang="en-US">
                <a:latin typeface="TimesNewRomanPS-ItalicMT"/>
              </a:rPr>
              <a:t>Hence, the half-cycle average value of </a:t>
            </a:r>
            <a:r>
              <a:rPr lang="en-US" err="1">
                <a:latin typeface="TimesNewRomanPS-ItalicMT"/>
              </a:rPr>
              <a:t>a.c</a:t>
            </a:r>
            <a:r>
              <a:rPr lang="en-US">
                <a:latin typeface="TimesNewRomanPS-ItalicMT"/>
              </a:rPr>
              <a:t>. is 0·637 times the peak value of </a:t>
            </a:r>
            <a:r>
              <a:rPr lang="en-US" err="1">
                <a:latin typeface="TimesNewRomanPS-ItalicMT"/>
              </a:rPr>
              <a:t>a.c</a:t>
            </a:r>
            <a:r>
              <a:rPr lang="en-US">
                <a:latin typeface="TimesNewRomanPS-ItalicMT"/>
              </a:rPr>
              <a:t>.</a:t>
            </a:r>
          </a:p>
          <a:p>
            <a:r>
              <a:rPr lang="en-US">
                <a:latin typeface="TimesNewRomanPSMT"/>
              </a:rPr>
              <a:t>For positive half-cycle, </a:t>
            </a:r>
            <a:r>
              <a:rPr lang="en-US" err="1">
                <a:latin typeface="TimesNewRomanPS-ItalicMT"/>
              </a:rPr>
              <a:t>I</a:t>
            </a:r>
            <a:r>
              <a:rPr lang="en-US" sz="800" err="1">
                <a:latin typeface="TimesNewRomanPS-ItalicMT"/>
              </a:rPr>
              <a:t>av</a:t>
            </a:r>
            <a:r>
              <a:rPr lang="en-US" sz="800">
                <a:latin typeface="TimesNewRomanPS-ItalicMT"/>
              </a:rPr>
              <a:t> </a:t>
            </a:r>
            <a:r>
              <a:rPr lang="en-US">
                <a:latin typeface="TimesNewRomanPSMT"/>
              </a:rPr>
              <a:t>= + 0·637 </a:t>
            </a:r>
            <a:r>
              <a:rPr lang="en-US" err="1">
                <a:latin typeface="TimesNewRomanPS-ItalicMT"/>
              </a:rPr>
              <a:t>I</a:t>
            </a:r>
            <a:r>
              <a:rPr lang="en-US" sz="800" err="1">
                <a:latin typeface="TimesNewRomanPS-ItalicMT"/>
              </a:rPr>
              <a:t>m</a:t>
            </a:r>
            <a:endParaRPr lang="en-US" sz="800">
              <a:latin typeface="TimesNewRomanPS-ItalicMT"/>
            </a:endParaRPr>
          </a:p>
          <a:p>
            <a:r>
              <a:rPr lang="en-US">
                <a:latin typeface="TimesNewRomanPSMT"/>
              </a:rPr>
              <a:t>For negative half-cycle, </a:t>
            </a:r>
            <a:r>
              <a:rPr lang="en-US" err="1">
                <a:latin typeface="TimesNewRomanPS-ItalicMT"/>
              </a:rPr>
              <a:t>I</a:t>
            </a:r>
            <a:r>
              <a:rPr lang="en-US" sz="800" err="1">
                <a:latin typeface="TimesNewRomanPS-ItalicMT"/>
              </a:rPr>
              <a:t>av</a:t>
            </a:r>
            <a:r>
              <a:rPr lang="en-US" sz="800">
                <a:latin typeface="TimesNewRomanPS-ItalicMT"/>
              </a:rPr>
              <a:t> </a:t>
            </a:r>
            <a:r>
              <a:rPr lang="en-US">
                <a:latin typeface="TimesNewRomanPSMT"/>
              </a:rPr>
              <a:t>= </a:t>
            </a:r>
            <a:r>
              <a:rPr lang="en-US">
                <a:latin typeface="SymbolMT"/>
              </a:rPr>
              <a:t>− </a:t>
            </a:r>
            <a:r>
              <a:rPr lang="en-US">
                <a:latin typeface="TimesNewRomanPSMT"/>
              </a:rPr>
              <a:t>0·637 </a:t>
            </a:r>
            <a:r>
              <a:rPr lang="en-US" err="1">
                <a:latin typeface="TimesNewRomanPS-ItalicMT"/>
              </a:rPr>
              <a:t>I</a:t>
            </a:r>
            <a:r>
              <a:rPr lang="en-US" sz="800" err="1">
                <a:latin typeface="TimesNewRomanPS-ItalicMT"/>
              </a:rPr>
              <a:t>m</a:t>
            </a:r>
            <a:endParaRPr lang="en-US" sz="800">
              <a:latin typeface="TimesNewRomanPS-ItalicMT"/>
            </a:endParaRPr>
          </a:p>
          <a:p>
            <a:r>
              <a:rPr lang="en-US">
                <a:latin typeface="TimesNewRomanPSMT"/>
              </a:rPr>
              <a:t>Clearly, average value of </a:t>
            </a:r>
            <a:r>
              <a:rPr lang="en-US" err="1">
                <a:latin typeface="TimesNewRomanPSMT"/>
              </a:rPr>
              <a:t>a.c</a:t>
            </a:r>
            <a:r>
              <a:rPr lang="en-US">
                <a:latin typeface="TimesNewRomanPSMT"/>
              </a:rPr>
              <a:t>. over a complete cycle is zero. Similarly, it can be proved that for</a:t>
            </a:r>
          </a:p>
          <a:p>
            <a:r>
              <a:rPr lang="en-US">
                <a:latin typeface="TimesNewRomanPSMT"/>
              </a:rPr>
              <a:t>alternating voltage varying </a:t>
            </a:r>
            <a:r>
              <a:rPr lang="en-US" err="1">
                <a:latin typeface="TimesNewRomanPSMT"/>
              </a:rPr>
              <a:t>sinusoidally</a:t>
            </a:r>
            <a:r>
              <a:rPr lang="en-US">
                <a:latin typeface="TimesNewRomanPSMT"/>
              </a:rPr>
              <a:t>, </a:t>
            </a:r>
            <a:r>
              <a:rPr lang="en-US" b="1" err="1">
                <a:latin typeface="TimesNewRomanPS-BoldItalicMT"/>
              </a:rPr>
              <a:t>V</a:t>
            </a:r>
            <a:r>
              <a:rPr lang="en-US" sz="800" b="1" err="1">
                <a:latin typeface="TimesNewRomanPS-BoldItalicMT"/>
              </a:rPr>
              <a:t>av</a:t>
            </a:r>
            <a:r>
              <a:rPr lang="en-US" sz="800" b="1">
                <a:latin typeface="TimesNewRomanPS-BoldItalicMT"/>
              </a:rPr>
              <a:t> </a:t>
            </a:r>
            <a:r>
              <a:rPr lang="en-US" b="1">
                <a:latin typeface="TimesNewRomanPS-BoldItalicMT"/>
              </a:rPr>
              <a:t>= </a:t>
            </a:r>
            <a:r>
              <a:rPr lang="en-US" b="1">
                <a:latin typeface="TimesNewRomanPS-BoldMT"/>
              </a:rPr>
              <a:t>0·637 </a:t>
            </a:r>
            <a:r>
              <a:rPr lang="en-US" b="1" err="1">
                <a:latin typeface="TimesNewRomanPS-BoldItalicMT"/>
              </a:rPr>
              <a:t>V</a:t>
            </a:r>
            <a:r>
              <a:rPr lang="en-US" sz="800" b="1" err="1">
                <a:latin typeface="TimesNewRomanPS-BoldItalicMT"/>
              </a:rPr>
              <a:t>m</a:t>
            </a:r>
            <a:endParaRPr lang="en-US"/>
          </a:p>
        </p:txBody>
      </p:sp>
    </p:spTree>
    <p:extLst>
      <p:ext uri="{BB962C8B-B14F-4D97-AF65-F5344CB8AC3E}">
        <p14:creationId xmlns:p14="http://schemas.microsoft.com/office/powerpoint/2010/main" val="1992616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1549" y="448126"/>
            <a:ext cx="5724772" cy="369332"/>
          </a:xfrm>
          <a:prstGeom prst="rect">
            <a:avLst/>
          </a:prstGeom>
        </p:spPr>
        <p:txBody>
          <a:bodyPr wrap="none">
            <a:spAutoFit/>
          </a:bodyPr>
          <a:lstStyle/>
          <a:p>
            <a:r>
              <a:rPr lang="en-US" b="1">
                <a:solidFill>
                  <a:srgbClr val="001AE6"/>
                </a:solidFill>
                <a:latin typeface="Humanist777BT-BlackB"/>
              </a:rPr>
              <a:t>R.M.S.(Root Mean Square Value) or Effective Value</a:t>
            </a:r>
            <a:endParaRPr lang="en-US" b="1"/>
          </a:p>
        </p:txBody>
      </p:sp>
      <p:sp>
        <p:nvSpPr>
          <p:cNvPr id="3" name="Rectangle 2"/>
          <p:cNvSpPr/>
          <p:nvPr/>
        </p:nvSpPr>
        <p:spPr>
          <a:xfrm>
            <a:off x="471549" y="936728"/>
            <a:ext cx="10766294" cy="923330"/>
          </a:xfrm>
          <a:prstGeom prst="rect">
            <a:avLst/>
          </a:prstGeom>
        </p:spPr>
        <p:txBody>
          <a:bodyPr wrap="square">
            <a:spAutoFit/>
          </a:bodyPr>
          <a:lstStyle/>
          <a:p>
            <a:r>
              <a:rPr lang="en-US">
                <a:latin typeface="TimesNewRomanPS-ItalicMT"/>
              </a:rPr>
              <a:t>The </a:t>
            </a:r>
            <a:r>
              <a:rPr lang="en-US" b="1">
                <a:latin typeface="TimesNewRomanPS-BoldMT"/>
              </a:rPr>
              <a:t>effective or </a:t>
            </a:r>
            <a:r>
              <a:rPr lang="en-US" b="1" err="1">
                <a:latin typeface="TimesNewRomanPS-BoldMT"/>
              </a:rPr>
              <a:t>r.m.s</a:t>
            </a:r>
            <a:r>
              <a:rPr lang="en-US" b="1">
                <a:latin typeface="TimesNewRomanPS-BoldMT"/>
              </a:rPr>
              <a:t>. value </a:t>
            </a:r>
            <a:r>
              <a:rPr lang="en-US">
                <a:latin typeface="TimesNewRomanPS-ItalicMT"/>
              </a:rPr>
              <a:t>of an alternating current is that steady current </a:t>
            </a:r>
            <a:r>
              <a:rPr lang="en-US">
                <a:latin typeface="TimesNewRomanPSMT"/>
              </a:rPr>
              <a:t>(</a:t>
            </a:r>
            <a:r>
              <a:rPr lang="en-US" err="1">
                <a:latin typeface="TimesNewRomanPS-ItalicMT"/>
              </a:rPr>
              <a:t>d.c</a:t>
            </a:r>
            <a:r>
              <a:rPr lang="en-US" err="1">
                <a:latin typeface="TimesNewRomanPSMT"/>
              </a:rPr>
              <a:t>.</a:t>
            </a:r>
            <a:r>
              <a:rPr lang="en-US">
                <a:latin typeface="TimesNewRomanPSMT"/>
              </a:rPr>
              <a:t>) </a:t>
            </a:r>
            <a:r>
              <a:rPr lang="en-US">
                <a:latin typeface="TimesNewRomanPS-ItalicMT"/>
              </a:rPr>
              <a:t>which when</a:t>
            </a:r>
          </a:p>
          <a:p>
            <a:r>
              <a:rPr lang="en-US">
                <a:latin typeface="TimesNewRomanPS-ItalicMT"/>
              </a:rPr>
              <a:t>flowing through a given resistance for a given time produces the same amount of heat as produced</a:t>
            </a:r>
          </a:p>
          <a:p>
            <a:r>
              <a:rPr lang="en-US">
                <a:latin typeface="TimesNewRomanPS-ItalicMT"/>
              </a:rPr>
              <a:t>by the alternating current when flowing through the same resistance for the same time.</a:t>
            </a:r>
            <a:endParaRPr lang="en-US"/>
          </a:p>
        </p:txBody>
      </p:sp>
      <p:pic>
        <p:nvPicPr>
          <p:cNvPr id="4" name="Picture 3"/>
          <p:cNvPicPr>
            <a:picLocks noChangeAspect="1"/>
          </p:cNvPicPr>
          <p:nvPr/>
        </p:nvPicPr>
        <p:blipFill>
          <a:blip r:embed="rId2"/>
          <a:stretch>
            <a:fillRect/>
          </a:stretch>
        </p:blipFill>
        <p:spPr>
          <a:xfrm>
            <a:off x="1968569" y="1809426"/>
            <a:ext cx="1609213" cy="406063"/>
          </a:xfrm>
          <a:prstGeom prst="rect">
            <a:avLst/>
          </a:prstGeom>
        </p:spPr>
      </p:pic>
      <p:grpSp>
        <p:nvGrpSpPr>
          <p:cNvPr id="7" name="Group 6"/>
          <p:cNvGrpSpPr/>
          <p:nvPr/>
        </p:nvGrpSpPr>
        <p:grpSpPr>
          <a:xfrm>
            <a:off x="1101385" y="2215489"/>
            <a:ext cx="5094936" cy="4533570"/>
            <a:chOff x="1101385" y="2215489"/>
            <a:chExt cx="5094936" cy="4533570"/>
          </a:xfrm>
        </p:grpSpPr>
        <p:pic>
          <p:nvPicPr>
            <p:cNvPr id="5" name="Picture 4"/>
            <p:cNvPicPr>
              <a:picLocks noChangeAspect="1"/>
            </p:cNvPicPr>
            <p:nvPr/>
          </p:nvPicPr>
          <p:blipFill rotWithShape="1">
            <a:blip r:embed="rId3"/>
            <a:srcRect t="1513"/>
            <a:stretch/>
          </p:blipFill>
          <p:spPr>
            <a:xfrm>
              <a:off x="1101385" y="2215489"/>
              <a:ext cx="4952793" cy="4533570"/>
            </a:xfrm>
            <a:prstGeom prst="rect">
              <a:avLst/>
            </a:prstGeom>
          </p:spPr>
        </p:pic>
        <p:sp>
          <p:nvSpPr>
            <p:cNvPr id="6" name="Rectangle 5"/>
            <p:cNvSpPr/>
            <p:nvPr/>
          </p:nvSpPr>
          <p:spPr>
            <a:xfrm>
              <a:off x="5420139" y="2215489"/>
              <a:ext cx="776182" cy="275407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pic>
        <p:nvPicPr>
          <p:cNvPr id="8" name="Picture 7"/>
          <p:cNvPicPr>
            <a:picLocks noChangeAspect="1"/>
          </p:cNvPicPr>
          <p:nvPr/>
        </p:nvPicPr>
        <p:blipFill>
          <a:blip r:embed="rId4"/>
          <a:stretch>
            <a:fillRect/>
          </a:stretch>
        </p:blipFill>
        <p:spPr>
          <a:xfrm>
            <a:off x="6921362" y="2215489"/>
            <a:ext cx="3858039" cy="3017184"/>
          </a:xfrm>
          <a:prstGeom prst="rect">
            <a:avLst/>
          </a:prstGeom>
        </p:spPr>
      </p:pic>
      <p:pic>
        <p:nvPicPr>
          <p:cNvPr id="11" name="Picture 10"/>
          <p:cNvPicPr>
            <a:picLocks noChangeAspect="1"/>
          </p:cNvPicPr>
          <p:nvPr/>
        </p:nvPicPr>
        <p:blipFill>
          <a:blip r:embed="rId5"/>
          <a:stretch>
            <a:fillRect/>
          </a:stretch>
        </p:blipFill>
        <p:spPr>
          <a:xfrm>
            <a:off x="6779894" y="5588104"/>
            <a:ext cx="3097445" cy="812696"/>
          </a:xfrm>
          <a:prstGeom prst="rect">
            <a:avLst/>
          </a:prstGeom>
        </p:spPr>
      </p:pic>
    </p:spTree>
    <p:extLst>
      <p:ext uri="{BB962C8B-B14F-4D97-AF65-F5344CB8AC3E}">
        <p14:creationId xmlns:p14="http://schemas.microsoft.com/office/powerpoint/2010/main" val="400841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1531188" cy="369332"/>
          </a:xfrm>
          <a:prstGeom prst="rect">
            <a:avLst/>
          </a:prstGeom>
        </p:spPr>
        <p:txBody>
          <a:bodyPr wrap="none">
            <a:spAutoFit/>
          </a:bodyPr>
          <a:lstStyle/>
          <a:p>
            <a:r>
              <a:rPr lang="en-US" b="1">
                <a:solidFill>
                  <a:srgbClr val="001AE6"/>
                </a:solidFill>
                <a:latin typeface="Humanist777BT-BlackB"/>
              </a:rPr>
              <a:t>Form Factor</a:t>
            </a:r>
            <a:endParaRPr lang="en-US" b="1"/>
          </a:p>
        </p:txBody>
      </p:sp>
      <p:sp>
        <p:nvSpPr>
          <p:cNvPr id="3" name="Rectangle 2"/>
          <p:cNvSpPr/>
          <p:nvPr/>
        </p:nvSpPr>
        <p:spPr>
          <a:xfrm>
            <a:off x="339461" y="652819"/>
            <a:ext cx="10315285" cy="369332"/>
          </a:xfrm>
          <a:prstGeom prst="rect">
            <a:avLst/>
          </a:prstGeom>
        </p:spPr>
        <p:txBody>
          <a:bodyPr wrap="square">
            <a:spAutoFit/>
          </a:bodyPr>
          <a:lstStyle/>
          <a:p>
            <a:r>
              <a:rPr lang="en-US">
                <a:latin typeface="TimesNewRomanPS-ItalicMT"/>
              </a:rPr>
              <a:t>The ratio of </a:t>
            </a:r>
            <a:r>
              <a:rPr lang="en-US" err="1">
                <a:latin typeface="TimesNewRomanPS-ItalicMT"/>
              </a:rPr>
              <a:t>r.m.s</a:t>
            </a:r>
            <a:r>
              <a:rPr lang="en-US">
                <a:latin typeface="TimesNewRomanPS-ItalicMT"/>
              </a:rPr>
              <a:t>. value to the average value of an alternating quantity is known as </a:t>
            </a:r>
            <a:r>
              <a:rPr lang="en-US" b="1">
                <a:latin typeface="TimesNewRomanPS-BoldMT"/>
              </a:rPr>
              <a:t>form factor </a:t>
            </a:r>
            <a:r>
              <a:rPr lang="en-US">
                <a:latin typeface="TimesNewRomanPS-ItalicMT"/>
              </a:rPr>
              <a:t>i.e</a:t>
            </a:r>
            <a:r>
              <a:rPr lang="en-US">
                <a:latin typeface="TimesNewRomanPSMT"/>
              </a:rPr>
              <a:t>.</a:t>
            </a:r>
            <a:endParaRPr lang="en-US"/>
          </a:p>
        </p:txBody>
      </p:sp>
      <p:pic>
        <p:nvPicPr>
          <p:cNvPr id="4" name="Picture 3"/>
          <p:cNvPicPr>
            <a:picLocks noChangeAspect="1"/>
          </p:cNvPicPr>
          <p:nvPr/>
        </p:nvPicPr>
        <p:blipFill>
          <a:blip r:embed="rId2"/>
          <a:stretch>
            <a:fillRect/>
          </a:stretch>
        </p:blipFill>
        <p:spPr>
          <a:xfrm>
            <a:off x="3199365" y="1226266"/>
            <a:ext cx="3038120" cy="629038"/>
          </a:xfrm>
          <a:prstGeom prst="rect">
            <a:avLst/>
          </a:prstGeom>
        </p:spPr>
      </p:pic>
      <p:pic>
        <p:nvPicPr>
          <p:cNvPr id="5" name="Picture 4"/>
          <p:cNvPicPr>
            <a:picLocks noChangeAspect="1"/>
          </p:cNvPicPr>
          <p:nvPr/>
        </p:nvPicPr>
        <p:blipFill>
          <a:blip r:embed="rId3"/>
          <a:stretch>
            <a:fillRect/>
          </a:stretch>
        </p:blipFill>
        <p:spPr>
          <a:xfrm>
            <a:off x="1473086" y="2000798"/>
            <a:ext cx="5934879" cy="909924"/>
          </a:xfrm>
          <a:prstGeom prst="rect">
            <a:avLst/>
          </a:prstGeom>
        </p:spPr>
      </p:pic>
      <p:sp>
        <p:nvSpPr>
          <p:cNvPr id="6" name="Rectangle 5"/>
          <p:cNvSpPr/>
          <p:nvPr/>
        </p:nvSpPr>
        <p:spPr>
          <a:xfrm>
            <a:off x="339461" y="3056216"/>
            <a:ext cx="10315285" cy="923330"/>
          </a:xfrm>
          <a:prstGeom prst="rect">
            <a:avLst/>
          </a:prstGeom>
        </p:spPr>
        <p:txBody>
          <a:bodyPr wrap="square">
            <a:spAutoFit/>
          </a:bodyPr>
          <a:lstStyle/>
          <a:p>
            <a:r>
              <a:rPr lang="en-US">
                <a:latin typeface="TimesNewRomanPS-ItalicMT"/>
              </a:rPr>
              <a:t>The form factor gives a measure of the “</a:t>
            </a:r>
            <a:r>
              <a:rPr lang="en-US" err="1">
                <a:latin typeface="TimesNewRomanPS-ItalicMT"/>
              </a:rPr>
              <a:t>peakiness</a:t>
            </a:r>
            <a:r>
              <a:rPr lang="en-US">
                <a:latin typeface="TimesNewRomanPS-ItalicMT"/>
              </a:rPr>
              <a:t>” of the waveform. The peakier the wave, the</a:t>
            </a:r>
          </a:p>
          <a:p>
            <a:r>
              <a:rPr lang="en-US">
                <a:latin typeface="TimesNewRomanPS-ItalicMT"/>
              </a:rPr>
              <a:t>greater is its form factor and vice-versa. For instance, a sine wave is peakier than a square wave. Similarly, a triangular wave is more peaky than a sine wave and has a form factor of 1·15.</a:t>
            </a:r>
          </a:p>
        </p:txBody>
      </p:sp>
      <p:sp>
        <p:nvSpPr>
          <p:cNvPr id="7" name="Rectangle 6"/>
          <p:cNvSpPr/>
          <p:nvPr/>
        </p:nvSpPr>
        <p:spPr>
          <a:xfrm>
            <a:off x="339460" y="4200080"/>
            <a:ext cx="10633339" cy="646331"/>
          </a:xfrm>
          <a:prstGeom prst="rect">
            <a:avLst/>
          </a:prstGeom>
        </p:spPr>
        <p:txBody>
          <a:bodyPr wrap="square">
            <a:spAutoFit/>
          </a:bodyPr>
          <a:lstStyle/>
          <a:p>
            <a:r>
              <a:rPr lang="en-US" b="1">
                <a:solidFill>
                  <a:srgbClr val="0000FF"/>
                </a:solidFill>
                <a:latin typeface="TimesNewRomanPS-BoldMT"/>
              </a:rPr>
              <a:t>Peak factor</a:t>
            </a:r>
          </a:p>
          <a:p>
            <a:r>
              <a:rPr lang="en-US">
                <a:solidFill>
                  <a:srgbClr val="000000"/>
                </a:solidFill>
                <a:latin typeface="TimesNewRomanPS-ItalicMT"/>
              </a:rPr>
              <a:t>The ratio of maximum value to the </a:t>
            </a:r>
            <a:r>
              <a:rPr lang="en-US" err="1">
                <a:solidFill>
                  <a:srgbClr val="000000"/>
                </a:solidFill>
                <a:latin typeface="TimesNewRomanPS-ItalicMT"/>
              </a:rPr>
              <a:t>r.m.s</a:t>
            </a:r>
            <a:r>
              <a:rPr lang="en-US">
                <a:solidFill>
                  <a:srgbClr val="000000"/>
                </a:solidFill>
                <a:latin typeface="TimesNewRomanPS-ItalicMT"/>
              </a:rPr>
              <a:t>. value of an alternating quantity is known as </a:t>
            </a:r>
            <a:r>
              <a:rPr lang="en-US" b="1">
                <a:solidFill>
                  <a:srgbClr val="000000"/>
                </a:solidFill>
                <a:latin typeface="TimesNewRomanPS-BoldMT"/>
              </a:rPr>
              <a:t>peak factor</a:t>
            </a:r>
            <a:endParaRPr lang="en-US"/>
          </a:p>
        </p:txBody>
      </p:sp>
      <p:pic>
        <p:nvPicPr>
          <p:cNvPr id="8" name="Picture 7"/>
          <p:cNvPicPr>
            <a:picLocks noChangeAspect="1"/>
          </p:cNvPicPr>
          <p:nvPr/>
        </p:nvPicPr>
        <p:blipFill>
          <a:blip r:embed="rId4"/>
          <a:stretch>
            <a:fillRect/>
          </a:stretch>
        </p:blipFill>
        <p:spPr>
          <a:xfrm>
            <a:off x="3433556" y="4846411"/>
            <a:ext cx="2980776" cy="598941"/>
          </a:xfrm>
          <a:prstGeom prst="rect">
            <a:avLst/>
          </a:prstGeom>
        </p:spPr>
      </p:pic>
      <p:pic>
        <p:nvPicPr>
          <p:cNvPr id="9" name="Picture 8"/>
          <p:cNvPicPr>
            <a:picLocks noChangeAspect="1"/>
          </p:cNvPicPr>
          <p:nvPr/>
        </p:nvPicPr>
        <p:blipFill>
          <a:blip r:embed="rId5"/>
          <a:stretch>
            <a:fillRect/>
          </a:stretch>
        </p:blipFill>
        <p:spPr>
          <a:xfrm>
            <a:off x="1870651" y="5570089"/>
            <a:ext cx="5994267" cy="887044"/>
          </a:xfrm>
          <a:prstGeom prst="rect">
            <a:avLst/>
          </a:prstGeom>
        </p:spPr>
      </p:pic>
    </p:spTree>
    <p:extLst>
      <p:ext uri="{BB962C8B-B14F-4D97-AF65-F5344CB8AC3E}">
        <p14:creationId xmlns:p14="http://schemas.microsoft.com/office/powerpoint/2010/main" val="388121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573" y="365229"/>
            <a:ext cx="10880035" cy="923330"/>
          </a:xfrm>
          <a:prstGeom prst="rect">
            <a:avLst/>
          </a:prstGeom>
        </p:spPr>
        <p:txBody>
          <a:bodyPr wrap="square">
            <a:spAutoFit/>
          </a:bodyPr>
          <a:lstStyle/>
          <a:p>
            <a:r>
              <a:rPr lang="en-US">
                <a:latin typeface="TimesNewRomanPS-ItalicMT"/>
              </a:rPr>
              <a:t>Q. An alternating voltage v = 200 sin 314t is applied to a device which offers an </a:t>
            </a:r>
            <a:r>
              <a:rPr lang="en-US" err="1">
                <a:latin typeface="TimesNewRomanPS-ItalicMT"/>
              </a:rPr>
              <a:t>ohmic</a:t>
            </a:r>
            <a:r>
              <a:rPr lang="en-US">
                <a:latin typeface="TimesNewRomanPS-ItalicMT"/>
              </a:rPr>
              <a:t> resistance of 20 </a:t>
            </a:r>
            <a:r>
              <a:rPr lang="en-US">
                <a:latin typeface="SymbolMT"/>
              </a:rPr>
              <a:t>Ω </a:t>
            </a:r>
            <a:r>
              <a:rPr lang="en-US">
                <a:latin typeface="TimesNewRomanPS-ItalicMT"/>
              </a:rPr>
              <a:t>to the flow of current in one direction while entirely preventing the flow of current in the opposite direction. Calculate the current </a:t>
            </a:r>
            <a:r>
              <a:rPr lang="en-US" err="1">
                <a:latin typeface="TimesNewRomanPS-ItalicMT"/>
              </a:rPr>
              <a:t>r.m.s</a:t>
            </a:r>
            <a:r>
              <a:rPr lang="en-US">
                <a:latin typeface="TimesNewRomanPS-ItalicMT"/>
              </a:rPr>
              <a:t>. value, average value and form factor.</a:t>
            </a:r>
            <a:endParaRPr lang="en-US"/>
          </a:p>
        </p:txBody>
      </p:sp>
      <p:sp>
        <p:nvSpPr>
          <p:cNvPr id="3" name="Rectangle 2"/>
          <p:cNvSpPr/>
          <p:nvPr/>
        </p:nvSpPr>
        <p:spPr>
          <a:xfrm>
            <a:off x="304799" y="2943424"/>
            <a:ext cx="11489636" cy="923330"/>
          </a:xfrm>
          <a:prstGeom prst="rect">
            <a:avLst/>
          </a:prstGeom>
        </p:spPr>
        <p:txBody>
          <a:bodyPr wrap="square">
            <a:spAutoFit/>
          </a:bodyPr>
          <a:lstStyle/>
          <a:p>
            <a:r>
              <a:rPr lang="en-US">
                <a:latin typeface="TimesNewRomanPS-ItalicMT"/>
              </a:rPr>
              <a:t>Q. A current has the following steady values in amperes for equal intervals of time changing instantaneously from one value to the next .0, 10, 20, 30, 20, 10, 0, </a:t>
            </a:r>
            <a:r>
              <a:rPr lang="en-US">
                <a:latin typeface="SymbolMT"/>
              </a:rPr>
              <a:t>−</a:t>
            </a:r>
            <a:r>
              <a:rPr lang="en-US">
                <a:latin typeface="TimesNewRomanPS-ItalicMT"/>
              </a:rPr>
              <a:t>10, </a:t>
            </a:r>
            <a:r>
              <a:rPr lang="en-US">
                <a:latin typeface="SymbolMT"/>
              </a:rPr>
              <a:t>−</a:t>
            </a:r>
            <a:r>
              <a:rPr lang="en-US">
                <a:latin typeface="TimesNewRomanPS-ItalicMT"/>
              </a:rPr>
              <a:t>20, </a:t>
            </a:r>
            <a:r>
              <a:rPr lang="en-US">
                <a:latin typeface="SymbolMT"/>
              </a:rPr>
              <a:t>−</a:t>
            </a:r>
            <a:r>
              <a:rPr lang="en-US">
                <a:latin typeface="TimesNewRomanPS-ItalicMT"/>
              </a:rPr>
              <a:t>30, </a:t>
            </a:r>
            <a:r>
              <a:rPr lang="en-US">
                <a:latin typeface="SymbolMT"/>
              </a:rPr>
              <a:t>−</a:t>
            </a:r>
            <a:r>
              <a:rPr lang="en-US">
                <a:latin typeface="TimesNewRomanPS-ItalicMT"/>
              </a:rPr>
              <a:t>20, </a:t>
            </a:r>
            <a:r>
              <a:rPr lang="en-US">
                <a:latin typeface="SymbolMT"/>
              </a:rPr>
              <a:t>−</a:t>
            </a:r>
            <a:r>
              <a:rPr lang="en-US">
                <a:latin typeface="TimesNewRomanPS-ItalicMT"/>
              </a:rPr>
              <a:t>10, 0, etc. Calculate (</a:t>
            </a:r>
            <a:r>
              <a:rPr lang="en-US" err="1">
                <a:latin typeface="TimesNewRomanPS-ItalicMT"/>
              </a:rPr>
              <a:t>i</a:t>
            </a:r>
            <a:r>
              <a:rPr lang="en-US">
                <a:latin typeface="TimesNewRomanPS-ItalicMT"/>
              </a:rPr>
              <a:t>) average value (ii) </a:t>
            </a:r>
            <a:r>
              <a:rPr lang="en-US" err="1">
                <a:latin typeface="TimesNewRomanPS-ItalicMT"/>
              </a:rPr>
              <a:t>r.m.s</a:t>
            </a:r>
            <a:r>
              <a:rPr lang="en-US">
                <a:latin typeface="TimesNewRomanPS-ItalicMT"/>
              </a:rPr>
              <a:t>. value (iii) form factor and (iv) peak factor.</a:t>
            </a:r>
            <a:endParaRPr lang="en-US"/>
          </a:p>
        </p:txBody>
      </p:sp>
      <p:pic>
        <p:nvPicPr>
          <p:cNvPr id="4" name="Picture 3"/>
          <p:cNvPicPr>
            <a:picLocks noChangeAspect="1"/>
          </p:cNvPicPr>
          <p:nvPr/>
        </p:nvPicPr>
        <p:blipFill>
          <a:blip r:embed="rId2"/>
          <a:stretch>
            <a:fillRect/>
          </a:stretch>
        </p:blipFill>
        <p:spPr>
          <a:xfrm>
            <a:off x="6841435" y="3866754"/>
            <a:ext cx="4953000" cy="2447925"/>
          </a:xfrm>
          <a:prstGeom prst="rect">
            <a:avLst/>
          </a:prstGeom>
        </p:spPr>
      </p:pic>
    </p:spTree>
    <p:extLst>
      <p:ext uri="{BB962C8B-B14F-4D97-AF65-F5344CB8AC3E}">
        <p14:creationId xmlns:p14="http://schemas.microsoft.com/office/powerpoint/2010/main" val="343935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5909" y="328856"/>
            <a:ext cx="5416868" cy="369332"/>
          </a:xfrm>
          <a:prstGeom prst="rect">
            <a:avLst/>
          </a:prstGeom>
        </p:spPr>
        <p:txBody>
          <a:bodyPr wrap="none">
            <a:spAutoFit/>
          </a:bodyPr>
          <a:lstStyle/>
          <a:p>
            <a:r>
              <a:rPr lang="en-US" b="1">
                <a:solidFill>
                  <a:srgbClr val="001AE6"/>
                </a:solidFill>
                <a:latin typeface="Humanist777BT-BlackB"/>
              </a:rPr>
              <a:t>Phasor Representation of Sinusoidal Quantities</a:t>
            </a:r>
            <a:endParaRPr lang="en-US" b="1"/>
          </a:p>
        </p:txBody>
      </p:sp>
      <p:pic>
        <p:nvPicPr>
          <p:cNvPr id="3" name="Picture 2"/>
          <p:cNvPicPr>
            <a:picLocks noChangeAspect="1"/>
          </p:cNvPicPr>
          <p:nvPr/>
        </p:nvPicPr>
        <p:blipFill>
          <a:blip r:embed="rId2"/>
          <a:stretch>
            <a:fillRect/>
          </a:stretch>
        </p:blipFill>
        <p:spPr>
          <a:xfrm>
            <a:off x="2474221" y="698188"/>
            <a:ext cx="5026509" cy="2280435"/>
          </a:xfrm>
          <a:prstGeom prst="rect">
            <a:avLst/>
          </a:prstGeom>
        </p:spPr>
      </p:pic>
      <p:pic>
        <p:nvPicPr>
          <p:cNvPr id="5" name="Picture 4"/>
          <p:cNvPicPr>
            <a:picLocks noChangeAspect="1"/>
          </p:cNvPicPr>
          <p:nvPr/>
        </p:nvPicPr>
        <p:blipFill>
          <a:blip r:embed="rId3"/>
          <a:stretch>
            <a:fillRect/>
          </a:stretch>
        </p:blipFill>
        <p:spPr>
          <a:xfrm>
            <a:off x="1581767" y="3694944"/>
            <a:ext cx="3703905" cy="2215526"/>
          </a:xfrm>
          <a:prstGeom prst="rect">
            <a:avLst/>
          </a:prstGeom>
        </p:spPr>
      </p:pic>
      <p:pic>
        <p:nvPicPr>
          <p:cNvPr id="6" name="Picture 5"/>
          <p:cNvPicPr>
            <a:picLocks noChangeAspect="1"/>
          </p:cNvPicPr>
          <p:nvPr/>
        </p:nvPicPr>
        <p:blipFill>
          <a:blip r:embed="rId4"/>
          <a:stretch>
            <a:fillRect/>
          </a:stretch>
        </p:blipFill>
        <p:spPr>
          <a:xfrm>
            <a:off x="8725934" y="4083212"/>
            <a:ext cx="2187852" cy="1438990"/>
          </a:xfrm>
          <a:prstGeom prst="rect">
            <a:avLst/>
          </a:prstGeom>
        </p:spPr>
      </p:pic>
      <p:pic>
        <p:nvPicPr>
          <p:cNvPr id="7" name="Picture 6"/>
          <p:cNvPicPr>
            <a:picLocks noChangeAspect="1"/>
          </p:cNvPicPr>
          <p:nvPr/>
        </p:nvPicPr>
        <p:blipFill>
          <a:blip r:embed="rId5"/>
          <a:stretch>
            <a:fillRect/>
          </a:stretch>
        </p:blipFill>
        <p:spPr>
          <a:xfrm>
            <a:off x="5718312" y="4288356"/>
            <a:ext cx="2214723" cy="747469"/>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0662120" y="3687840"/>
              <a:ext cx="241560" cy="1232640"/>
            </p14:xfrm>
          </p:contentPart>
        </mc:Choice>
        <mc:Fallback xmlns="">
          <p:pic>
            <p:nvPicPr>
              <p:cNvPr id="4" name="Ink 3"/>
              <p:cNvPicPr/>
              <p:nvPr/>
            </p:nvPicPr>
            <p:blipFill>
              <a:blip r:embed="rId7"/>
              <a:stretch>
                <a:fillRect/>
              </a:stretch>
            </p:blipFill>
            <p:spPr>
              <a:xfrm>
                <a:off x="10652760" y="3678480"/>
                <a:ext cx="260280" cy="1251360"/>
              </a:xfrm>
              <a:prstGeom prst="rect">
                <a:avLst/>
              </a:prstGeom>
            </p:spPr>
          </p:pic>
        </mc:Fallback>
      </mc:AlternateContent>
    </p:spTree>
    <p:extLst>
      <p:ext uri="{BB962C8B-B14F-4D97-AF65-F5344CB8AC3E}">
        <p14:creationId xmlns:p14="http://schemas.microsoft.com/office/powerpoint/2010/main" val="388570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9289" y="752926"/>
            <a:ext cx="2616935" cy="369332"/>
          </a:xfrm>
          <a:prstGeom prst="rect">
            <a:avLst/>
          </a:prstGeom>
        </p:spPr>
        <p:txBody>
          <a:bodyPr wrap="none">
            <a:spAutoFit/>
          </a:bodyPr>
          <a:lstStyle/>
          <a:p>
            <a:r>
              <a:rPr lang="en-US" b="1">
                <a:solidFill>
                  <a:srgbClr val="0000FF"/>
                </a:solidFill>
                <a:latin typeface="TimesNewRomanPS-BoldMT"/>
              </a:rPr>
              <a:t>A.C. FUNDAMENTALS</a:t>
            </a:r>
          </a:p>
        </p:txBody>
      </p:sp>
      <p:pic>
        <p:nvPicPr>
          <p:cNvPr id="3" name="Picture 2"/>
          <p:cNvPicPr>
            <a:picLocks noChangeAspect="1"/>
          </p:cNvPicPr>
          <p:nvPr/>
        </p:nvPicPr>
        <p:blipFill>
          <a:blip r:embed="rId2"/>
          <a:stretch>
            <a:fillRect/>
          </a:stretch>
        </p:blipFill>
        <p:spPr>
          <a:xfrm>
            <a:off x="3654080" y="1415133"/>
            <a:ext cx="5317641" cy="1878569"/>
          </a:xfrm>
          <a:prstGeom prst="rect">
            <a:avLst/>
          </a:prstGeom>
        </p:spPr>
      </p:pic>
      <p:sp>
        <p:nvSpPr>
          <p:cNvPr id="4" name="Rectangle 3"/>
          <p:cNvSpPr/>
          <p:nvPr/>
        </p:nvSpPr>
        <p:spPr>
          <a:xfrm>
            <a:off x="1616763" y="5010908"/>
            <a:ext cx="9660835" cy="1200329"/>
          </a:xfrm>
          <a:prstGeom prst="rect">
            <a:avLst/>
          </a:prstGeom>
        </p:spPr>
        <p:txBody>
          <a:bodyPr wrap="square" lIns="91440" tIns="45720" rIns="91440" bIns="45720" anchor="t">
            <a:spAutoFit/>
          </a:bodyPr>
          <a:lstStyle/>
          <a:p>
            <a:r>
              <a:rPr lang="en-US" b="1" i="0" u="none" strike="noStrike" baseline="0">
                <a:latin typeface="TimesNewRomanPSMT"/>
              </a:rPr>
              <a:t>Advantages</a:t>
            </a:r>
            <a:r>
              <a:rPr lang="en-US">
                <a:latin typeface="TimesNewRomanPSMT"/>
              </a:rPr>
              <a:t> </a:t>
            </a:r>
            <a:endParaRPr lang="en-US" b="0" i="0" u="none" strike="noStrike" baseline="0">
              <a:latin typeface="TimesNewRomanPSMT"/>
            </a:endParaRPr>
          </a:p>
          <a:p>
            <a:pPr marL="285750" indent="-285750">
              <a:buFont typeface="Arial" panose="020B0604020202020204" pitchFamily="34" charset="0"/>
              <a:buChar char="•"/>
            </a:pPr>
            <a:r>
              <a:rPr lang="en-US" b="0" i="0" u="none" strike="noStrike" baseline="0">
                <a:latin typeface="TimesNewRomanPSMT"/>
              </a:rPr>
              <a:t>Alternating voltages can be stepped up or stepped down efficiently by means of a transformer.</a:t>
            </a:r>
          </a:p>
          <a:p>
            <a:pPr marL="285750" indent="-285750">
              <a:buFont typeface="Arial" panose="020B0604020202020204" pitchFamily="34" charset="0"/>
              <a:buChar char="•"/>
            </a:pPr>
            <a:r>
              <a:rPr lang="en-US" err="1">
                <a:latin typeface="TimesNewRomanPSMT"/>
              </a:rPr>
              <a:t>A</a:t>
            </a:r>
            <a:r>
              <a:rPr lang="en-US" b="0" i="0" u="none" strike="noStrike" baseline="0" err="1">
                <a:latin typeface="TimesNewRomanPSMT"/>
              </a:rPr>
              <a:t>.c.</a:t>
            </a:r>
            <a:r>
              <a:rPr lang="en-US" b="0" i="0" u="none" strike="noStrike" baseline="0">
                <a:latin typeface="TimesNewRomanPSMT"/>
              </a:rPr>
              <a:t> </a:t>
            </a:r>
            <a:r>
              <a:rPr lang="en-US">
                <a:latin typeface="TimesNewRomanPSMT"/>
              </a:rPr>
              <a:t>motors </a:t>
            </a:r>
            <a:r>
              <a:rPr lang="en-US" b="0" i="0" u="none" strike="noStrike" baseline="0">
                <a:latin typeface="TimesNewRomanPSMT"/>
              </a:rPr>
              <a:t>(induction motors) are cheaper and simpler in construction than </a:t>
            </a:r>
            <a:r>
              <a:rPr lang="en-US" b="0" i="0" u="none" strike="noStrike" baseline="0" err="1">
                <a:latin typeface="TimesNewRomanPSMT"/>
              </a:rPr>
              <a:t>d.c.</a:t>
            </a:r>
            <a:r>
              <a:rPr lang="en-US" b="0" i="0" u="none" strike="noStrike" baseline="0">
                <a:latin typeface="TimesNewRomanPSMT"/>
              </a:rPr>
              <a:t> motors.</a:t>
            </a:r>
            <a:r>
              <a:rPr lang="en-US">
                <a:latin typeface="TimesNewRomanPSMT"/>
              </a:rPr>
              <a:t> </a:t>
            </a:r>
          </a:p>
          <a:p>
            <a:pPr marL="285750" indent="-285750">
              <a:buFont typeface="Arial" panose="020B0604020202020204" pitchFamily="34" charset="0"/>
              <a:buChar char="•"/>
            </a:pPr>
            <a:r>
              <a:rPr lang="en-US" b="0" i="0" u="none" strike="noStrike" baseline="0">
                <a:latin typeface="TimesNewRomanPSMT"/>
              </a:rPr>
              <a:t>The switchgear (</a:t>
            </a:r>
            <a:r>
              <a:rPr lang="en-US" b="0" i="1" u="none" strike="noStrike" baseline="0">
                <a:latin typeface="TimesNewRomanPS-ItalicMT"/>
              </a:rPr>
              <a:t>e.g</a:t>
            </a:r>
            <a:r>
              <a:rPr lang="en-US" b="0" i="0" u="none" strike="noStrike" baseline="0">
                <a:latin typeface="TimesNewRomanPSMT"/>
              </a:rPr>
              <a:t>. switches, circuit breakers etc.) for </a:t>
            </a:r>
            <a:r>
              <a:rPr lang="en-US" b="0" i="0" u="none" strike="noStrike" baseline="0" err="1">
                <a:latin typeface="TimesNewRomanPSMT"/>
              </a:rPr>
              <a:t>a.c.</a:t>
            </a:r>
            <a:r>
              <a:rPr lang="en-US" b="0" i="0" u="none" strike="noStrike" baseline="0">
                <a:latin typeface="TimesNewRomanPSMT"/>
              </a:rPr>
              <a:t> system is simpler than the </a:t>
            </a:r>
            <a:r>
              <a:rPr lang="en-US" b="0" i="0" u="none" strike="noStrike" baseline="0" err="1">
                <a:latin typeface="TimesNewRomanPSMT"/>
              </a:rPr>
              <a:t>d.c.</a:t>
            </a:r>
            <a:r>
              <a:rPr lang="en-US" b="0" i="0" u="none" strike="noStrike" baseline="0">
                <a:latin typeface="TimesNewRomanPSMT"/>
              </a:rPr>
              <a:t> system</a:t>
            </a:r>
            <a:endParaRPr lang="en-US"/>
          </a:p>
        </p:txBody>
      </p:sp>
      <p:pic>
        <p:nvPicPr>
          <p:cNvPr id="5" name="Picture 4"/>
          <p:cNvPicPr>
            <a:picLocks noChangeAspect="1"/>
          </p:cNvPicPr>
          <p:nvPr/>
        </p:nvPicPr>
        <p:blipFill>
          <a:blip r:embed="rId3"/>
          <a:stretch>
            <a:fillRect/>
          </a:stretch>
        </p:blipFill>
        <p:spPr>
          <a:xfrm>
            <a:off x="3780180" y="3293702"/>
            <a:ext cx="5334000" cy="1857375"/>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312480" y="303480"/>
              <a:ext cx="11662560" cy="4670640"/>
            </p14:xfrm>
          </p:contentPart>
        </mc:Choice>
        <mc:Fallback xmlns="">
          <p:pic>
            <p:nvPicPr>
              <p:cNvPr id="6" name="Ink 5"/>
              <p:cNvPicPr/>
              <p:nvPr/>
            </p:nvPicPr>
            <p:blipFill>
              <a:blip r:embed="rId5"/>
              <a:stretch>
                <a:fillRect/>
              </a:stretch>
            </p:blipFill>
            <p:spPr>
              <a:xfrm>
                <a:off x="303120" y="294120"/>
                <a:ext cx="11681280" cy="4689360"/>
              </a:xfrm>
              <a:prstGeom prst="rect">
                <a:avLst/>
              </a:prstGeom>
            </p:spPr>
          </p:pic>
        </mc:Fallback>
      </mc:AlternateContent>
    </p:spTree>
    <p:extLst>
      <p:ext uri="{BB962C8B-B14F-4D97-AF65-F5344CB8AC3E}">
        <p14:creationId xmlns:p14="http://schemas.microsoft.com/office/powerpoint/2010/main" val="170202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2723823" cy="369332"/>
          </a:xfrm>
          <a:prstGeom prst="rect">
            <a:avLst/>
          </a:prstGeom>
        </p:spPr>
        <p:txBody>
          <a:bodyPr wrap="none">
            <a:spAutoFit/>
          </a:bodyPr>
          <a:lstStyle/>
          <a:p>
            <a:r>
              <a:rPr lang="en-US" b="1">
                <a:solidFill>
                  <a:srgbClr val="001AE6"/>
                </a:solidFill>
                <a:latin typeface="Humanist777BT-BlackB"/>
              </a:rPr>
              <a:t>Representing Phasors</a:t>
            </a:r>
            <a:endParaRPr lang="en-US" b="1"/>
          </a:p>
        </p:txBody>
      </p:sp>
      <p:cxnSp>
        <p:nvCxnSpPr>
          <p:cNvPr id="4" name="Straight Connector 3"/>
          <p:cNvCxnSpPr/>
          <p:nvPr/>
        </p:nvCxnSpPr>
        <p:spPr>
          <a:xfrm>
            <a:off x="8613913" y="1033670"/>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flipH="1">
            <a:off x="7533861" y="2093843"/>
            <a:ext cx="22992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8613913" y="3796748"/>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H="1">
            <a:off x="7533861" y="4856921"/>
            <a:ext cx="2299252"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357120" y="392760"/>
              <a:ext cx="11341080" cy="5849280"/>
            </p14:xfrm>
          </p:contentPart>
        </mc:Choice>
        <mc:Fallback xmlns="">
          <p:pic>
            <p:nvPicPr>
              <p:cNvPr id="6" name="Ink 5"/>
              <p:cNvPicPr/>
              <p:nvPr/>
            </p:nvPicPr>
            <p:blipFill>
              <a:blip r:embed="rId3"/>
              <a:stretch>
                <a:fillRect/>
              </a:stretch>
            </p:blipFill>
            <p:spPr>
              <a:xfrm>
                <a:off x="347760" y="383400"/>
                <a:ext cx="11359800" cy="5868000"/>
              </a:xfrm>
              <a:prstGeom prst="rect">
                <a:avLst/>
              </a:prstGeom>
            </p:spPr>
          </p:pic>
        </mc:Fallback>
      </mc:AlternateContent>
    </p:spTree>
    <p:extLst>
      <p:ext uri="{BB962C8B-B14F-4D97-AF65-F5344CB8AC3E}">
        <p14:creationId xmlns:p14="http://schemas.microsoft.com/office/powerpoint/2010/main" val="3296030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463" y="342108"/>
            <a:ext cx="1864613" cy="369332"/>
          </a:xfrm>
          <a:prstGeom prst="rect">
            <a:avLst/>
          </a:prstGeom>
        </p:spPr>
        <p:txBody>
          <a:bodyPr wrap="none">
            <a:spAutoFit/>
          </a:bodyPr>
          <a:lstStyle/>
          <a:p>
            <a:r>
              <a:rPr lang="en-US" b="1">
                <a:solidFill>
                  <a:srgbClr val="001AE6"/>
                </a:solidFill>
                <a:latin typeface="Humanist777BT-BlackB"/>
              </a:rPr>
              <a:t>Representation</a:t>
            </a:r>
            <a:endParaRPr lang="en-US" b="1"/>
          </a:p>
        </p:txBody>
      </p:sp>
      <p:sp>
        <p:nvSpPr>
          <p:cNvPr id="3" name="TextBox 2"/>
          <p:cNvSpPr txBox="1"/>
          <p:nvPr/>
        </p:nvSpPr>
        <p:spPr>
          <a:xfrm>
            <a:off x="339463" y="1139687"/>
            <a:ext cx="2160104" cy="369332"/>
          </a:xfrm>
          <a:prstGeom prst="rect">
            <a:avLst/>
          </a:prstGeom>
          <a:noFill/>
        </p:spPr>
        <p:txBody>
          <a:bodyPr wrap="square" rtlCol="0">
            <a:spAutoFit/>
          </a:bodyPr>
          <a:lstStyle/>
          <a:p>
            <a:r>
              <a:rPr lang="en-US" b="1"/>
              <a:t>Polar Form</a:t>
            </a:r>
          </a:p>
        </p:txBody>
      </p:sp>
      <p:sp>
        <p:nvSpPr>
          <p:cNvPr id="4" name="TextBox 3"/>
          <p:cNvSpPr txBox="1"/>
          <p:nvPr/>
        </p:nvSpPr>
        <p:spPr>
          <a:xfrm>
            <a:off x="339463" y="2988365"/>
            <a:ext cx="2160104" cy="369332"/>
          </a:xfrm>
          <a:prstGeom prst="rect">
            <a:avLst/>
          </a:prstGeom>
          <a:noFill/>
        </p:spPr>
        <p:txBody>
          <a:bodyPr wrap="square" rtlCol="0">
            <a:spAutoFit/>
          </a:bodyPr>
          <a:lstStyle/>
          <a:p>
            <a:r>
              <a:rPr lang="en-US" b="1"/>
              <a:t>Rectangular Form</a:t>
            </a:r>
          </a:p>
        </p:txBody>
      </p:sp>
      <p:sp>
        <p:nvSpPr>
          <p:cNvPr id="5" name="TextBox 4"/>
          <p:cNvSpPr txBox="1"/>
          <p:nvPr/>
        </p:nvSpPr>
        <p:spPr>
          <a:xfrm>
            <a:off x="339463" y="4652377"/>
            <a:ext cx="2160104" cy="369332"/>
          </a:xfrm>
          <a:prstGeom prst="rect">
            <a:avLst/>
          </a:prstGeom>
          <a:noFill/>
        </p:spPr>
        <p:txBody>
          <a:bodyPr wrap="square" rtlCol="0">
            <a:spAutoFit/>
          </a:bodyPr>
          <a:lstStyle/>
          <a:p>
            <a:r>
              <a:rPr lang="en-US" b="1"/>
              <a:t>Exponential Form</a:t>
            </a:r>
          </a:p>
        </p:txBody>
      </p:sp>
      <p:sp>
        <p:nvSpPr>
          <p:cNvPr id="7" name="TextBox 6"/>
          <p:cNvSpPr txBox="1"/>
          <p:nvPr/>
        </p:nvSpPr>
        <p:spPr>
          <a:xfrm>
            <a:off x="2269897" y="2988365"/>
            <a:ext cx="1704437" cy="369332"/>
          </a:xfrm>
          <a:prstGeom prst="rect">
            <a:avLst/>
          </a:prstGeom>
          <a:noFill/>
        </p:spPr>
        <p:txBody>
          <a:bodyPr wrap="square" rtlCol="0">
            <a:spAutoFit/>
          </a:bodyPr>
          <a:lstStyle/>
          <a:p>
            <a:r>
              <a:rPr lang="en-US"/>
              <a:t>A + j B</a:t>
            </a:r>
          </a:p>
        </p:txBody>
      </p:sp>
      <mc:AlternateContent xmlns:mc="http://schemas.openxmlformats.org/markup-compatibility/2006" xmlns:a14="http://schemas.microsoft.com/office/drawing/2010/main">
        <mc:Choice Requires="a14">
          <p:sp>
            <p:nvSpPr>
              <p:cNvPr id="9" name="TextBox 8"/>
              <p:cNvSpPr txBox="1"/>
              <p:nvPr/>
            </p:nvSpPr>
            <p:spPr>
              <a:xfrm>
                <a:off x="2269896" y="4652377"/>
                <a:ext cx="1704437" cy="378245"/>
              </a:xfrm>
              <a:prstGeom prst="rect">
                <a:avLst/>
              </a:prstGeom>
              <a:noFill/>
            </p:spPr>
            <p:txBody>
              <a:bodyPr wrap="square" rtlCol="0">
                <a:spAutoFit/>
              </a:bodyPr>
              <a:lstStyle/>
              <a:p>
                <a:r>
                  <a:rPr lang="en-US"/>
                  <a:t>Vm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r>
                          <a:rPr lang="en-US" b="0" i="1" smtClean="0">
                            <a:latin typeface="Cambria Math" panose="02040503050406030204" pitchFamily="18" charset="0"/>
                          </a:rPr>
                          <m:t>𝑗</m:t>
                        </m:r>
                        <m:r>
                          <a:rPr lang="el-GR" b="0" i="1" smtClean="0">
                            <a:latin typeface="Cambria Math" panose="02040503050406030204" pitchFamily="18" charset="0"/>
                            <a:ea typeface="Cambria Math" panose="02040503050406030204" pitchFamily="18" charset="0"/>
                          </a:rPr>
                          <m:t>∅</m:t>
                        </m:r>
                      </m:sup>
                    </m:sSup>
                  </m:oMath>
                </a14:m>
                <a:endParaRPr lang="en-US"/>
              </a:p>
            </p:txBody>
          </p:sp>
        </mc:Choice>
        <mc:Fallback xmlns="">
          <p:sp>
            <p:nvSpPr>
              <p:cNvPr id="9" name="TextBox 8"/>
              <p:cNvSpPr txBox="1">
                <a:spLocks noRot="1" noChangeAspect="1" noMove="1" noResize="1" noEditPoints="1" noAdjustHandles="1" noChangeArrowheads="1" noChangeShapeType="1" noTextEdit="1"/>
              </p:cNvSpPr>
              <p:nvPr/>
            </p:nvSpPr>
            <p:spPr>
              <a:xfrm>
                <a:off x="2269896" y="4652377"/>
                <a:ext cx="1704437" cy="378245"/>
              </a:xfrm>
              <a:prstGeom prst="rect">
                <a:avLst/>
              </a:prstGeom>
              <a:blipFill>
                <a:blip r:embed="rId2"/>
                <a:stretch>
                  <a:fillRect l="-2857" t="-4839" b="-25806"/>
                </a:stretch>
              </a:blipFill>
            </p:spPr>
            <p:txBody>
              <a:bodyPr/>
              <a:lstStyle/>
              <a:p>
                <a:r>
                  <a:rPr lang="en-US">
                    <a:noFill/>
                  </a:rPr>
                  <a:t> </a:t>
                </a:r>
              </a:p>
            </p:txBody>
          </p:sp>
        </mc:Fallback>
      </mc:AlternateContent>
      <p:cxnSp>
        <p:nvCxnSpPr>
          <p:cNvPr id="10" name="Straight Connector 9"/>
          <p:cNvCxnSpPr/>
          <p:nvPr/>
        </p:nvCxnSpPr>
        <p:spPr>
          <a:xfrm>
            <a:off x="8613913" y="1033670"/>
            <a:ext cx="13252" cy="2120347"/>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H="1">
            <a:off x="7533861" y="2093843"/>
            <a:ext cx="229925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8627165" y="1338470"/>
            <a:ext cx="768626" cy="75537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Freeform 20"/>
          <p:cNvSpPr/>
          <p:nvPr/>
        </p:nvSpPr>
        <p:spPr>
          <a:xfrm>
            <a:off x="8857397" y="1897039"/>
            <a:ext cx="122830" cy="196804"/>
          </a:xfrm>
          <a:custGeom>
            <a:avLst/>
            <a:gdLst>
              <a:gd name="connsiteX0" fmla="*/ 0 w 204716"/>
              <a:gd name="connsiteY0" fmla="*/ 0 h 192381"/>
              <a:gd name="connsiteX1" fmla="*/ 88710 w 204716"/>
              <a:gd name="connsiteY1" fmla="*/ 34119 h 192381"/>
              <a:gd name="connsiteX2" fmla="*/ 88710 w 204716"/>
              <a:gd name="connsiteY2" fmla="*/ 34119 h 192381"/>
              <a:gd name="connsiteX3" fmla="*/ 156949 w 204716"/>
              <a:gd name="connsiteY3" fmla="*/ 102358 h 192381"/>
              <a:gd name="connsiteX4" fmla="*/ 184245 w 204716"/>
              <a:gd name="connsiteY4" fmla="*/ 177421 h 192381"/>
              <a:gd name="connsiteX5" fmla="*/ 191069 w 204716"/>
              <a:gd name="connsiteY5" fmla="*/ 191068 h 192381"/>
              <a:gd name="connsiteX6" fmla="*/ 204716 w 204716"/>
              <a:gd name="connsiteY6" fmla="*/ 191068 h 1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4716" h="192381">
                <a:moveTo>
                  <a:pt x="0" y="0"/>
                </a:moveTo>
                <a:lnTo>
                  <a:pt x="88710" y="34119"/>
                </a:lnTo>
                <a:lnTo>
                  <a:pt x="88710" y="34119"/>
                </a:lnTo>
                <a:cubicBezTo>
                  <a:pt x="100083" y="45492"/>
                  <a:pt x="141027" y="78474"/>
                  <a:pt x="156949" y="102358"/>
                </a:cubicBezTo>
                <a:cubicBezTo>
                  <a:pt x="172871" y="126242"/>
                  <a:pt x="178558" y="162636"/>
                  <a:pt x="184245" y="177421"/>
                </a:cubicBezTo>
                <a:cubicBezTo>
                  <a:pt x="189932" y="192206"/>
                  <a:pt x="187657" y="188794"/>
                  <a:pt x="191069" y="191068"/>
                </a:cubicBezTo>
                <a:cubicBezTo>
                  <a:pt x="194481" y="193343"/>
                  <a:pt x="199598" y="192205"/>
                  <a:pt x="204716" y="191068"/>
                </a:cubicBezTo>
              </a:path>
            </a:pathLst>
          </a:cu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8918812" y="1716156"/>
            <a:ext cx="218364" cy="369332"/>
          </a:xfrm>
          <a:prstGeom prst="rect">
            <a:avLst/>
          </a:prstGeom>
          <a:noFill/>
        </p:spPr>
        <p:txBody>
          <a:bodyPr wrap="square" rtlCol="0">
            <a:spAutoFit/>
          </a:bodyPr>
          <a:lstStyle/>
          <a:p>
            <a:r>
              <a:rPr lang="el-GR">
                <a:latin typeface="Century Gothic" panose="020B0502020202020204" pitchFamily="34" charset="0"/>
              </a:rPr>
              <a:t>Φ</a:t>
            </a:r>
            <a:endParaRPr lang="en-US"/>
          </a:p>
        </p:txBody>
      </p:sp>
      <mc:AlternateContent xmlns:mc="http://schemas.openxmlformats.org/markup-compatibility/2006" xmlns:a14="http://schemas.microsoft.com/office/drawing/2010/main">
        <mc:Choice Requires="a14">
          <p:sp>
            <p:nvSpPr>
              <p:cNvPr id="23" name="TextBox 22"/>
              <p:cNvSpPr txBox="1"/>
              <p:nvPr/>
            </p:nvSpPr>
            <p:spPr>
              <a:xfrm>
                <a:off x="9084774" y="927065"/>
                <a:ext cx="996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𝑚</m:t>
                          </m:r>
                        </m:sub>
                      </m:sSub>
                    </m:oMath>
                  </m:oMathPara>
                </a14:m>
                <a:endParaRPr lang="en-US"/>
              </a:p>
            </p:txBody>
          </p:sp>
        </mc:Choice>
        <mc:Fallback xmlns="">
          <p:sp>
            <p:nvSpPr>
              <p:cNvPr id="23" name="TextBox 22"/>
              <p:cNvSpPr txBox="1">
                <a:spLocks noRot="1" noChangeAspect="1" noMove="1" noResize="1" noEditPoints="1" noAdjustHandles="1" noChangeArrowheads="1" noChangeShapeType="1" noTextEdit="1"/>
              </p:cNvSpPr>
              <p:nvPr/>
            </p:nvSpPr>
            <p:spPr>
              <a:xfrm>
                <a:off x="9084774" y="927065"/>
                <a:ext cx="9962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642960" y="1125000"/>
              <a:ext cx="9617760" cy="5536800"/>
            </p14:xfrm>
          </p:contentPart>
        </mc:Choice>
        <mc:Fallback xmlns="">
          <p:pic>
            <p:nvPicPr>
              <p:cNvPr id="12" name="Ink 11"/>
              <p:cNvPicPr/>
              <p:nvPr/>
            </p:nvPicPr>
            <p:blipFill>
              <a:blip r:embed="rId5"/>
              <a:stretch>
                <a:fillRect/>
              </a:stretch>
            </p:blipFill>
            <p:spPr>
              <a:xfrm>
                <a:off x="633600" y="1115640"/>
                <a:ext cx="9636480" cy="5555520"/>
              </a:xfrm>
              <a:prstGeom prst="rect">
                <a:avLst/>
              </a:prstGeom>
            </p:spPr>
          </p:pic>
        </mc:Fallback>
      </mc:AlternateContent>
    </p:spTree>
    <p:extLst>
      <p:ext uri="{BB962C8B-B14F-4D97-AF65-F5344CB8AC3E}">
        <p14:creationId xmlns:p14="http://schemas.microsoft.com/office/powerpoint/2010/main" val="1093735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447" y="304000"/>
            <a:ext cx="8989326" cy="1754326"/>
          </a:xfrm>
          <a:prstGeom prst="rect">
            <a:avLst/>
          </a:prstGeom>
        </p:spPr>
        <p:txBody>
          <a:bodyPr wrap="square">
            <a:spAutoFit/>
          </a:bodyPr>
          <a:lstStyle/>
          <a:p>
            <a:r>
              <a:rPr lang="en-US">
                <a:latin typeface="TimesNewRomanPS-ItalicMT"/>
              </a:rPr>
              <a:t>Three circuits in parallel take the following currents :</a:t>
            </a:r>
          </a:p>
          <a:p>
            <a:r>
              <a:rPr lang="en-US">
                <a:latin typeface="TimesNewRomanPS-ItalicMT"/>
              </a:rPr>
              <a:t>i</a:t>
            </a:r>
            <a:r>
              <a:rPr lang="en-US" sz="800">
                <a:latin typeface="TimesNewRomanPS-ItalicMT"/>
              </a:rPr>
              <a:t>1 </a:t>
            </a:r>
            <a:r>
              <a:rPr lang="en-US">
                <a:latin typeface="TimesNewRomanPSMT"/>
              </a:rPr>
              <a:t>= </a:t>
            </a:r>
            <a:r>
              <a:rPr lang="en-US">
                <a:latin typeface="TimesNewRomanPS-ItalicMT"/>
              </a:rPr>
              <a:t>20 sin 314 t </a:t>
            </a:r>
            <a:r>
              <a:rPr lang="en-US">
                <a:latin typeface="TimesNewRomanPSMT"/>
              </a:rPr>
              <a:t>;</a:t>
            </a:r>
          </a:p>
          <a:p>
            <a:r>
              <a:rPr lang="en-US">
                <a:latin typeface="TimesNewRomanPS-ItalicMT"/>
              </a:rPr>
              <a:t>i</a:t>
            </a:r>
            <a:r>
              <a:rPr lang="en-US" sz="800">
                <a:latin typeface="TimesNewRomanPS-ItalicMT"/>
              </a:rPr>
              <a:t>2 </a:t>
            </a:r>
            <a:r>
              <a:rPr lang="en-US">
                <a:latin typeface="TimesNewRomanPSMT"/>
              </a:rPr>
              <a:t>= </a:t>
            </a:r>
            <a:r>
              <a:rPr lang="en-US">
                <a:latin typeface="TimesNewRomanPS-ItalicMT"/>
              </a:rPr>
              <a:t>30 sin (314 t </a:t>
            </a:r>
            <a:r>
              <a:rPr lang="en-US">
                <a:latin typeface="TimesNewRomanPSMT"/>
              </a:rPr>
              <a:t>− </a:t>
            </a:r>
            <a:r>
              <a:rPr lang="el-GR">
                <a:latin typeface="TimesNewRomanPSMT"/>
              </a:rPr>
              <a:t>π</a:t>
            </a:r>
            <a:r>
              <a:rPr lang="el-GR">
                <a:latin typeface="TimesNewRomanPS-ItalicMT"/>
              </a:rPr>
              <a:t>/4) ; </a:t>
            </a:r>
            <a:endParaRPr lang="en-US">
              <a:latin typeface="TimesNewRomanPS-ItalicMT"/>
            </a:endParaRPr>
          </a:p>
          <a:p>
            <a:r>
              <a:rPr lang="en-US">
                <a:latin typeface="TimesNewRomanPS-ItalicMT"/>
              </a:rPr>
              <a:t>i</a:t>
            </a:r>
            <a:r>
              <a:rPr lang="en-US" sz="800">
                <a:latin typeface="TimesNewRomanPS-ItalicMT"/>
              </a:rPr>
              <a:t>3 </a:t>
            </a:r>
            <a:r>
              <a:rPr lang="en-US">
                <a:latin typeface="TimesNewRomanPSMT"/>
              </a:rPr>
              <a:t>= </a:t>
            </a:r>
            <a:r>
              <a:rPr lang="en-US">
                <a:latin typeface="TimesNewRomanPS-ItalicMT"/>
              </a:rPr>
              <a:t>40 cos (314 t + 2</a:t>
            </a:r>
            <a:r>
              <a:rPr lang="el-GR">
                <a:latin typeface="TimesNewRomanPSMT"/>
              </a:rPr>
              <a:t>π</a:t>
            </a:r>
            <a:r>
              <a:rPr lang="el-GR">
                <a:latin typeface="TimesNewRomanPS-ItalicMT"/>
              </a:rPr>
              <a:t>/</a:t>
            </a:r>
            <a:r>
              <a:rPr lang="en-US">
                <a:latin typeface="TimesNewRomanPS-ItalicMT"/>
              </a:rPr>
              <a:t>3</a:t>
            </a:r>
            <a:r>
              <a:rPr lang="el-GR">
                <a:latin typeface="TimesNewRomanPS-ItalicMT"/>
              </a:rPr>
              <a:t>)</a:t>
            </a:r>
          </a:p>
          <a:p>
            <a:r>
              <a:rPr lang="en-US">
                <a:latin typeface="TimesNewRomanPS-ItalicMT"/>
              </a:rPr>
              <a:t>Find the expression for the resultant current.</a:t>
            </a:r>
          </a:p>
          <a:p>
            <a:r>
              <a:rPr lang="en-US"/>
              <a:t>its </a:t>
            </a:r>
            <a:r>
              <a:rPr lang="en-US" err="1"/>
              <a:t>r.m.s</a:t>
            </a:r>
            <a:r>
              <a:rPr lang="en-US"/>
              <a:t>. value and frequency</a:t>
            </a:r>
          </a:p>
        </p:txBody>
      </p:sp>
    </p:spTree>
    <p:extLst>
      <p:ext uri="{BB962C8B-B14F-4D97-AF65-F5344CB8AC3E}">
        <p14:creationId xmlns:p14="http://schemas.microsoft.com/office/powerpoint/2010/main" val="4110996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529" y="147217"/>
            <a:ext cx="10522227" cy="2031325"/>
          </a:xfrm>
          <a:prstGeom prst="rect">
            <a:avLst/>
          </a:prstGeom>
        </p:spPr>
        <p:txBody>
          <a:bodyPr wrap="square">
            <a:spAutoFit/>
          </a:bodyPr>
          <a:lstStyle/>
          <a:p>
            <a:r>
              <a:rPr lang="en-US">
                <a:latin typeface="TimesNewRomanPS-ItalicMT"/>
              </a:rPr>
              <a:t>A circuit consists of four loads in series ; the voltage across these loads are given by the following relations measured in volts </a:t>
            </a:r>
            <a:r>
              <a:rPr lang="en-US">
                <a:latin typeface="TimesNewRomanPSMT"/>
              </a:rPr>
              <a:t>:</a:t>
            </a:r>
          </a:p>
          <a:p>
            <a:r>
              <a:rPr lang="en-US">
                <a:latin typeface="TimesNewRomanPS-ItalicMT"/>
              </a:rPr>
              <a:t>v</a:t>
            </a:r>
            <a:r>
              <a:rPr lang="en-US" sz="800">
                <a:latin typeface="TimesNewRomanPSMT"/>
              </a:rPr>
              <a:t>1 </a:t>
            </a:r>
            <a:r>
              <a:rPr lang="en-US">
                <a:latin typeface="TimesNewRomanPSMT"/>
              </a:rPr>
              <a:t>= 50 sin </a:t>
            </a:r>
            <a:r>
              <a:rPr lang="el-GR">
                <a:latin typeface="TimesNewRomanPSMT"/>
              </a:rPr>
              <a:t>ω </a:t>
            </a:r>
            <a:r>
              <a:rPr lang="en-US">
                <a:latin typeface="TimesNewRomanPS-ItalicMT"/>
              </a:rPr>
              <a:t>t ; </a:t>
            </a:r>
          </a:p>
          <a:p>
            <a:r>
              <a:rPr lang="en-US">
                <a:latin typeface="TimesNewRomanPS-ItalicMT"/>
              </a:rPr>
              <a:t>v</a:t>
            </a:r>
            <a:r>
              <a:rPr lang="en-US" sz="800">
                <a:latin typeface="TimesNewRomanPSMT"/>
              </a:rPr>
              <a:t>2 </a:t>
            </a:r>
            <a:r>
              <a:rPr lang="en-US">
                <a:latin typeface="TimesNewRomanPSMT"/>
              </a:rPr>
              <a:t>= 25 sin (</a:t>
            </a:r>
            <a:r>
              <a:rPr lang="el-GR">
                <a:latin typeface="TimesNewRomanPSMT"/>
              </a:rPr>
              <a:t>ω </a:t>
            </a:r>
            <a:r>
              <a:rPr lang="en-US">
                <a:latin typeface="TimesNewRomanPS-ItalicMT"/>
              </a:rPr>
              <a:t>t </a:t>
            </a:r>
            <a:r>
              <a:rPr lang="en-US">
                <a:latin typeface="TimesNewRomanPSMT"/>
              </a:rPr>
              <a:t>+ 60º)</a:t>
            </a:r>
          </a:p>
          <a:p>
            <a:r>
              <a:rPr lang="en-US">
                <a:latin typeface="TimesNewRomanPS-ItalicMT"/>
              </a:rPr>
              <a:t>v</a:t>
            </a:r>
            <a:r>
              <a:rPr lang="en-US" sz="800">
                <a:latin typeface="TimesNewRomanPSMT"/>
              </a:rPr>
              <a:t>3 </a:t>
            </a:r>
            <a:r>
              <a:rPr lang="en-US">
                <a:latin typeface="TimesNewRomanPSMT"/>
              </a:rPr>
              <a:t>= 40 cos </a:t>
            </a:r>
            <a:r>
              <a:rPr lang="el-GR">
                <a:latin typeface="TimesNewRomanPSMT"/>
              </a:rPr>
              <a:t>ω </a:t>
            </a:r>
            <a:r>
              <a:rPr lang="en-US">
                <a:latin typeface="TimesNewRomanPS-ItalicMT"/>
              </a:rPr>
              <a:t>t ; </a:t>
            </a:r>
          </a:p>
          <a:p>
            <a:r>
              <a:rPr lang="en-US">
                <a:latin typeface="TimesNewRomanPS-ItalicMT"/>
              </a:rPr>
              <a:t>v</a:t>
            </a:r>
            <a:r>
              <a:rPr lang="en-US" sz="800">
                <a:latin typeface="TimesNewRomanPSMT"/>
              </a:rPr>
              <a:t>4 </a:t>
            </a:r>
            <a:r>
              <a:rPr lang="en-US">
                <a:latin typeface="TimesNewRomanPSMT"/>
              </a:rPr>
              <a:t>= 30 sin (</a:t>
            </a:r>
            <a:r>
              <a:rPr lang="el-GR">
                <a:latin typeface="TimesNewRomanPSMT"/>
              </a:rPr>
              <a:t>ω </a:t>
            </a:r>
            <a:r>
              <a:rPr lang="en-US">
                <a:latin typeface="TimesNewRomanPS-ItalicMT"/>
              </a:rPr>
              <a:t>t </a:t>
            </a:r>
            <a:r>
              <a:rPr lang="en-US">
                <a:latin typeface="TimesNewRomanPSMT"/>
              </a:rPr>
              <a:t>− 45º)</a:t>
            </a:r>
          </a:p>
          <a:p>
            <a:r>
              <a:rPr lang="en-US">
                <a:latin typeface="TimesNewRomanPS-ItalicMT"/>
              </a:rPr>
              <a:t>Calculate the supply voltage giving the relation in similar form.</a:t>
            </a:r>
            <a:endParaRPr lang="en-US"/>
          </a:p>
        </p:txBody>
      </p:sp>
    </p:spTree>
    <p:extLst>
      <p:ext uri="{BB962C8B-B14F-4D97-AF65-F5344CB8AC3E}">
        <p14:creationId xmlns:p14="http://schemas.microsoft.com/office/powerpoint/2010/main" val="128682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524" y="214531"/>
            <a:ext cx="4570482" cy="369332"/>
          </a:xfrm>
          <a:prstGeom prst="rect">
            <a:avLst/>
          </a:prstGeom>
        </p:spPr>
        <p:txBody>
          <a:bodyPr wrap="none">
            <a:spAutoFit/>
          </a:bodyPr>
          <a:lstStyle/>
          <a:p>
            <a:r>
              <a:rPr lang="en-US" b="1">
                <a:solidFill>
                  <a:srgbClr val="001AE6"/>
                </a:solidFill>
                <a:latin typeface="Humanist777BT-BlackB"/>
              </a:rPr>
              <a:t>A.C. Circuit Containing Resistance Only</a:t>
            </a:r>
            <a:endParaRPr lang="en-US" b="1"/>
          </a:p>
        </p:txBody>
      </p:sp>
      <p:pic>
        <p:nvPicPr>
          <p:cNvPr id="3" name="Picture 2"/>
          <p:cNvPicPr>
            <a:picLocks noChangeAspect="1"/>
          </p:cNvPicPr>
          <p:nvPr/>
        </p:nvPicPr>
        <p:blipFill rotWithShape="1">
          <a:blip r:embed="rId3"/>
          <a:srcRect t="1279"/>
          <a:stretch/>
        </p:blipFill>
        <p:spPr>
          <a:xfrm>
            <a:off x="8473838" y="736978"/>
            <a:ext cx="2963010" cy="2579427"/>
          </a:xfrm>
          <a:prstGeom prst="rect">
            <a:avLst/>
          </a:prstGeom>
        </p:spPr>
      </p:pic>
      <p:sp>
        <p:nvSpPr>
          <p:cNvPr id="4" name="Rectangle 3"/>
          <p:cNvSpPr/>
          <p:nvPr/>
        </p:nvSpPr>
        <p:spPr>
          <a:xfrm>
            <a:off x="443524" y="832511"/>
            <a:ext cx="5416868" cy="369332"/>
          </a:xfrm>
          <a:prstGeom prst="rect">
            <a:avLst/>
          </a:prstGeom>
        </p:spPr>
        <p:txBody>
          <a:bodyPr wrap="none">
            <a:spAutoFit/>
          </a:bodyPr>
          <a:lstStyle/>
          <a:p>
            <a:r>
              <a:rPr lang="en-US">
                <a:latin typeface="TimesNewRomanPSMT"/>
              </a:rPr>
              <a:t>Let the alternating voltage be given by the equation</a:t>
            </a:r>
            <a:endParaRPr lang="en-US"/>
          </a:p>
        </p:txBody>
      </p:sp>
      <p:pic>
        <p:nvPicPr>
          <p:cNvPr id="5" name="Picture 4"/>
          <p:cNvPicPr>
            <a:picLocks noChangeAspect="1"/>
          </p:cNvPicPr>
          <p:nvPr/>
        </p:nvPicPr>
        <p:blipFill>
          <a:blip r:embed="rId4"/>
          <a:stretch>
            <a:fillRect/>
          </a:stretch>
        </p:blipFill>
        <p:spPr>
          <a:xfrm>
            <a:off x="1791974" y="1201843"/>
            <a:ext cx="1732644" cy="422241"/>
          </a:xfrm>
          <a:prstGeom prst="rect">
            <a:avLst/>
          </a:prstGeom>
        </p:spPr>
      </p:pic>
      <p:pic>
        <p:nvPicPr>
          <p:cNvPr id="6" name="Picture 5"/>
          <p:cNvPicPr>
            <a:picLocks noChangeAspect="1"/>
          </p:cNvPicPr>
          <p:nvPr/>
        </p:nvPicPr>
        <p:blipFill>
          <a:blip r:embed="rId5"/>
          <a:stretch>
            <a:fillRect/>
          </a:stretch>
        </p:blipFill>
        <p:spPr>
          <a:xfrm>
            <a:off x="1791974" y="1624084"/>
            <a:ext cx="1124002" cy="1014343"/>
          </a:xfrm>
          <a:prstGeom prst="rect">
            <a:avLst/>
          </a:prstGeom>
        </p:spPr>
      </p:pic>
      <p:pic>
        <p:nvPicPr>
          <p:cNvPr id="7" name="Picture 6"/>
          <p:cNvPicPr>
            <a:picLocks noChangeAspect="1"/>
          </p:cNvPicPr>
          <p:nvPr/>
        </p:nvPicPr>
        <p:blipFill rotWithShape="1">
          <a:blip r:embed="rId6"/>
          <a:srcRect t="10542"/>
          <a:stretch/>
        </p:blipFill>
        <p:spPr>
          <a:xfrm>
            <a:off x="1880468" y="2638426"/>
            <a:ext cx="1603201" cy="677979"/>
          </a:xfrm>
          <a:prstGeom prst="rect">
            <a:avLst/>
          </a:prstGeom>
        </p:spPr>
      </p:pic>
      <p:pic>
        <p:nvPicPr>
          <p:cNvPr id="8" name="Picture 7"/>
          <p:cNvPicPr>
            <a:picLocks noChangeAspect="1"/>
          </p:cNvPicPr>
          <p:nvPr/>
        </p:nvPicPr>
        <p:blipFill>
          <a:blip r:embed="rId7"/>
          <a:stretch>
            <a:fillRect/>
          </a:stretch>
        </p:blipFill>
        <p:spPr>
          <a:xfrm>
            <a:off x="1880468" y="3910926"/>
            <a:ext cx="1958693" cy="954657"/>
          </a:xfrm>
          <a:prstGeom prst="rect">
            <a:avLst/>
          </a:prstGeom>
        </p:spPr>
      </p:pic>
      <p:sp>
        <p:nvSpPr>
          <p:cNvPr id="9" name="Rectangle 8"/>
          <p:cNvSpPr/>
          <p:nvPr/>
        </p:nvSpPr>
        <p:spPr>
          <a:xfrm>
            <a:off x="443524" y="3429000"/>
            <a:ext cx="5816016" cy="369332"/>
          </a:xfrm>
          <a:prstGeom prst="rect">
            <a:avLst/>
          </a:prstGeom>
        </p:spPr>
        <p:txBody>
          <a:bodyPr wrap="none">
            <a:spAutoFit/>
          </a:bodyPr>
          <a:lstStyle/>
          <a:p>
            <a:r>
              <a:rPr lang="en-US">
                <a:latin typeface="TimesNewRomanPSMT"/>
              </a:rPr>
              <a:t>The value of </a:t>
            </a:r>
            <a:r>
              <a:rPr lang="en-US" i="1" err="1">
                <a:latin typeface="TimesNewRomanPS-ItalicMT"/>
              </a:rPr>
              <a:t>i</a:t>
            </a:r>
            <a:r>
              <a:rPr lang="en-US" i="1">
                <a:latin typeface="TimesNewRomanPS-ItalicMT"/>
              </a:rPr>
              <a:t> </a:t>
            </a:r>
            <a:r>
              <a:rPr lang="en-US">
                <a:latin typeface="TimesNewRomanPSMT"/>
              </a:rPr>
              <a:t>will be maximum (</a:t>
            </a:r>
            <a:r>
              <a:rPr lang="en-US" i="1">
                <a:latin typeface="TimesNewRomanPS-ItalicMT"/>
              </a:rPr>
              <a:t>i.e</a:t>
            </a:r>
            <a:r>
              <a:rPr lang="en-US">
                <a:latin typeface="TimesNewRomanPSMT"/>
              </a:rPr>
              <a:t>. </a:t>
            </a:r>
            <a:r>
              <a:rPr lang="en-US" i="1" err="1">
                <a:latin typeface="TimesNewRomanPS-ItalicMT"/>
              </a:rPr>
              <a:t>I</a:t>
            </a:r>
            <a:r>
              <a:rPr lang="en-US" sz="800" i="1" err="1">
                <a:latin typeface="TimesNewRomanPS-ItalicMT"/>
              </a:rPr>
              <a:t>m</a:t>
            </a:r>
            <a:r>
              <a:rPr lang="en-US">
                <a:latin typeface="TimesNewRomanPSMT"/>
              </a:rPr>
              <a:t>) when sin </a:t>
            </a:r>
            <a:r>
              <a:rPr lang="en-US" err="1">
                <a:latin typeface="TimesNewRomanPSMT"/>
              </a:rPr>
              <a:t>ω</a:t>
            </a:r>
            <a:r>
              <a:rPr lang="en-US" i="1" err="1">
                <a:latin typeface="TimesNewRomanPS-ItalicMT"/>
              </a:rPr>
              <a:t>t</a:t>
            </a:r>
            <a:r>
              <a:rPr lang="en-US" i="1">
                <a:latin typeface="TimesNewRomanPS-ItalicMT"/>
              </a:rPr>
              <a:t> </a:t>
            </a:r>
            <a:r>
              <a:rPr lang="en-US">
                <a:latin typeface="TimesNewRomanPSMT"/>
              </a:rPr>
              <a:t>= 1.</a:t>
            </a:r>
            <a:endParaRPr lang="en-US"/>
          </a:p>
        </p:txBody>
      </p:sp>
      <p:pic>
        <p:nvPicPr>
          <p:cNvPr id="10" name="Picture 9"/>
          <p:cNvPicPr>
            <a:picLocks noChangeAspect="1"/>
          </p:cNvPicPr>
          <p:nvPr/>
        </p:nvPicPr>
        <p:blipFill>
          <a:blip r:embed="rId8"/>
          <a:stretch>
            <a:fillRect/>
          </a:stretch>
        </p:blipFill>
        <p:spPr>
          <a:xfrm>
            <a:off x="4041976" y="4032071"/>
            <a:ext cx="8150024" cy="2367388"/>
          </a:xfrm>
          <a:prstGeom prst="rect">
            <a:avLst/>
          </a:prstGeom>
        </p:spPr>
      </p:pic>
      <mc:AlternateContent xmlns:mc="http://schemas.openxmlformats.org/markup-compatibility/2006" xmlns:p14="http://schemas.microsoft.com/office/powerpoint/2010/main">
        <mc:Choice Requires="p14">
          <p:contentPart p14:bwMode="auto" r:id="rId9">
            <p14:nvContentPartPr>
              <p14:cNvPr id="11" name="Ink 10"/>
              <p14:cNvContentPartPr/>
              <p14:nvPr/>
            </p14:nvContentPartPr>
            <p14:xfrm>
              <a:off x="6116760" y="1687680"/>
              <a:ext cx="4929480" cy="2973960"/>
            </p14:xfrm>
          </p:contentPart>
        </mc:Choice>
        <mc:Fallback xmlns="">
          <p:pic>
            <p:nvPicPr>
              <p:cNvPr id="11" name="Ink 10"/>
              <p:cNvPicPr/>
              <p:nvPr/>
            </p:nvPicPr>
            <p:blipFill>
              <a:blip r:embed="rId10"/>
              <a:stretch>
                <a:fillRect/>
              </a:stretch>
            </p:blipFill>
            <p:spPr>
              <a:xfrm>
                <a:off x="6107400" y="1678320"/>
                <a:ext cx="4948200" cy="2992680"/>
              </a:xfrm>
              <a:prstGeom prst="rect">
                <a:avLst/>
              </a:prstGeom>
            </p:spPr>
          </p:pic>
        </mc:Fallback>
      </mc:AlternateContent>
    </p:spTree>
    <p:extLst>
      <p:ext uri="{BB962C8B-B14F-4D97-AF65-F5344CB8AC3E}">
        <p14:creationId xmlns:p14="http://schemas.microsoft.com/office/powerpoint/2010/main" val="340637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0172" y="900604"/>
            <a:ext cx="7430742" cy="1081870"/>
          </a:xfrm>
          <a:prstGeom prst="rect">
            <a:avLst/>
          </a:prstGeom>
        </p:spPr>
      </p:pic>
      <p:sp>
        <p:nvSpPr>
          <p:cNvPr id="3" name="Rectangle 2"/>
          <p:cNvSpPr/>
          <p:nvPr/>
        </p:nvSpPr>
        <p:spPr>
          <a:xfrm>
            <a:off x="580172" y="1982474"/>
            <a:ext cx="10706527" cy="646331"/>
          </a:xfrm>
          <a:prstGeom prst="rect">
            <a:avLst/>
          </a:prstGeom>
        </p:spPr>
        <p:txBody>
          <a:bodyPr wrap="square">
            <a:spAutoFit/>
          </a:bodyPr>
          <a:lstStyle/>
          <a:p>
            <a:r>
              <a:rPr lang="en-US">
                <a:latin typeface="TimesNewRomanPSMT"/>
              </a:rPr>
              <a:t>Thus power consists of two parts </a:t>
            </a:r>
            <a:r>
              <a:rPr lang="en-US" i="1">
                <a:latin typeface="TimesNewRomanPS-ItalicMT"/>
              </a:rPr>
              <a:t>viz</a:t>
            </a:r>
            <a:r>
              <a:rPr lang="en-US">
                <a:latin typeface="TimesNewRomanPSMT"/>
              </a:rPr>
              <a:t>. a constant part (</a:t>
            </a:r>
            <a:r>
              <a:rPr lang="en-US" i="1" err="1">
                <a:latin typeface="TimesNewRomanPS-ItalicMT"/>
              </a:rPr>
              <a:t>V</a:t>
            </a:r>
            <a:r>
              <a:rPr lang="en-US" sz="800" i="1" err="1">
                <a:latin typeface="TimesNewRomanPS-ItalicMT"/>
              </a:rPr>
              <a:t>m</a:t>
            </a:r>
            <a:r>
              <a:rPr lang="en-US" i="1" err="1">
                <a:latin typeface="TimesNewRomanPS-ItalicMT"/>
              </a:rPr>
              <a:t>I</a:t>
            </a:r>
            <a:r>
              <a:rPr lang="en-US" sz="800" i="1" err="1">
                <a:latin typeface="TimesNewRomanPS-ItalicMT"/>
              </a:rPr>
              <a:t>m</a:t>
            </a:r>
            <a:r>
              <a:rPr lang="en-US">
                <a:latin typeface="TimesNewRomanPSMT"/>
              </a:rPr>
              <a:t>/2) and a fluctuating part (</a:t>
            </a:r>
            <a:r>
              <a:rPr lang="en-US" i="1" err="1">
                <a:latin typeface="TimesNewRomanPS-ItalicMT"/>
              </a:rPr>
              <a:t>V</a:t>
            </a:r>
            <a:r>
              <a:rPr lang="en-US" sz="800" i="1" err="1">
                <a:latin typeface="TimesNewRomanPS-ItalicMT"/>
              </a:rPr>
              <a:t>m</a:t>
            </a:r>
            <a:r>
              <a:rPr lang="en-US" i="1" err="1">
                <a:latin typeface="TimesNewRomanPS-ItalicMT"/>
              </a:rPr>
              <a:t>I</a:t>
            </a:r>
            <a:r>
              <a:rPr lang="en-US" sz="800" i="1" err="1">
                <a:latin typeface="TimesNewRomanPS-ItalicMT"/>
              </a:rPr>
              <a:t>m</a:t>
            </a:r>
            <a:r>
              <a:rPr lang="en-US">
                <a:latin typeface="TimesNewRomanPSMT"/>
              </a:rPr>
              <a:t>/2) cos2ω</a:t>
            </a:r>
            <a:r>
              <a:rPr lang="en-US" i="1">
                <a:latin typeface="TimesNewRomanPS-ItalicMT"/>
              </a:rPr>
              <a:t>t</a:t>
            </a:r>
            <a:r>
              <a:rPr lang="en-US">
                <a:latin typeface="TimesNewRomanPSMT"/>
              </a:rPr>
              <a:t>.</a:t>
            </a:r>
          </a:p>
          <a:p>
            <a:r>
              <a:rPr lang="en-US">
                <a:latin typeface="TimesNewRomanPSMT"/>
              </a:rPr>
              <a:t>Since power is a scalar quantity, average power over a complete cycle is to be considered.</a:t>
            </a:r>
            <a:endParaRPr lang="en-US"/>
          </a:p>
        </p:txBody>
      </p:sp>
      <p:pic>
        <p:nvPicPr>
          <p:cNvPr id="4" name="Picture 3"/>
          <p:cNvPicPr>
            <a:picLocks noChangeAspect="1"/>
          </p:cNvPicPr>
          <p:nvPr/>
        </p:nvPicPr>
        <p:blipFill rotWithShape="1">
          <a:blip r:embed="rId3"/>
          <a:srcRect t="3035"/>
          <a:stretch/>
        </p:blipFill>
        <p:spPr>
          <a:xfrm>
            <a:off x="580172" y="2879678"/>
            <a:ext cx="7965984" cy="2811437"/>
          </a:xfrm>
          <a:prstGeom prst="rect">
            <a:avLst/>
          </a:prstGeom>
        </p:spPr>
      </p:pic>
      <p:sp>
        <p:nvSpPr>
          <p:cNvPr id="5" name="Rectangle 4"/>
          <p:cNvSpPr/>
          <p:nvPr/>
        </p:nvSpPr>
        <p:spPr>
          <a:xfrm>
            <a:off x="580172" y="562216"/>
            <a:ext cx="877163" cy="369332"/>
          </a:xfrm>
          <a:prstGeom prst="rect">
            <a:avLst/>
          </a:prstGeom>
        </p:spPr>
        <p:txBody>
          <a:bodyPr wrap="none">
            <a:spAutoFit/>
          </a:bodyPr>
          <a:lstStyle/>
          <a:p>
            <a:r>
              <a:rPr lang="en-US" b="1">
                <a:solidFill>
                  <a:srgbClr val="0000FF"/>
                </a:solidFill>
                <a:latin typeface="TimesNewRomanPS-BoldMT"/>
              </a:rPr>
              <a:t>Power</a:t>
            </a:r>
            <a:endParaRPr lang="en-US"/>
          </a:p>
        </p:txBody>
      </p:sp>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5875560" y="2009160"/>
              <a:ext cx="81000" cy="89640"/>
            </p14:xfrm>
          </p:contentPart>
        </mc:Choice>
        <mc:Fallback xmlns="">
          <p:pic>
            <p:nvPicPr>
              <p:cNvPr id="6" name="Ink 5"/>
              <p:cNvPicPr/>
              <p:nvPr/>
            </p:nvPicPr>
            <p:blipFill>
              <a:blip r:embed="rId5"/>
              <a:stretch>
                <a:fillRect/>
              </a:stretch>
            </p:blipFill>
            <p:spPr>
              <a:xfrm>
                <a:off x="5866200" y="1999800"/>
                <a:ext cx="99720" cy="108360"/>
              </a:xfrm>
              <a:prstGeom prst="rect">
                <a:avLst/>
              </a:prstGeom>
            </p:spPr>
          </p:pic>
        </mc:Fallback>
      </mc:AlternateContent>
    </p:spTree>
    <p:extLst>
      <p:ext uri="{BB962C8B-B14F-4D97-AF65-F5344CB8AC3E}">
        <p14:creationId xmlns:p14="http://schemas.microsoft.com/office/powerpoint/2010/main" val="3381789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937" y="337361"/>
            <a:ext cx="5147563" cy="369332"/>
          </a:xfrm>
          <a:prstGeom prst="rect">
            <a:avLst/>
          </a:prstGeom>
        </p:spPr>
        <p:txBody>
          <a:bodyPr wrap="none">
            <a:spAutoFit/>
          </a:bodyPr>
          <a:lstStyle/>
          <a:p>
            <a:r>
              <a:rPr lang="en-US" b="1">
                <a:solidFill>
                  <a:srgbClr val="001AE6"/>
                </a:solidFill>
                <a:latin typeface="Humanist777BT-BlackB"/>
              </a:rPr>
              <a:t>A.C. Circuit Containing Pure Inductance Only</a:t>
            </a:r>
            <a:endParaRPr lang="en-US" b="1"/>
          </a:p>
        </p:txBody>
      </p:sp>
      <p:pic>
        <p:nvPicPr>
          <p:cNvPr id="3" name="Picture 2"/>
          <p:cNvPicPr>
            <a:picLocks noChangeAspect="1"/>
          </p:cNvPicPr>
          <p:nvPr/>
        </p:nvPicPr>
        <p:blipFill>
          <a:blip r:embed="rId2"/>
          <a:stretch>
            <a:fillRect/>
          </a:stretch>
        </p:blipFill>
        <p:spPr>
          <a:xfrm>
            <a:off x="8739756" y="706693"/>
            <a:ext cx="3151181" cy="2005297"/>
          </a:xfrm>
          <a:prstGeom prst="rect">
            <a:avLst/>
          </a:prstGeom>
        </p:spPr>
      </p:pic>
      <p:pic>
        <p:nvPicPr>
          <p:cNvPr id="4" name="Picture 3"/>
          <p:cNvPicPr>
            <a:picLocks noChangeAspect="1"/>
          </p:cNvPicPr>
          <p:nvPr/>
        </p:nvPicPr>
        <p:blipFill>
          <a:blip r:embed="rId3"/>
          <a:stretch>
            <a:fillRect/>
          </a:stretch>
        </p:blipFill>
        <p:spPr>
          <a:xfrm>
            <a:off x="723616" y="1026065"/>
            <a:ext cx="7482490" cy="4978950"/>
          </a:xfrm>
          <a:prstGeom prst="rect">
            <a:avLst/>
          </a:prstGeom>
        </p:spPr>
      </p:pic>
      <p:pic>
        <p:nvPicPr>
          <p:cNvPr id="5" name="Picture 4"/>
          <p:cNvPicPr>
            <a:picLocks noChangeAspect="1"/>
          </p:cNvPicPr>
          <p:nvPr/>
        </p:nvPicPr>
        <p:blipFill>
          <a:blip r:embed="rId4"/>
          <a:stretch>
            <a:fillRect/>
          </a:stretch>
        </p:blipFill>
        <p:spPr>
          <a:xfrm>
            <a:off x="9339120" y="3402415"/>
            <a:ext cx="2162118" cy="1824678"/>
          </a:xfrm>
          <a:prstGeom prst="rect">
            <a:avLst/>
          </a:prstGeom>
        </p:spPr>
      </p:pic>
      <p:sp>
        <p:nvSpPr>
          <p:cNvPr id="6" name="Rectangle 5"/>
          <p:cNvSpPr/>
          <p:nvPr/>
        </p:nvSpPr>
        <p:spPr>
          <a:xfrm>
            <a:off x="5526500" y="5353878"/>
            <a:ext cx="397565" cy="25179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41281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24489" y="759469"/>
            <a:ext cx="1731661" cy="1021236"/>
          </a:xfrm>
          <a:prstGeom prst="rect">
            <a:avLst/>
          </a:prstGeom>
        </p:spPr>
      </p:pic>
      <p:pic>
        <p:nvPicPr>
          <p:cNvPr id="3" name="Picture 2"/>
          <p:cNvPicPr>
            <a:picLocks noChangeAspect="1"/>
          </p:cNvPicPr>
          <p:nvPr/>
        </p:nvPicPr>
        <p:blipFill>
          <a:blip r:embed="rId3"/>
          <a:stretch>
            <a:fillRect/>
          </a:stretch>
        </p:blipFill>
        <p:spPr>
          <a:xfrm>
            <a:off x="1376218" y="1765462"/>
            <a:ext cx="2043639" cy="411778"/>
          </a:xfrm>
          <a:prstGeom prst="rect">
            <a:avLst/>
          </a:prstGeom>
        </p:spPr>
      </p:pic>
      <p:pic>
        <p:nvPicPr>
          <p:cNvPr id="4" name="Picture 3"/>
          <p:cNvPicPr>
            <a:picLocks noChangeAspect="1"/>
          </p:cNvPicPr>
          <p:nvPr/>
        </p:nvPicPr>
        <p:blipFill rotWithShape="1">
          <a:blip r:embed="rId4"/>
          <a:srcRect t="2116"/>
          <a:stretch/>
        </p:blipFill>
        <p:spPr>
          <a:xfrm>
            <a:off x="559487" y="3248167"/>
            <a:ext cx="8572347" cy="2524835"/>
          </a:xfrm>
          <a:prstGeom prst="rect">
            <a:avLst/>
          </a:prstGeom>
        </p:spPr>
      </p:pic>
      <p:sp>
        <p:nvSpPr>
          <p:cNvPr id="5" name="Rectangle 4"/>
          <p:cNvSpPr/>
          <p:nvPr/>
        </p:nvSpPr>
        <p:spPr>
          <a:xfrm>
            <a:off x="937637" y="2824243"/>
            <a:ext cx="877163" cy="369332"/>
          </a:xfrm>
          <a:prstGeom prst="rect">
            <a:avLst/>
          </a:prstGeom>
        </p:spPr>
        <p:txBody>
          <a:bodyPr wrap="none">
            <a:spAutoFit/>
          </a:bodyPr>
          <a:lstStyle/>
          <a:p>
            <a:r>
              <a:rPr lang="en-US" b="1">
                <a:solidFill>
                  <a:srgbClr val="0000FF"/>
                </a:solidFill>
                <a:latin typeface="TimesNewRomanPS-BoldMT"/>
              </a:rPr>
              <a:t>Power</a:t>
            </a:r>
            <a:endParaRPr lang="en-US"/>
          </a:p>
        </p:txBody>
      </p:sp>
      <p:pic>
        <p:nvPicPr>
          <p:cNvPr id="6" name="Picture 5"/>
          <p:cNvPicPr>
            <a:picLocks noChangeAspect="1"/>
          </p:cNvPicPr>
          <p:nvPr/>
        </p:nvPicPr>
        <p:blipFill rotWithShape="1">
          <a:blip r:embed="rId5"/>
          <a:srcRect b="4126"/>
          <a:stretch/>
        </p:blipFill>
        <p:spPr>
          <a:xfrm>
            <a:off x="4624104" y="388210"/>
            <a:ext cx="7567896" cy="2286751"/>
          </a:xfrm>
          <a:prstGeom prst="rect">
            <a:avLst/>
          </a:prstGeom>
        </p:spPr>
      </p:pic>
      <p:sp>
        <p:nvSpPr>
          <p:cNvPr id="7" name="Rectangle 6"/>
          <p:cNvSpPr/>
          <p:nvPr/>
        </p:nvSpPr>
        <p:spPr>
          <a:xfrm>
            <a:off x="768779" y="194166"/>
            <a:ext cx="2339102" cy="369332"/>
          </a:xfrm>
          <a:prstGeom prst="rect">
            <a:avLst/>
          </a:prstGeom>
        </p:spPr>
        <p:txBody>
          <a:bodyPr wrap="none">
            <a:spAutoFit/>
          </a:bodyPr>
          <a:lstStyle/>
          <a:p>
            <a:r>
              <a:rPr lang="en-US" b="1">
                <a:solidFill>
                  <a:srgbClr val="0000FF"/>
                </a:solidFill>
                <a:latin typeface="TimesNewRomanPS-BoldMT"/>
              </a:rPr>
              <a:t>Inductive reactance</a:t>
            </a:r>
            <a:endParaRPr lang="en-US"/>
          </a:p>
        </p:txBody>
      </p:sp>
      <p:sp>
        <p:nvSpPr>
          <p:cNvPr id="8" name="Rectangle 7"/>
          <p:cNvSpPr/>
          <p:nvPr/>
        </p:nvSpPr>
        <p:spPr>
          <a:xfrm>
            <a:off x="624843" y="5996106"/>
            <a:ext cx="11368374" cy="646331"/>
          </a:xfrm>
          <a:prstGeom prst="rect">
            <a:avLst/>
          </a:prstGeom>
        </p:spPr>
        <p:txBody>
          <a:bodyPr wrap="square">
            <a:spAutoFit/>
          </a:bodyPr>
          <a:lstStyle/>
          <a:p>
            <a:r>
              <a:rPr lang="en-US">
                <a:solidFill>
                  <a:srgbClr val="0000FF"/>
                </a:solidFill>
                <a:latin typeface="TimesNewRomanPS-BoldMT"/>
              </a:rPr>
              <a:t>In a resistance, current and </a:t>
            </a:r>
            <a:r>
              <a:rPr lang="en-US" err="1">
                <a:solidFill>
                  <a:srgbClr val="0000FF"/>
                </a:solidFill>
                <a:latin typeface="TimesNewRomanPS-BoldMT"/>
              </a:rPr>
              <a:t>p.d</a:t>
            </a:r>
            <a:r>
              <a:rPr lang="en-US">
                <a:solidFill>
                  <a:srgbClr val="0000FF"/>
                </a:solidFill>
                <a:latin typeface="TimesNewRomanPS-BoldMT"/>
              </a:rPr>
              <a:t>. are in phase and power is absorbed. In an inductance, current and </a:t>
            </a:r>
            <a:r>
              <a:rPr lang="en-US" err="1">
                <a:solidFill>
                  <a:srgbClr val="0000FF"/>
                </a:solidFill>
                <a:latin typeface="TimesNewRomanPS-BoldMT"/>
              </a:rPr>
              <a:t>p.d</a:t>
            </a:r>
            <a:r>
              <a:rPr lang="en-US">
                <a:solidFill>
                  <a:srgbClr val="0000FF"/>
                </a:solidFill>
                <a:latin typeface="TimesNewRomanPS-BoldMT"/>
              </a:rPr>
              <a:t>. are 90° out of phase and there is no net power consumed</a:t>
            </a:r>
          </a:p>
        </p:txBody>
      </p:sp>
      <mc:AlternateContent xmlns:mc="http://schemas.openxmlformats.org/markup-compatibility/2006" xmlns:p14="http://schemas.microsoft.com/office/powerpoint/2010/main">
        <mc:Choice Requires="p14">
          <p:contentPart p14:bwMode="auto" r:id="rId6">
            <p14:nvContentPartPr>
              <p14:cNvPr id="10" name="Ink 9"/>
              <p14:cNvContentPartPr/>
              <p14:nvPr/>
            </p14:nvContentPartPr>
            <p14:xfrm>
              <a:off x="1678680" y="2268000"/>
              <a:ext cx="1563120" cy="500400"/>
            </p14:xfrm>
          </p:contentPart>
        </mc:Choice>
        <mc:Fallback xmlns="">
          <p:pic>
            <p:nvPicPr>
              <p:cNvPr id="10" name="Ink 9"/>
              <p:cNvPicPr/>
              <p:nvPr/>
            </p:nvPicPr>
            <p:blipFill>
              <a:blip r:embed="rId7"/>
              <a:stretch>
                <a:fillRect/>
              </a:stretch>
            </p:blipFill>
            <p:spPr>
              <a:xfrm>
                <a:off x="1669320" y="2258640"/>
                <a:ext cx="1581840" cy="519120"/>
              </a:xfrm>
              <a:prstGeom prst="rect">
                <a:avLst/>
              </a:prstGeom>
            </p:spPr>
          </p:pic>
        </mc:Fallback>
      </mc:AlternateContent>
    </p:spTree>
    <p:extLst>
      <p:ext uri="{BB962C8B-B14F-4D97-AF65-F5344CB8AC3E}">
        <p14:creationId xmlns:p14="http://schemas.microsoft.com/office/powerpoint/2010/main" val="956447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5697" y="337361"/>
            <a:ext cx="4711546" cy="369332"/>
          </a:xfrm>
          <a:prstGeom prst="rect">
            <a:avLst/>
          </a:prstGeom>
        </p:spPr>
        <p:txBody>
          <a:bodyPr wrap="none">
            <a:spAutoFit/>
          </a:bodyPr>
          <a:lstStyle/>
          <a:p>
            <a:r>
              <a:rPr lang="en-US" b="1">
                <a:solidFill>
                  <a:srgbClr val="001AE6"/>
                </a:solidFill>
                <a:latin typeface="Humanist777BT-BlackB"/>
              </a:rPr>
              <a:t>A.C. Circuit Containing Capacitance Only</a:t>
            </a:r>
            <a:endParaRPr lang="en-US" b="1"/>
          </a:p>
        </p:txBody>
      </p:sp>
      <p:pic>
        <p:nvPicPr>
          <p:cNvPr id="3" name="Picture 2"/>
          <p:cNvPicPr>
            <a:picLocks noChangeAspect="1"/>
          </p:cNvPicPr>
          <p:nvPr/>
        </p:nvPicPr>
        <p:blipFill>
          <a:blip r:embed="rId2"/>
          <a:stretch>
            <a:fillRect/>
          </a:stretch>
        </p:blipFill>
        <p:spPr>
          <a:xfrm>
            <a:off x="8636615" y="706693"/>
            <a:ext cx="2929933" cy="1881827"/>
          </a:xfrm>
          <a:prstGeom prst="rect">
            <a:avLst/>
          </a:prstGeom>
        </p:spPr>
      </p:pic>
      <p:pic>
        <p:nvPicPr>
          <p:cNvPr id="4" name="Picture 3"/>
          <p:cNvPicPr>
            <a:picLocks noChangeAspect="1"/>
          </p:cNvPicPr>
          <p:nvPr/>
        </p:nvPicPr>
        <p:blipFill>
          <a:blip r:embed="rId3"/>
          <a:stretch>
            <a:fillRect/>
          </a:stretch>
        </p:blipFill>
        <p:spPr>
          <a:xfrm>
            <a:off x="9024008" y="3078352"/>
            <a:ext cx="2155145" cy="1903081"/>
          </a:xfrm>
          <a:prstGeom prst="rect">
            <a:avLst/>
          </a:prstGeom>
        </p:spPr>
      </p:pic>
      <p:pic>
        <p:nvPicPr>
          <p:cNvPr id="5" name="Picture 4"/>
          <p:cNvPicPr>
            <a:picLocks noChangeAspect="1"/>
          </p:cNvPicPr>
          <p:nvPr/>
        </p:nvPicPr>
        <p:blipFill>
          <a:blip r:embed="rId4"/>
          <a:stretch>
            <a:fillRect/>
          </a:stretch>
        </p:blipFill>
        <p:spPr>
          <a:xfrm>
            <a:off x="916958" y="971407"/>
            <a:ext cx="1633249" cy="366073"/>
          </a:xfrm>
          <a:prstGeom prst="rect">
            <a:avLst/>
          </a:prstGeom>
        </p:spPr>
      </p:pic>
      <p:pic>
        <p:nvPicPr>
          <p:cNvPr id="6" name="Picture 5"/>
          <p:cNvPicPr>
            <a:picLocks noChangeAspect="1"/>
          </p:cNvPicPr>
          <p:nvPr/>
        </p:nvPicPr>
        <p:blipFill>
          <a:blip r:embed="rId5"/>
          <a:stretch>
            <a:fillRect/>
          </a:stretch>
        </p:blipFill>
        <p:spPr>
          <a:xfrm>
            <a:off x="515984" y="2030601"/>
            <a:ext cx="7605096" cy="2950831"/>
          </a:xfrm>
          <a:prstGeom prst="rect">
            <a:avLst/>
          </a:prstGeom>
        </p:spPr>
      </p:pic>
      <p:sp>
        <p:nvSpPr>
          <p:cNvPr id="7" name="Rectangle 6"/>
          <p:cNvSpPr/>
          <p:nvPr/>
        </p:nvSpPr>
        <p:spPr>
          <a:xfrm>
            <a:off x="750929" y="1499374"/>
            <a:ext cx="7370151" cy="369332"/>
          </a:xfrm>
          <a:prstGeom prst="rect">
            <a:avLst/>
          </a:prstGeom>
        </p:spPr>
        <p:txBody>
          <a:bodyPr wrap="square">
            <a:spAutoFit/>
          </a:bodyPr>
          <a:lstStyle/>
          <a:p>
            <a:r>
              <a:rPr lang="en-US">
                <a:latin typeface="TimesNewRomanPSMT"/>
              </a:rPr>
              <a:t>Let at any instant </a:t>
            </a:r>
            <a:r>
              <a:rPr lang="en-US" i="1" err="1">
                <a:latin typeface="TimesNewRomanPS-ItalicMT"/>
              </a:rPr>
              <a:t>i</a:t>
            </a:r>
            <a:r>
              <a:rPr lang="en-US" i="1">
                <a:latin typeface="TimesNewRomanPS-ItalicMT"/>
              </a:rPr>
              <a:t> </a:t>
            </a:r>
            <a:r>
              <a:rPr lang="en-US">
                <a:latin typeface="TimesNewRomanPSMT"/>
              </a:rPr>
              <a:t>be the current and </a:t>
            </a:r>
            <a:r>
              <a:rPr lang="en-US" i="1">
                <a:latin typeface="TimesNewRomanPS-ItalicMT"/>
              </a:rPr>
              <a:t>q </a:t>
            </a:r>
            <a:r>
              <a:rPr lang="en-US">
                <a:latin typeface="TimesNewRomanPSMT"/>
              </a:rPr>
              <a:t>be the charge on the plates.</a:t>
            </a:r>
            <a:endParaRPr lang="en-US"/>
          </a:p>
        </p:txBody>
      </p:sp>
      <p:sp>
        <p:nvSpPr>
          <p:cNvPr id="8" name="Rectangle 7"/>
          <p:cNvSpPr/>
          <p:nvPr/>
        </p:nvSpPr>
        <p:spPr>
          <a:xfrm>
            <a:off x="4108175" y="4174435"/>
            <a:ext cx="1722782" cy="29154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0387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9650" y="815875"/>
            <a:ext cx="1921035" cy="1155510"/>
          </a:xfrm>
          <a:prstGeom prst="rect">
            <a:avLst/>
          </a:prstGeom>
        </p:spPr>
      </p:pic>
      <p:sp>
        <p:nvSpPr>
          <p:cNvPr id="3" name="Rectangle 2"/>
          <p:cNvSpPr/>
          <p:nvPr/>
        </p:nvSpPr>
        <p:spPr>
          <a:xfrm>
            <a:off x="570519" y="446543"/>
            <a:ext cx="2480166" cy="369332"/>
          </a:xfrm>
          <a:prstGeom prst="rect">
            <a:avLst/>
          </a:prstGeom>
        </p:spPr>
        <p:txBody>
          <a:bodyPr wrap="none">
            <a:spAutoFit/>
          </a:bodyPr>
          <a:lstStyle/>
          <a:p>
            <a:r>
              <a:rPr lang="en-US" b="1">
                <a:solidFill>
                  <a:srgbClr val="0000FF"/>
                </a:solidFill>
                <a:latin typeface="TimesNewRomanPS-BoldMT"/>
              </a:rPr>
              <a:t>Capacitive reactance</a:t>
            </a:r>
            <a:endParaRPr lang="en-US"/>
          </a:p>
        </p:txBody>
      </p:sp>
      <p:pic>
        <p:nvPicPr>
          <p:cNvPr id="4" name="Picture 3"/>
          <p:cNvPicPr>
            <a:picLocks noChangeAspect="1"/>
          </p:cNvPicPr>
          <p:nvPr/>
        </p:nvPicPr>
        <p:blipFill>
          <a:blip r:embed="rId3"/>
          <a:stretch>
            <a:fillRect/>
          </a:stretch>
        </p:blipFill>
        <p:spPr>
          <a:xfrm>
            <a:off x="1129650" y="1971385"/>
            <a:ext cx="2078718" cy="856769"/>
          </a:xfrm>
          <a:prstGeom prst="rect">
            <a:avLst/>
          </a:prstGeom>
        </p:spPr>
      </p:pic>
      <p:sp>
        <p:nvSpPr>
          <p:cNvPr id="5" name="Rectangle 4"/>
          <p:cNvSpPr/>
          <p:nvPr/>
        </p:nvSpPr>
        <p:spPr>
          <a:xfrm>
            <a:off x="691068" y="2942229"/>
            <a:ext cx="877163" cy="369332"/>
          </a:xfrm>
          <a:prstGeom prst="rect">
            <a:avLst/>
          </a:prstGeom>
        </p:spPr>
        <p:txBody>
          <a:bodyPr wrap="none">
            <a:spAutoFit/>
          </a:bodyPr>
          <a:lstStyle/>
          <a:p>
            <a:r>
              <a:rPr lang="en-US" b="1">
                <a:solidFill>
                  <a:srgbClr val="0000FF"/>
                </a:solidFill>
                <a:latin typeface="TimesNewRomanPS-BoldMT"/>
              </a:rPr>
              <a:t>Power</a:t>
            </a:r>
            <a:endParaRPr lang="en-US"/>
          </a:p>
        </p:txBody>
      </p:sp>
      <p:pic>
        <p:nvPicPr>
          <p:cNvPr id="6" name="Picture 5"/>
          <p:cNvPicPr>
            <a:picLocks noChangeAspect="1"/>
          </p:cNvPicPr>
          <p:nvPr/>
        </p:nvPicPr>
        <p:blipFill>
          <a:blip r:embed="rId4"/>
          <a:stretch>
            <a:fillRect/>
          </a:stretch>
        </p:blipFill>
        <p:spPr>
          <a:xfrm>
            <a:off x="244805" y="3744778"/>
            <a:ext cx="8881977" cy="2496332"/>
          </a:xfrm>
          <a:prstGeom prst="rect">
            <a:avLst/>
          </a:prstGeom>
        </p:spPr>
      </p:pic>
      <p:pic>
        <p:nvPicPr>
          <p:cNvPr id="7" name="Picture 6"/>
          <p:cNvPicPr>
            <a:picLocks noChangeAspect="1"/>
          </p:cNvPicPr>
          <p:nvPr/>
        </p:nvPicPr>
        <p:blipFill>
          <a:blip r:embed="rId5"/>
          <a:stretch>
            <a:fillRect/>
          </a:stretch>
        </p:blipFill>
        <p:spPr>
          <a:xfrm>
            <a:off x="4020687" y="341904"/>
            <a:ext cx="7716387" cy="2975387"/>
          </a:xfrm>
          <a:prstGeom prst="rect">
            <a:avLst/>
          </a:prstGeom>
        </p:spPr>
      </p:pic>
      <p:pic>
        <p:nvPicPr>
          <p:cNvPr id="8" name="Picture 7"/>
          <p:cNvPicPr>
            <a:picLocks noChangeAspect="1"/>
          </p:cNvPicPr>
          <p:nvPr/>
        </p:nvPicPr>
        <p:blipFill>
          <a:blip r:embed="rId6"/>
          <a:stretch>
            <a:fillRect/>
          </a:stretch>
        </p:blipFill>
        <p:spPr>
          <a:xfrm>
            <a:off x="716291" y="3798998"/>
            <a:ext cx="2265446" cy="312907"/>
          </a:xfrm>
          <a:prstGeom prst="rect">
            <a:avLst/>
          </a:prstGeom>
        </p:spPr>
      </p:pic>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214280" y="1152000"/>
              <a:ext cx="6554880" cy="1411200"/>
            </p14:xfrm>
          </p:contentPart>
        </mc:Choice>
        <mc:Fallback xmlns="">
          <p:pic>
            <p:nvPicPr>
              <p:cNvPr id="9" name="Ink 8"/>
              <p:cNvPicPr/>
              <p:nvPr/>
            </p:nvPicPr>
            <p:blipFill>
              <a:blip r:embed="rId8"/>
              <a:stretch>
                <a:fillRect/>
              </a:stretch>
            </p:blipFill>
            <p:spPr>
              <a:xfrm>
                <a:off x="1204920" y="1142640"/>
                <a:ext cx="6573600" cy="1429920"/>
              </a:xfrm>
              <a:prstGeom prst="rect">
                <a:avLst/>
              </a:prstGeom>
            </p:spPr>
          </p:pic>
        </mc:Fallback>
      </mc:AlternateContent>
    </p:spTree>
    <p:extLst>
      <p:ext uri="{BB962C8B-B14F-4D97-AF65-F5344CB8AC3E}">
        <p14:creationId xmlns:p14="http://schemas.microsoft.com/office/powerpoint/2010/main" val="80612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2406" y="726421"/>
            <a:ext cx="5468100" cy="369332"/>
          </a:xfrm>
          <a:prstGeom prst="rect">
            <a:avLst/>
          </a:prstGeom>
        </p:spPr>
        <p:txBody>
          <a:bodyPr wrap="none">
            <a:spAutoFit/>
          </a:bodyPr>
          <a:lstStyle/>
          <a:p>
            <a:r>
              <a:rPr lang="en-US" b="1">
                <a:solidFill>
                  <a:srgbClr val="0000FF"/>
                </a:solidFill>
                <a:latin typeface="TimesNewRomanPS-BoldMT"/>
              </a:rPr>
              <a:t>Generation of Alternating Voltages and Currents</a:t>
            </a:r>
          </a:p>
        </p:txBody>
      </p:sp>
      <p:pic>
        <p:nvPicPr>
          <p:cNvPr id="3" name="Picture 2"/>
          <p:cNvPicPr>
            <a:picLocks noChangeAspect="1"/>
          </p:cNvPicPr>
          <p:nvPr/>
        </p:nvPicPr>
        <p:blipFill>
          <a:blip r:embed="rId2"/>
          <a:stretch>
            <a:fillRect/>
          </a:stretch>
        </p:blipFill>
        <p:spPr>
          <a:xfrm>
            <a:off x="2169348" y="1342179"/>
            <a:ext cx="6558377" cy="2510720"/>
          </a:xfrm>
          <a:prstGeom prst="rect">
            <a:avLst/>
          </a:prstGeom>
        </p:spPr>
      </p:pic>
      <p:sp>
        <p:nvSpPr>
          <p:cNvPr id="4" name="Rectangle 3"/>
          <p:cNvSpPr/>
          <p:nvPr/>
        </p:nvSpPr>
        <p:spPr>
          <a:xfrm>
            <a:off x="1868556" y="4083489"/>
            <a:ext cx="8865705" cy="1200329"/>
          </a:xfrm>
          <a:prstGeom prst="rect">
            <a:avLst/>
          </a:prstGeom>
        </p:spPr>
        <p:txBody>
          <a:bodyPr wrap="square" lIns="91440" tIns="45720" rIns="91440" bIns="45720" anchor="t">
            <a:spAutoFit/>
          </a:bodyPr>
          <a:lstStyle/>
          <a:p>
            <a:r>
              <a:rPr lang="en-US" b="0" i="0" u="none" strike="noStrike" baseline="0" dirty="0">
                <a:latin typeface="TimesNewRomanPSMT"/>
              </a:rPr>
              <a:t>An alternating voltage may be generated :</a:t>
            </a:r>
          </a:p>
          <a:p>
            <a:r>
              <a:rPr lang="en-US" b="1" i="0" u="none" strike="noStrike" baseline="0" dirty="0">
                <a:latin typeface="TimesNewRomanPS-BoldMT"/>
              </a:rPr>
              <a:t>(</a:t>
            </a:r>
            <a:r>
              <a:rPr lang="en-US" b="1" i="1" u="none" strike="noStrike" baseline="0" dirty="0" err="1">
                <a:latin typeface="TimesNewRomanPS-BoldItalicMT"/>
              </a:rPr>
              <a:t>i</a:t>
            </a:r>
            <a:r>
              <a:rPr lang="en-US" b="1" i="0" u="none" strike="noStrike" baseline="0" dirty="0">
                <a:latin typeface="TimesNewRomanPS-BoldMT"/>
              </a:rPr>
              <a:t>) </a:t>
            </a:r>
            <a:r>
              <a:rPr lang="en-US" b="0" i="0" u="none" strike="noStrike" baseline="0" dirty="0">
                <a:latin typeface="TimesNewRomanPSMT"/>
              </a:rPr>
              <a:t>by rotating a coil at constant angular velocity in a uniform magnetic field</a:t>
            </a:r>
          </a:p>
          <a:p>
            <a:r>
              <a:rPr lang="en-US" b="0" i="0" u="none" strike="noStrike" baseline="0" dirty="0">
                <a:latin typeface="TimesNewRomanPSMT"/>
              </a:rPr>
              <a:t>or</a:t>
            </a:r>
          </a:p>
          <a:p>
            <a:r>
              <a:rPr lang="en-US" b="1" i="0" u="none" strike="noStrike" baseline="0" dirty="0">
                <a:latin typeface="TimesNewRomanPS-BoldMT"/>
              </a:rPr>
              <a:t>(</a:t>
            </a:r>
            <a:r>
              <a:rPr lang="en-US" b="1" i="1" u="none" strike="noStrike" baseline="0" dirty="0">
                <a:latin typeface="TimesNewRomanPS-BoldItalicMT"/>
              </a:rPr>
              <a:t>ii</a:t>
            </a:r>
            <a:r>
              <a:rPr lang="en-US" b="1" i="0" u="none" strike="noStrike" baseline="0" dirty="0">
                <a:latin typeface="TimesNewRomanPS-BoldMT"/>
              </a:rPr>
              <a:t>) </a:t>
            </a:r>
            <a:r>
              <a:rPr lang="en-US" b="0" i="0" u="none" strike="noStrike" baseline="0" dirty="0">
                <a:latin typeface="TimesNewRomanPSMT"/>
              </a:rPr>
              <a:t>by rotating a magnetic field at a constant angular velocity within a stationary coil</a:t>
            </a:r>
            <a:endParaRPr lang="en-US" dirty="0"/>
          </a:p>
        </p:txBody>
      </p:sp>
      <p:sp>
        <p:nvSpPr>
          <p:cNvPr id="5" name="Rectangle 4"/>
          <p:cNvSpPr/>
          <p:nvPr/>
        </p:nvSpPr>
        <p:spPr>
          <a:xfrm>
            <a:off x="1868555" y="5506937"/>
            <a:ext cx="9462053" cy="1200329"/>
          </a:xfrm>
          <a:prstGeom prst="rect">
            <a:avLst/>
          </a:prstGeom>
        </p:spPr>
        <p:txBody>
          <a:bodyPr wrap="square">
            <a:spAutoFit/>
          </a:bodyPr>
          <a:lstStyle/>
          <a:p>
            <a:r>
              <a:rPr lang="en-US" b="0" i="0" u="none" strike="noStrike" baseline="0">
                <a:solidFill>
                  <a:srgbClr val="231F20"/>
                </a:solidFill>
                <a:latin typeface="TimesNewRomanPSMT"/>
              </a:rPr>
              <a:t>The value of the voltage generated depends, in each case, upon the number of turns in the coil, strength of the field and the speed at which the coil or magnetic field rotates</a:t>
            </a:r>
            <a:r>
              <a:rPr lang="en-US">
                <a:solidFill>
                  <a:srgbClr val="231F20"/>
                </a:solidFill>
                <a:latin typeface="TimesNewRomanPSMT"/>
              </a:rPr>
              <a:t>. The first method is used for small </a:t>
            </a:r>
            <a:r>
              <a:rPr lang="en-US" err="1">
                <a:solidFill>
                  <a:srgbClr val="231F20"/>
                </a:solidFill>
                <a:latin typeface="TimesNewRomanPSMT"/>
              </a:rPr>
              <a:t>a.c</a:t>
            </a:r>
            <a:r>
              <a:rPr lang="en-US">
                <a:solidFill>
                  <a:srgbClr val="231F20"/>
                </a:solidFill>
                <a:latin typeface="TimesNewRomanPSMT"/>
              </a:rPr>
              <a:t>. generators while the second method is employed for large </a:t>
            </a:r>
            <a:r>
              <a:rPr lang="en-US" err="1">
                <a:solidFill>
                  <a:srgbClr val="231F20"/>
                </a:solidFill>
                <a:latin typeface="TimesNewRomanPSMT"/>
              </a:rPr>
              <a:t>a.c</a:t>
            </a:r>
            <a:r>
              <a:rPr lang="en-US">
                <a:solidFill>
                  <a:srgbClr val="231F20"/>
                </a:solidFill>
                <a:latin typeface="TimesNewRomanPSMT"/>
              </a:rPr>
              <a:t>. generators</a:t>
            </a:r>
          </a:p>
        </p:txBody>
      </p:sp>
    </p:spTree>
    <p:extLst>
      <p:ext uri="{BB962C8B-B14F-4D97-AF65-F5344CB8AC3E}">
        <p14:creationId xmlns:p14="http://schemas.microsoft.com/office/powerpoint/2010/main" val="364244342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4557" y="310923"/>
            <a:ext cx="9978886" cy="646331"/>
          </a:xfrm>
          <a:prstGeom prst="rect">
            <a:avLst/>
          </a:prstGeom>
        </p:spPr>
        <p:txBody>
          <a:bodyPr wrap="square">
            <a:spAutoFit/>
          </a:bodyPr>
          <a:lstStyle/>
          <a:p>
            <a:r>
              <a:rPr lang="en-US">
                <a:solidFill>
                  <a:srgbClr val="231F20"/>
                </a:solidFill>
                <a:latin typeface="Times New Roman" panose="02020603050405020304" pitchFamily="18" charset="0"/>
              </a:rPr>
              <a:t>The voltage applied across 3-branched circuit of Fig. is given by v = 100 sin </a:t>
            </a:r>
            <a:r>
              <a:rPr lang="en-US">
                <a:solidFill>
                  <a:srgbClr val="231F20"/>
                </a:solidFill>
                <a:latin typeface="TimesNewRomanPSMT"/>
              </a:rPr>
              <a:t>(</a:t>
            </a:r>
            <a:r>
              <a:rPr lang="en-US">
                <a:solidFill>
                  <a:srgbClr val="231F20"/>
                </a:solidFill>
                <a:latin typeface="Times New Roman" panose="02020603050405020304" pitchFamily="18" charset="0"/>
              </a:rPr>
              <a:t>5000t + </a:t>
            </a:r>
            <a:r>
              <a:rPr lang="el-GR">
                <a:solidFill>
                  <a:srgbClr val="231F20"/>
                </a:solidFill>
                <a:latin typeface="Century Gothic" panose="020B0502020202020204" pitchFamily="34" charset="0"/>
              </a:rPr>
              <a:t>π</a:t>
            </a:r>
            <a:r>
              <a:rPr lang="en-US">
                <a:solidFill>
                  <a:srgbClr val="231F20"/>
                </a:solidFill>
                <a:latin typeface="TimesNewRomanPSMT"/>
              </a:rPr>
              <a:t>/</a:t>
            </a:r>
            <a:r>
              <a:rPr lang="en-US">
                <a:solidFill>
                  <a:srgbClr val="231F20"/>
                </a:solidFill>
                <a:latin typeface="Times New Roman" panose="02020603050405020304" pitchFamily="18" charset="0"/>
              </a:rPr>
              <a:t>4</a:t>
            </a:r>
            <a:r>
              <a:rPr lang="en-US">
                <a:solidFill>
                  <a:srgbClr val="231F20"/>
                </a:solidFill>
                <a:latin typeface="TimesNewRomanPSMT"/>
              </a:rPr>
              <a:t>)</a:t>
            </a:r>
            <a:r>
              <a:rPr lang="en-US">
                <a:solidFill>
                  <a:srgbClr val="231F20"/>
                </a:solidFill>
                <a:latin typeface="Times New Roman" panose="02020603050405020304" pitchFamily="18" charset="0"/>
              </a:rPr>
              <a:t>. Calculate the branch currents and total current.</a:t>
            </a:r>
            <a:endParaRPr lang="en-US"/>
          </a:p>
        </p:txBody>
      </p:sp>
      <p:pic>
        <p:nvPicPr>
          <p:cNvPr id="3" name="Picture 2"/>
          <p:cNvPicPr>
            <a:picLocks noChangeAspect="1"/>
          </p:cNvPicPr>
          <p:nvPr/>
        </p:nvPicPr>
        <p:blipFill>
          <a:blip r:embed="rId2"/>
          <a:stretch>
            <a:fillRect/>
          </a:stretch>
        </p:blipFill>
        <p:spPr>
          <a:xfrm>
            <a:off x="7995615" y="1069492"/>
            <a:ext cx="3939503" cy="1991760"/>
          </a:xfrm>
          <a:prstGeom prst="rect">
            <a:avLst/>
          </a:prstGeom>
        </p:spPr>
      </p:pic>
    </p:spTree>
    <p:extLst>
      <p:ext uri="{BB962C8B-B14F-4D97-AF65-F5344CB8AC3E}">
        <p14:creationId xmlns:p14="http://schemas.microsoft.com/office/powerpoint/2010/main" val="3431656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7565" y="218158"/>
            <a:ext cx="11092070" cy="646331"/>
          </a:xfrm>
          <a:prstGeom prst="rect">
            <a:avLst/>
          </a:prstGeom>
        </p:spPr>
        <p:txBody>
          <a:bodyPr wrap="square">
            <a:spAutoFit/>
          </a:bodyPr>
          <a:lstStyle/>
          <a:p>
            <a:r>
              <a:rPr lang="en-US">
                <a:latin typeface="TimesNewRomanPS-ItalicMT"/>
              </a:rPr>
              <a:t>The current in a circuit is given by (4.5 + j12) A when the applied voltage is (100 + j150) V. Determine (</a:t>
            </a:r>
            <a:r>
              <a:rPr lang="en-US" err="1">
                <a:latin typeface="TimesNewRomanPS-ItalicMT"/>
              </a:rPr>
              <a:t>i</a:t>
            </a:r>
            <a:r>
              <a:rPr lang="en-US">
                <a:latin typeface="TimesNewRomanPS-ItalicMT"/>
              </a:rPr>
              <a:t>) the magnitude of impedance and (ii) phase angle</a:t>
            </a:r>
            <a:r>
              <a:rPr lang="en-US">
                <a:latin typeface="TimesNewRomanPSMT"/>
              </a:rPr>
              <a:t>.</a:t>
            </a:r>
            <a:endParaRPr lang="en-US"/>
          </a:p>
        </p:txBody>
      </p:sp>
    </p:spTree>
    <p:extLst>
      <p:ext uri="{BB962C8B-B14F-4D97-AF65-F5344CB8AC3E}">
        <p14:creationId xmlns:p14="http://schemas.microsoft.com/office/powerpoint/2010/main" val="2327301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061" y="389139"/>
            <a:ext cx="6096000" cy="369332"/>
          </a:xfrm>
          <a:prstGeom prst="rect">
            <a:avLst/>
          </a:prstGeom>
        </p:spPr>
        <p:txBody>
          <a:bodyPr>
            <a:spAutoFit/>
          </a:bodyPr>
          <a:lstStyle/>
          <a:p>
            <a:r>
              <a:rPr lang="en-US" b="1">
                <a:solidFill>
                  <a:srgbClr val="0000FF"/>
                </a:solidFill>
                <a:latin typeface="Humanist531BT-BlackA"/>
              </a:rPr>
              <a:t>R- L Series A.C. Circuit</a:t>
            </a:r>
            <a:endParaRPr lang="en-US" b="1"/>
          </a:p>
        </p:txBody>
      </p:sp>
      <p:pic>
        <p:nvPicPr>
          <p:cNvPr id="3" name="Picture 2"/>
          <p:cNvPicPr>
            <a:picLocks noChangeAspect="1"/>
          </p:cNvPicPr>
          <p:nvPr/>
        </p:nvPicPr>
        <p:blipFill>
          <a:blip r:embed="rId2"/>
          <a:stretch>
            <a:fillRect/>
          </a:stretch>
        </p:blipFill>
        <p:spPr>
          <a:xfrm>
            <a:off x="8743535" y="283471"/>
            <a:ext cx="3191947" cy="3533155"/>
          </a:xfrm>
          <a:prstGeom prst="rect">
            <a:avLst/>
          </a:prstGeom>
        </p:spPr>
      </p:pic>
      <p:pic>
        <p:nvPicPr>
          <p:cNvPr id="5" name="Picture 4"/>
          <p:cNvPicPr>
            <a:picLocks noChangeAspect="1"/>
          </p:cNvPicPr>
          <p:nvPr/>
        </p:nvPicPr>
        <p:blipFill>
          <a:blip r:embed="rId3"/>
          <a:stretch>
            <a:fillRect/>
          </a:stretch>
        </p:blipFill>
        <p:spPr>
          <a:xfrm>
            <a:off x="1148383" y="887066"/>
            <a:ext cx="4970011" cy="1551333"/>
          </a:xfrm>
          <a:prstGeom prst="rect">
            <a:avLst/>
          </a:prstGeom>
        </p:spPr>
      </p:pic>
      <p:pic>
        <p:nvPicPr>
          <p:cNvPr id="6" name="Picture 5"/>
          <p:cNvPicPr>
            <a:picLocks noChangeAspect="1"/>
          </p:cNvPicPr>
          <p:nvPr/>
        </p:nvPicPr>
        <p:blipFill>
          <a:blip r:embed="rId4"/>
          <a:stretch>
            <a:fillRect/>
          </a:stretch>
        </p:blipFill>
        <p:spPr>
          <a:xfrm>
            <a:off x="1148383" y="2807731"/>
            <a:ext cx="5126173" cy="1360005"/>
          </a:xfrm>
          <a:prstGeom prst="rect">
            <a:avLst/>
          </a:prstGeom>
        </p:spPr>
      </p:pic>
      <p:sp>
        <p:nvSpPr>
          <p:cNvPr id="7" name="Rectangle 6"/>
          <p:cNvSpPr/>
          <p:nvPr/>
        </p:nvSpPr>
        <p:spPr>
          <a:xfrm>
            <a:off x="371061" y="2438399"/>
            <a:ext cx="6096000" cy="369332"/>
          </a:xfrm>
          <a:prstGeom prst="rect">
            <a:avLst/>
          </a:prstGeom>
        </p:spPr>
        <p:txBody>
          <a:bodyPr>
            <a:spAutoFit/>
          </a:bodyPr>
          <a:lstStyle/>
          <a:p>
            <a:r>
              <a:rPr lang="en-US">
                <a:latin typeface="TimesNewRomanPSMT"/>
              </a:rPr>
              <a:t>The applied voltage </a:t>
            </a:r>
            <a:r>
              <a:rPr lang="en-US" i="1">
                <a:latin typeface="TimesNewRomanPS-ItalicMT"/>
              </a:rPr>
              <a:t>V </a:t>
            </a:r>
            <a:r>
              <a:rPr lang="en-US">
                <a:latin typeface="TimesNewRomanPSMT"/>
              </a:rPr>
              <a:t>is the phasor sum of</a:t>
            </a:r>
            <a:endParaRPr lang="en-US"/>
          </a:p>
        </p:txBody>
      </p:sp>
      <p:pic>
        <p:nvPicPr>
          <p:cNvPr id="8" name="Picture 7"/>
          <p:cNvPicPr>
            <a:picLocks noChangeAspect="1"/>
          </p:cNvPicPr>
          <p:nvPr/>
        </p:nvPicPr>
        <p:blipFill>
          <a:blip r:embed="rId5"/>
          <a:stretch>
            <a:fillRect/>
          </a:stretch>
        </p:blipFill>
        <p:spPr>
          <a:xfrm>
            <a:off x="278296" y="4306128"/>
            <a:ext cx="9766852" cy="1547091"/>
          </a:xfrm>
          <a:prstGeom prst="rect">
            <a:avLst/>
          </a:prstGeom>
        </p:spPr>
      </p:pic>
      <p:pic>
        <p:nvPicPr>
          <p:cNvPr id="4" name="Picture 3"/>
          <p:cNvPicPr>
            <a:picLocks noChangeAspect="1"/>
          </p:cNvPicPr>
          <p:nvPr/>
        </p:nvPicPr>
        <p:blipFill rotWithShape="1">
          <a:blip r:embed="rId6"/>
          <a:srcRect t="3475"/>
          <a:stretch/>
        </p:blipFill>
        <p:spPr>
          <a:xfrm>
            <a:off x="8729053" y="4810538"/>
            <a:ext cx="3206429" cy="2047461"/>
          </a:xfrm>
          <a:prstGeom prst="rect">
            <a:avLst/>
          </a:prstGeom>
        </p:spPr>
      </p:pic>
    </p:spTree>
    <p:extLst>
      <p:ext uri="{BB962C8B-B14F-4D97-AF65-F5344CB8AC3E}">
        <p14:creationId xmlns:p14="http://schemas.microsoft.com/office/powerpoint/2010/main" val="157150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b="3914"/>
          <a:stretch/>
        </p:blipFill>
        <p:spPr>
          <a:xfrm>
            <a:off x="7655614" y="505653"/>
            <a:ext cx="3895359" cy="2277303"/>
          </a:xfrm>
          <a:prstGeom prst="rect">
            <a:avLst/>
          </a:prstGeom>
        </p:spPr>
      </p:pic>
      <p:pic>
        <p:nvPicPr>
          <p:cNvPr id="3" name="Picture 2"/>
          <p:cNvPicPr>
            <a:picLocks noChangeAspect="1"/>
          </p:cNvPicPr>
          <p:nvPr/>
        </p:nvPicPr>
        <p:blipFill>
          <a:blip r:embed="rId3"/>
          <a:stretch>
            <a:fillRect/>
          </a:stretch>
        </p:blipFill>
        <p:spPr>
          <a:xfrm>
            <a:off x="750196" y="640506"/>
            <a:ext cx="2907404" cy="744408"/>
          </a:xfrm>
          <a:prstGeom prst="rect">
            <a:avLst/>
          </a:prstGeom>
        </p:spPr>
      </p:pic>
      <p:sp>
        <p:nvSpPr>
          <p:cNvPr id="4" name="Rectangle 3"/>
          <p:cNvSpPr/>
          <p:nvPr/>
        </p:nvSpPr>
        <p:spPr>
          <a:xfrm>
            <a:off x="424069" y="189591"/>
            <a:ext cx="6096000" cy="369332"/>
          </a:xfrm>
          <a:prstGeom prst="rect">
            <a:avLst/>
          </a:prstGeom>
        </p:spPr>
        <p:txBody>
          <a:bodyPr>
            <a:spAutoFit/>
          </a:bodyPr>
          <a:lstStyle/>
          <a:p>
            <a:r>
              <a:rPr lang="en-US">
                <a:latin typeface="TimesNewRomanPSMT"/>
              </a:rPr>
              <a:t>The value of phase angle </a:t>
            </a:r>
            <a:r>
              <a:rPr lang="el-GR">
                <a:latin typeface="Century Gothic" panose="020B0502020202020204" pitchFamily="34" charset="0"/>
              </a:rPr>
              <a:t>Φ</a:t>
            </a:r>
            <a:r>
              <a:rPr lang="en-US">
                <a:latin typeface="Century Gothic" panose="020B0502020202020204" pitchFamily="34" charset="0"/>
              </a:rPr>
              <a:t> is</a:t>
            </a:r>
            <a:endParaRPr lang="en-US"/>
          </a:p>
        </p:txBody>
      </p:sp>
      <p:pic>
        <p:nvPicPr>
          <p:cNvPr id="5" name="Picture 4"/>
          <p:cNvPicPr>
            <a:picLocks noChangeAspect="1"/>
          </p:cNvPicPr>
          <p:nvPr/>
        </p:nvPicPr>
        <p:blipFill>
          <a:blip r:embed="rId4"/>
          <a:stretch>
            <a:fillRect/>
          </a:stretch>
        </p:blipFill>
        <p:spPr>
          <a:xfrm>
            <a:off x="8571257" y="2530337"/>
            <a:ext cx="3206429" cy="2121176"/>
          </a:xfrm>
          <a:prstGeom prst="rect">
            <a:avLst/>
          </a:prstGeom>
        </p:spPr>
      </p:pic>
      <p:sp>
        <p:nvSpPr>
          <p:cNvPr id="6" name="Rectangle 5"/>
          <p:cNvSpPr/>
          <p:nvPr/>
        </p:nvSpPr>
        <p:spPr>
          <a:xfrm>
            <a:off x="424068" y="1835771"/>
            <a:ext cx="7474227" cy="1477328"/>
          </a:xfrm>
          <a:prstGeom prst="rect">
            <a:avLst/>
          </a:prstGeom>
        </p:spPr>
        <p:txBody>
          <a:bodyPr wrap="square">
            <a:spAutoFit/>
          </a:bodyPr>
          <a:lstStyle/>
          <a:p>
            <a:r>
              <a:rPr lang="en-US">
                <a:latin typeface="TimesNewRomanPS-ItalicMT"/>
              </a:rPr>
              <a:t>In an inductive circuit, current lags behind the applied voltage</a:t>
            </a:r>
            <a:r>
              <a:rPr lang="en-US">
                <a:latin typeface="TimesNewRomanPSMT"/>
              </a:rPr>
              <a:t>. The angle of lag (</a:t>
            </a:r>
            <a:r>
              <a:rPr lang="en-US">
                <a:latin typeface="TimesNewRomanPS-ItalicMT"/>
              </a:rPr>
              <a:t>i.e</a:t>
            </a:r>
            <a:r>
              <a:rPr lang="en-US">
                <a:latin typeface="TimesNewRomanPSMT"/>
              </a:rPr>
              <a:t>. </a:t>
            </a:r>
            <a:r>
              <a:rPr lang="en-US">
                <a:latin typeface="SymbolMT"/>
              </a:rPr>
              <a:t>Φ</a:t>
            </a:r>
            <a:r>
              <a:rPr lang="en-US">
                <a:latin typeface="TimesNewRomanPSMT"/>
              </a:rPr>
              <a:t>) is greater than 0° but less than 90°. It is determined by the ratio of inductive reactance to resistance (tan </a:t>
            </a:r>
            <a:r>
              <a:rPr lang="en-US">
                <a:latin typeface="SymbolMT"/>
              </a:rPr>
              <a:t>Φ </a:t>
            </a:r>
            <a:r>
              <a:rPr lang="en-US">
                <a:latin typeface="TimesNewRomanPSMT"/>
              </a:rPr>
              <a:t>= </a:t>
            </a:r>
            <a:r>
              <a:rPr lang="en-US">
                <a:latin typeface="TimesNewRomanPS-ItalicMT"/>
              </a:rPr>
              <a:t>X</a:t>
            </a:r>
            <a:r>
              <a:rPr lang="en-US" sz="800">
                <a:latin typeface="TimesNewRomanPS-ItalicMT"/>
              </a:rPr>
              <a:t>L</a:t>
            </a:r>
            <a:r>
              <a:rPr lang="en-US">
                <a:latin typeface="TimesNewRomanPSMT"/>
              </a:rPr>
              <a:t>/</a:t>
            </a:r>
            <a:r>
              <a:rPr lang="en-US">
                <a:latin typeface="TimesNewRomanPS-ItalicMT"/>
              </a:rPr>
              <a:t>R</a:t>
            </a:r>
            <a:r>
              <a:rPr lang="en-US">
                <a:latin typeface="TimesNewRomanPSMT"/>
              </a:rPr>
              <a:t>) in the circuit. The greater the value of this ratio, the greater will be the phase angle </a:t>
            </a:r>
            <a:r>
              <a:rPr lang="en-US">
                <a:latin typeface="SymbolMT"/>
              </a:rPr>
              <a:t>Φ </a:t>
            </a:r>
            <a:r>
              <a:rPr lang="en-US">
                <a:latin typeface="TimesNewRomanPSMT"/>
              </a:rPr>
              <a:t>and </a:t>
            </a:r>
            <a:r>
              <a:rPr lang="en-US">
                <a:latin typeface="TimesNewRomanPS-ItalicMT"/>
              </a:rPr>
              <a:t>vice-versa</a:t>
            </a:r>
            <a:r>
              <a:rPr lang="en-US">
                <a:latin typeface="TimesNewRomanPSMT"/>
              </a:rPr>
              <a:t>.</a:t>
            </a:r>
            <a:endParaRPr lang="en-US"/>
          </a:p>
        </p:txBody>
      </p:sp>
      <p:pic>
        <p:nvPicPr>
          <p:cNvPr id="7" name="Picture 6"/>
          <p:cNvPicPr>
            <a:picLocks noChangeAspect="1"/>
          </p:cNvPicPr>
          <p:nvPr/>
        </p:nvPicPr>
        <p:blipFill>
          <a:blip r:embed="rId5"/>
          <a:stretch>
            <a:fillRect/>
          </a:stretch>
        </p:blipFill>
        <p:spPr>
          <a:xfrm>
            <a:off x="965545" y="3590924"/>
            <a:ext cx="4799151" cy="492221"/>
          </a:xfrm>
          <a:prstGeom prst="rect">
            <a:avLst/>
          </a:prstGeom>
        </p:spPr>
      </p:pic>
    </p:spTree>
    <p:extLst>
      <p:ext uri="{BB962C8B-B14F-4D97-AF65-F5344CB8AC3E}">
        <p14:creationId xmlns:p14="http://schemas.microsoft.com/office/powerpoint/2010/main" val="3924192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827" y="275847"/>
            <a:ext cx="877163" cy="369332"/>
          </a:xfrm>
          <a:prstGeom prst="rect">
            <a:avLst/>
          </a:prstGeom>
        </p:spPr>
        <p:txBody>
          <a:bodyPr wrap="none">
            <a:spAutoFit/>
          </a:bodyPr>
          <a:lstStyle/>
          <a:p>
            <a:r>
              <a:rPr lang="en-US" b="1">
                <a:solidFill>
                  <a:srgbClr val="0000FF"/>
                </a:solidFill>
                <a:latin typeface="TimesNewRomanPS-BoldMT"/>
              </a:rPr>
              <a:t>Power</a:t>
            </a:r>
            <a:endParaRPr lang="en-US"/>
          </a:p>
        </p:txBody>
      </p:sp>
      <p:pic>
        <p:nvPicPr>
          <p:cNvPr id="3" name="Picture 2"/>
          <p:cNvPicPr>
            <a:picLocks noChangeAspect="1"/>
          </p:cNvPicPr>
          <p:nvPr/>
        </p:nvPicPr>
        <p:blipFill>
          <a:blip r:embed="rId2"/>
          <a:stretch>
            <a:fillRect/>
          </a:stretch>
        </p:blipFill>
        <p:spPr>
          <a:xfrm>
            <a:off x="821428" y="763449"/>
            <a:ext cx="5495480" cy="402742"/>
          </a:xfrm>
          <a:prstGeom prst="rect">
            <a:avLst/>
          </a:prstGeom>
        </p:spPr>
      </p:pic>
      <p:pic>
        <p:nvPicPr>
          <p:cNvPr id="4" name="Picture 3"/>
          <p:cNvPicPr>
            <a:picLocks noChangeAspect="1"/>
          </p:cNvPicPr>
          <p:nvPr/>
        </p:nvPicPr>
        <p:blipFill>
          <a:blip r:embed="rId3"/>
          <a:stretch>
            <a:fillRect/>
          </a:stretch>
        </p:blipFill>
        <p:spPr>
          <a:xfrm>
            <a:off x="2999132" y="1166190"/>
            <a:ext cx="4024183" cy="1855305"/>
          </a:xfrm>
          <a:prstGeom prst="rect">
            <a:avLst/>
          </a:prstGeom>
        </p:spPr>
      </p:pic>
      <p:pic>
        <p:nvPicPr>
          <p:cNvPr id="5" name="Picture 4"/>
          <p:cNvPicPr>
            <a:picLocks noChangeAspect="1"/>
          </p:cNvPicPr>
          <p:nvPr/>
        </p:nvPicPr>
        <p:blipFill>
          <a:blip r:embed="rId4"/>
          <a:stretch>
            <a:fillRect/>
          </a:stretch>
        </p:blipFill>
        <p:spPr>
          <a:xfrm>
            <a:off x="967407" y="3423823"/>
            <a:ext cx="5075583" cy="1022885"/>
          </a:xfrm>
          <a:prstGeom prst="rect">
            <a:avLst/>
          </a:prstGeom>
        </p:spPr>
      </p:pic>
      <p:sp>
        <p:nvSpPr>
          <p:cNvPr id="6" name="Rectangle 5"/>
          <p:cNvSpPr/>
          <p:nvPr/>
        </p:nvSpPr>
        <p:spPr>
          <a:xfrm>
            <a:off x="636103" y="4632796"/>
            <a:ext cx="8574157" cy="369332"/>
          </a:xfrm>
          <a:prstGeom prst="rect">
            <a:avLst/>
          </a:prstGeom>
        </p:spPr>
        <p:txBody>
          <a:bodyPr wrap="square">
            <a:spAutoFit/>
          </a:bodyPr>
          <a:lstStyle/>
          <a:p>
            <a:r>
              <a:rPr lang="en-US">
                <a:latin typeface="TimesNewRomanPSMT"/>
              </a:rPr>
              <a:t>The term cos </a:t>
            </a:r>
            <a:r>
              <a:rPr lang="en-US">
                <a:latin typeface="SymbolMT"/>
              </a:rPr>
              <a:t>Φ </a:t>
            </a:r>
            <a:r>
              <a:rPr lang="en-US">
                <a:latin typeface="TimesNewRomanPSMT"/>
              </a:rPr>
              <a:t>is called </a:t>
            </a:r>
            <a:r>
              <a:rPr lang="en-US" b="1">
                <a:solidFill>
                  <a:srgbClr val="0000FF"/>
                </a:solidFill>
                <a:latin typeface="TimesNewRomanPS-BoldMT"/>
              </a:rPr>
              <a:t>power factor </a:t>
            </a:r>
            <a:r>
              <a:rPr lang="en-US">
                <a:latin typeface="TimesNewRomanPSMT"/>
              </a:rPr>
              <a:t>of the circuit and its value is given by</a:t>
            </a:r>
            <a:endParaRPr lang="en-US"/>
          </a:p>
        </p:txBody>
      </p:sp>
      <p:pic>
        <p:nvPicPr>
          <p:cNvPr id="7" name="Picture 6"/>
          <p:cNvPicPr>
            <a:picLocks noChangeAspect="1"/>
          </p:cNvPicPr>
          <p:nvPr/>
        </p:nvPicPr>
        <p:blipFill>
          <a:blip r:embed="rId5"/>
          <a:stretch>
            <a:fillRect/>
          </a:stretch>
        </p:blipFill>
        <p:spPr>
          <a:xfrm>
            <a:off x="1977058" y="5073151"/>
            <a:ext cx="3138989" cy="665040"/>
          </a:xfrm>
          <a:prstGeom prst="rect">
            <a:avLst/>
          </a:prstGeom>
        </p:spPr>
      </p:pic>
      <p:pic>
        <p:nvPicPr>
          <p:cNvPr id="8" name="Picture 7"/>
          <p:cNvPicPr>
            <a:picLocks noChangeAspect="1"/>
          </p:cNvPicPr>
          <p:nvPr/>
        </p:nvPicPr>
        <p:blipFill>
          <a:blip r:embed="rId6"/>
          <a:stretch>
            <a:fillRect/>
          </a:stretch>
        </p:blipFill>
        <p:spPr>
          <a:xfrm>
            <a:off x="8571257" y="2530337"/>
            <a:ext cx="3206429" cy="2121176"/>
          </a:xfrm>
          <a:prstGeom prst="rect">
            <a:avLst/>
          </a:prstGeom>
        </p:spPr>
      </p:pic>
      <p:pic>
        <p:nvPicPr>
          <p:cNvPr id="9" name="Picture 8"/>
          <p:cNvPicPr>
            <a:picLocks noChangeAspect="1"/>
          </p:cNvPicPr>
          <p:nvPr/>
        </p:nvPicPr>
        <p:blipFill>
          <a:blip r:embed="rId7"/>
          <a:stretch>
            <a:fillRect/>
          </a:stretch>
        </p:blipFill>
        <p:spPr>
          <a:xfrm>
            <a:off x="679794" y="5715109"/>
            <a:ext cx="7006467" cy="517932"/>
          </a:xfrm>
          <a:prstGeom prst="rect">
            <a:avLst/>
          </a:prstGeom>
        </p:spPr>
      </p:pic>
      <p:sp>
        <p:nvSpPr>
          <p:cNvPr id="10" name="Rectangle 9"/>
          <p:cNvSpPr/>
          <p:nvPr/>
        </p:nvSpPr>
        <p:spPr>
          <a:xfrm>
            <a:off x="679794" y="6180275"/>
            <a:ext cx="11097892" cy="646331"/>
          </a:xfrm>
          <a:prstGeom prst="rect">
            <a:avLst/>
          </a:prstGeom>
        </p:spPr>
        <p:txBody>
          <a:bodyPr wrap="square">
            <a:spAutoFit/>
          </a:bodyPr>
          <a:lstStyle/>
          <a:p>
            <a:r>
              <a:rPr lang="en-US">
                <a:latin typeface="TimesNewRomanPSMT"/>
              </a:rPr>
              <a:t>This is expected because power is consumed in resistance only; inductance does not consume</a:t>
            </a:r>
          </a:p>
          <a:p>
            <a:r>
              <a:rPr lang="en-US">
                <a:latin typeface="TimesNewRomanPSMT"/>
              </a:rPr>
              <a:t>any power.</a:t>
            </a:r>
            <a:endParaRPr lang="en-US"/>
          </a:p>
        </p:txBody>
      </p:sp>
      <p:pic>
        <p:nvPicPr>
          <p:cNvPr id="11" name="Picture 10"/>
          <p:cNvPicPr>
            <a:picLocks noChangeAspect="1"/>
          </p:cNvPicPr>
          <p:nvPr/>
        </p:nvPicPr>
        <p:blipFill>
          <a:blip r:embed="rId8"/>
          <a:stretch>
            <a:fillRect/>
          </a:stretch>
        </p:blipFill>
        <p:spPr>
          <a:xfrm>
            <a:off x="7686261" y="19618"/>
            <a:ext cx="4270285" cy="2538205"/>
          </a:xfrm>
          <a:prstGeom prst="rect">
            <a:avLst/>
          </a:prstGeom>
        </p:spPr>
      </p:pic>
    </p:spTree>
    <p:extLst>
      <p:ext uri="{BB962C8B-B14F-4D97-AF65-F5344CB8AC3E}">
        <p14:creationId xmlns:p14="http://schemas.microsoft.com/office/powerpoint/2010/main" val="18596650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8294" y="209586"/>
            <a:ext cx="2339167" cy="369332"/>
          </a:xfrm>
          <a:prstGeom prst="rect">
            <a:avLst/>
          </a:prstGeom>
        </p:spPr>
        <p:txBody>
          <a:bodyPr wrap="none">
            <a:spAutoFit/>
          </a:bodyPr>
          <a:lstStyle/>
          <a:p>
            <a:r>
              <a:rPr lang="en-US" b="1">
                <a:solidFill>
                  <a:srgbClr val="0000FF"/>
                </a:solidFill>
                <a:latin typeface="Humanist531BT-BlackA"/>
              </a:rPr>
              <a:t>Impedance Triangle</a:t>
            </a:r>
            <a:endParaRPr lang="en-US" b="1"/>
          </a:p>
        </p:txBody>
      </p:sp>
      <p:pic>
        <p:nvPicPr>
          <p:cNvPr id="3" name="Picture 2"/>
          <p:cNvPicPr>
            <a:picLocks noChangeAspect="1"/>
          </p:cNvPicPr>
          <p:nvPr/>
        </p:nvPicPr>
        <p:blipFill>
          <a:blip r:embed="rId2"/>
          <a:stretch>
            <a:fillRect/>
          </a:stretch>
        </p:blipFill>
        <p:spPr>
          <a:xfrm>
            <a:off x="1424816" y="578918"/>
            <a:ext cx="6320701" cy="1699591"/>
          </a:xfrm>
          <a:prstGeom prst="rect">
            <a:avLst/>
          </a:prstGeom>
        </p:spPr>
      </p:pic>
      <p:pic>
        <p:nvPicPr>
          <p:cNvPr id="4" name="Picture 3"/>
          <p:cNvPicPr>
            <a:picLocks noChangeAspect="1"/>
          </p:cNvPicPr>
          <p:nvPr/>
        </p:nvPicPr>
        <p:blipFill>
          <a:blip r:embed="rId3"/>
          <a:stretch>
            <a:fillRect/>
          </a:stretch>
        </p:blipFill>
        <p:spPr>
          <a:xfrm>
            <a:off x="622644" y="2647841"/>
            <a:ext cx="9447904" cy="228196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9849600" y="473400"/>
              <a:ext cx="1723680" cy="1268280"/>
            </p14:xfrm>
          </p:contentPart>
        </mc:Choice>
        <mc:Fallback xmlns="">
          <p:pic>
            <p:nvPicPr>
              <p:cNvPr id="5" name="Ink 4"/>
              <p:cNvPicPr/>
              <p:nvPr/>
            </p:nvPicPr>
            <p:blipFill>
              <a:blip r:embed="rId5"/>
              <a:stretch>
                <a:fillRect/>
              </a:stretch>
            </p:blipFill>
            <p:spPr>
              <a:xfrm>
                <a:off x="9840240" y="464040"/>
                <a:ext cx="1742400" cy="1287000"/>
              </a:xfrm>
              <a:prstGeom prst="rect">
                <a:avLst/>
              </a:prstGeom>
            </p:spPr>
          </p:pic>
        </mc:Fallback>
      </mc:AlternateContent>
    </p:spTree>
    <p:extLst>
      <p:ext uri="{BB962C8B-B14F-4D97-AF65-F5344CB8AC3E}">
        <p14:creationId xmlns:p14="http://schemas.microsoft.com/office/powerpoint/2010/main" val="1893422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1766"/>
          <a:stretch/>
        </p:blipFill>
        <p:spPr>
          <a:xfrm>
            <a:off x="9246083" y="437321"/>
            <a:ext cx="2945917" cy="2287322"/>
          </a:xfrm>
          <a:prstGeom prst="rect">
            <a:avLst/>
          </a:prstGeom>
        </p:spPr>
      </p:pic>
      <p:pic>
        <p:nvPicPr>
          <p:cNvPr id="3" name="Picture 2"/>
          <p:cNvPicPr>
            <a:picLocks noChangeAspect="1"/>
          </p:cNvPicPr>
          <p:nvPr/>
        </p:nvPicPr>
        <p:blipFill>
          <a:blip r:embed="rId3"/>
          <a:stretch>
            <a:fillRect/>
          </a:stretch>
        </p:blipFill>
        <p:spPr>
          <a:xfrm>
            <a:off x="615606" y="253115"/>
            <a:ext cx="3757612" cy="705400"/>
          </a:xfrm>
          <a:prstGeom prst="rect">
            <a:avLst/>
          </a:prstGeom>
        </p:spPr>
      </p:pic>
      <p:sp>
        <p:nvSpPr>
          <p:cNvPr id="4" name="Rectangle 3"/>
          <p:cNvSpPr/>
          <p:nvPr/>
        </p:nvSpPr>
        <p:spPr>
          <a:xfrm>
            <a:off x="468483" y="1004617"/>
            <a:ext cx="9034930" cy="1754326"/>
          </a:xfrm>
          <a:prstGeom prst="rect">
            <a:avLst/>
          </a:prstGeom>
        </p:spPr>
        <p:txBody>
          <a:bodyPr wrap="square">
            <a:spAutoFit/>
          </a:bodyPr>
          <a:lstStyle/>
          <a:p>
            <a:r>
              <a:rPr lang="en-US" b="1">
                <a:solidFill>
                  <a:srgbClr val="0000FF"/>
                </a:solidFill>
                <a:latin typeface="TimesNewRomanPS-BoldMT"/>
              </a:rPr>
              <a:t>Apparent power (S). </a:t>
            </a:r>
            <a:r>
              <a:rPr lang="en-US">
                <a:solidFill>
                  <a:srgbClr val="000000"/>
                </a:solidFill>
                <a:latin typeface="TimesNewRomanPS-ItalicMT"/>
              </a:rPr>
              <a:t>The total power that appears to be transferred between the source and load is called </a:t>
            </a:r>
            <a:r>
              <a:rPr lang="en-US" b="1">
                <a:solidFill>
                  <a:srgbClr val="000000"/>
                </a:solidFill>
                <a:latin typeface="TimesNewRomanPS-BoldMT"/>
              </a:rPr>
              <a:t>apparent power. </a:t>
            </a:r>
            <a:r>
              <a:rPr lang="en-US">
                <a:solidFill>
                  <a:srgbClr val="000000"/>
                </a:solidFill>
                <a:latin typeface="TimesNewRomanPSMT"/>
              </a:rPr>
              <a:t>It is equal to the product of applied voltage (</a:t>
            </a:r>
            <a:r>
              <a:rPr lang="en-US">
                <a:solidFill>
                  <a:srgbClr val="000000"/>
                </a:solidFill>
                <a:latin typeface="TimesNewRomanPS-ItalicMT"/>
              </a:rPr>
              <a:t>V</a:t>
            </a:r>
            <a:r>
              <a:rPr lang="en-US">
                <a:solidFill>
                  <a:srgbClr val="000000"/>
                </a:solidFill>
                <a:latin typeface="TimesNewRomanPSMT"/>
              </a:rPr>
              <a:t>) and circuit current (</a:t>
            </a:r>
            <a:r>
              <a:rPr lang="en-US">
                <a:solidFill>
                  <a:srgbClr val="000000"/>
                </a:solidFill>
                <a:latin typeface="TimesNewRomanPS-ItalicMT"/>
              </a:rPr>
              <a:t>I</a:t>
            </a:r>
            <a:r>
              <a:rPr lang="en-US">
                <a:solidFill>
                  <a:srgbClr val="000000"/>
                </a:solidFill>
                <a:latin typeface="TimesNewRomanPSMT"/>
              </a:rPr>
              <a:t>) </a:t>
            </a:r>
            <a:r>
              <a:rPr lang="en-US">
                <a:solidFill>
                  <a:srgbClr val="000000"/>
                </a:solidFill>
                <a:latin typeface="TimesNewRomanPS-ItalicMT"/>
              </a:rPr>
              <a:t>i.e</a:t>
            </a:r>
            <a:r>
              <a:rPr lang="en-US">
                <a:solidFill>
                  <a:srgbClr val="000000"/>
                </a:solidFill>
                <a:latin typeface="TimesNewRomanPSMT"/>
              </a:rPr>
              <a:t>.</a:t>
            </a:r>
          </a:p>
          <a:p>
            <a:r>
              <a:rPr lang="en-US">
                <a:solidFill>
                  <a:srgbClr val="000000"/>
                </a:solidFill>
                <a:latin typeface="TimesNewRomanPSMT"/>
              </a:rPr>
              <a:t>		Apparent power, </a:t>
            </a:r>
            <a:r>
              <a:rPr lang="en-US">
                <a:solidFill>
                  <a:srgbClr val="000000"/>
                </a:solidFill>
                <a:latin typeface="TimesNewRomanPS-ItalicMT"/>
              </a:rPr>
              <a:t>S </a:t>
            </a:r>
            <a:r>
              <a:rPr lang="en-US">
                <a:solidFill>
                  <a:srgbClr val="000000"/>
                </a:solidFill>
                <a:latin typeface="TimesNewRomanPSMT"/>
              </a:rPr>
              <a:t>= </a:t>
            </a:r>
            <a:r>
              <a:rPr lang="en-US">
                <a:solidFill>
                  <a:srgbClr val="000000"/>
                </a:solidFill>
                <a:latin typeface="TimesNewRomanPS-ItalicMT"/>
              </a:rPr>
              <a:t>V </a:t>
            </a:r>
            <a:r>
              <a:rPr lang="en-US">
                <a:solidFill>
                  <a:srgbClr val="000000"/>
                </a:solidFill>
                <a:latin typeface="TimesNewRomanPSMT"/>
              </a:rPr>
              <a:t>× </a:t>
            </a:r>
            <a:r>
              <a:rPr lang="en-US">
                <a:solidFill>
                  <a:srgbClr val="000000"/>
                </a:solidFill>
                <a:latin typeface="TimesNewRomanPS-ItalicMT"/>
              </a:rPr>
              <a:t>I </a:t>
            </a:r>
            <a:r>
              <a:rPr lang="en-US">
                <a:solidFill>
                  <a:srgbClr val="000000"/>
                </a:solidFill>
                <a:latin typeface="TimesNewRomanPSMT"/>
              </a:rPr>
              <a:t>= </a:t>
            </a:r>
            <a:r>
              <a:rPr lang="en-US">
                <a:solidFill>
                  <a:srgbClr val="000000"/>
                </a:solidFill>
                <a:latin typeface="TimesNewRomanPS-ItalicMT"/>
              </a:rPr>
              <a:t>VI = (</a:t>
            </a:r>
            <a:r>
              <a:rPr lang="en-US" err="1">
                <a:solidFill>
                  <a:srgbClr val="000000"/>
                </a:solidFill>
                <a:latin typeface="TimesNewRomanPS-ItalicMT"/>
              </a:rPr>
              <a:t>P+jQ</a:t>
            </a:r>
            <a:r>
              <a:rPr lang="en-US">
                <a:solidFill>
                  <a:srgbClr val="000000"/>
                </a:solidFill>
                <a:latin typeface="TimesNewRomanPS-ItalicMT"/>
              </a:rPr>
              <a:t>)</a:t>
            </a:r>
          </a:p>
          <a:p>
            <a:r>
              <a:rPr lang="en-US">
                <a:solidFill>
                  <a:srgbClr val="000000"/>
                </a:solidFill>
                <a:latin typeface="TimesNewRomanPSMT"/>
              </a:rPr>
              <a:t>It is measured in volt-</a:t>
            </a:r>
            <a:r>
              <a:rPr lang="en-US" err="1">
                <a:solidFill>
                  <a:srgbClr val="000000"/>
                </a:solidFill>
                <a:latin typeface="TimesNewRomanPSMT"/>
              </a:rPr>
              <a:t>ampers</a:t>
            </a:r>
            <a:r>
              <a:rPr lang="en-US">
                <a:solidFill>
                  <a:srgbClr val="000000"/>
                </a:solidFill>
                <a:latin typeface="TimesNewRomanPSMT"/>
              </a:rPr>
              <a:t> (VA).</a:t>
            </a:r>
          </a:p>
          <a:p>
            <a:r>
              <a:rPr lang="en-US">
                <a:solidFill>
                  <a:srgbClr val="000000"/>
                </a:solidFill>
                <a:latin typeface="TimesNewRomanPSMT"/>
              </a:rPr>
              <a:t>Apparent power has two components </a:t>
            </a:r>
            <a:r>
              <a:rPr lang="en-US" err="1">
                <a:solidFill>
                  <a:srgbClr val="000000"/>
                </a:solidFill>
                <a:latin typeface="TimesNewRomanPS-ItalicMT"/>
              </a:rPr>
              <a:t>viz</a:t>
            </a:r>
            <a:r>
              <a:rPr lang="en-US">
                <a:solidFill>
                  <a:srgbClr val="000000"/>
                </a:solidFill>
                <a:latin typeface="TimesNewRomanPS-ItalicMT"/>
              </a:rPr>
              <a:t> </a:t>
            </a:r>
            <a:r>
              <a:rPr lang="en-US">
                <a:solidFill>
                  <a:srgbClr val="000000"/>
                </a:solidFill>
                <a:latin typeface="TimesNewRomanPSMT"/>
              </a:rPr>
              <a:t>true power and reactive power.</a:t>
            </a:r>
            <a:endParaRPr lang="en-US"/>
          </a:p>
        </p:txBody>
      </p:sp>
      <p:pic>
        <p:nvPicPr>
          <p:cNvPr id="5" name="Picture 4"/>
          <p:cNvPicPr>
            <a:picLocks noChangeAspect="1"/>
          </p:cNvPicPr>
          <p:nvPr/>
        </p:nvPicPr>
        <p:blipFill>
          <a:blip r:embed="rId4"/>
          <a:stretch>
            <a:fillRect/>
          </a:stretch>
        </p:blipFill>
        <p:spPr>
          <a:xfrm>
            <a:off x="8490709" y="3264454"/>
            <a:ext cx="3638231" cy="2036416"/>
          </a:xfrm>
          <a:prstGeom prst="rect">
            <a:avLst/>
          </a:prstGeom>
        </p:spPr>
      </p:pic>
      <p:sp>
        <p:nvSpPr>
          <p:cNvPr id="6" name="Rectangle 5"/>
          <p:cNvSpPr/>
          <p:nvPr/>
        </p:nvSpPr>
        <p:spPr>
          <a:xfrm>
            <a:off x="468483" y="3543773"/>
            <a:ext cx="8503237" cy="923330"/>
          </a:xfrm>
          <a:prstGeom prst="rect">
            <a:avLst/>
          </a:prstGeom>
        </p:spPr>
        <p:txBody>
          <a:bodyPr wrap="square">
            <a:spAutoFit/>
          </a:bodyPr>
          <a:lstStyle/>
          <a:p>
            <a:r>
              <a:rPr lang="en-US" b="1">
                <a:solidFill>
                  <a:srgbClr val="0000FF"/>
                </a:solidFill>
                <a:latin typeface="TimesNewRomanPS-BoldMT"/>
              </a:rPr>
              <a:t>True power (P). </a:t>
            </a:r>
            <a:r>
              <a:rPr lang="en-US">
                <a:solidFill>
                  <a:srgbClr val="000000"/>
                </a:solidFill>
                <a:latin typeface="TimesNewRomanPSMT"/>
              </a:rPr>
              <a:t>The power which is actually consumed in the circuit is called </a:t>
            </a:r>
          </a:p>
          <a:p>
            <a:r>
              <a:rPr lang="en-US" b="1">
                <a:solidFill>
                  <a:srgbClr val="000000"/>
                </a:solidFill>
                <a:latin typeface="TimesNewRomanPS-BoldMT"/>
              </a:rPr>
              <a:t>true power </a:t>
            </a:r>
            <a:r>
              <a:rPr lang="en-US">
                <a:solidFill>
                  <a:srgbClr val="000000"/>
                </a:solidFill>
                <a:latin typeface="TimesNewRomanPSMT"/>
              </a:rPr>
              <a:t>or </a:t>
            </a:r>
            <a:r>
              <a:rPr lang="en-US" b="1">
                <a:solidFill>
                  <a:srgbClr val="000000"/>
                </a:solidFill>
                <a:latin typeface="TimesNewRomanPS-BoldMT"/>
              </a:rPr>
              <a:t>active power. </a:t>
            </a:r>
            <a:r>
              <a:rPr lang="en-US">
                <a:solidFill>
                  <a:srgbClr val="000000"/>
                </a:solidFill>
                <a:latin typeface="TimesNewRomanPSMT"/>
              </a:rPr>
              <a:t>The product of voltage (V) and component of total current in phase with voltage (I cos </a:t>
            </a:r>
            <a:r>
              <a:rPr lang="el-GR">
                <a:solidFill>
                  <a:srgbClr val="000000"/>
                </a:solidFill>
                <a:latin typeface="TimesNewRomanPSMT"/>
              </a:rPr>
              <a:t>Φ</a:t>
            </a:r>
            <a:r>
              <a:rPr lang="en-US">
                <a:solidFill>
                  <a:srgbClr val="000000"/>
                </a:solidFill>
                <a:latin typeface="TimesNewRomanPSMT"/>
              </a:rPr>
              <a:t>) is equal to </a:t>
            </a:r>
            <a:r>
              <a:rPr lang="en-US" b="1">
                <a:solidFill>
                  <a:srgbClr val="000000"/>
                </a:solidFill>
                <a:latin typeface="TimesNewRomanPSMT"/>
              </a:rPr>
              <a:t>true power</a:t>
            </a:r>
            <a:r>
              <a:rPr lang="en-US">
                <a:solidFill>
                  <a:srgbClr val="000000"/>
                </a:solidFill>
                <a:latin typeface="TimesNewRomanPSMT"/>
              </a:rPr>
              <a:t> i.e.</a:t>
            </a:r>
          </a:p>
        </p:txBody>
      </p:sp>
      <p:pic>
        <p:nvPicPr>
          <p:cNvPr id="7" name="Picture 6"/>
          <p:cNvPicPr>
            <a:picLocks noChangeAspect="1"/>
          </p:cNvPicPr>
          <p:nvPr/>
        </p:nvPicPr>
        <p:blipFill>
          <a:blip r:embed="rId5"/>
          <a:stretch>
            <a:fillRect/>
          </a:stretch>
        </p:blipFill>
        <p:spPr>
          <a:xfrm>
            <a:off x="867736" y="4436069"/>
            <a:ext cx="7398855" cy="1094661"/>
          </a:xfrm>
          <a:prstGeom prst="rect">
            <a:avLst/>
          </a:prstGeom>
        </p:spPr>
      </p:pic>
      <p:sp>
        <p:nvSpPr>
          <p:cNvPr id="8" name="Rectangle 7"/>
          <p:cNvSpPr/>
          <p:nvPr/>
        </p:nvSpPr>
        <p:spPr>
          <a:xfrm>
            <a:off x="405224" y="5634166"/>
            <a:ext cx="11786776" cy="1200329"/>
          </a:xfrm>
          <a:prstGeom prst="rect">
            <a:avLst/>
          </a:prstGeom>
        </p:spPr>
        <p:txBody>
          <a:bodyPr wrap="square">
            <a:spAutoFit/>
          </a:bodyPr>
          <a:lstStyle/>
          <a:p>
            <a:r>
              <a:rPr lang="en-US">
                <a:latin typeface="TimesNewRomanPSMT"/>
              </a:rPr>
              <a:t>It is measured in watts (W). The component </a:t>
            </a:r>
            <a:r>
              <a:rPr lang="en-US" i="1">
                <a:latin typeface="TimesNewRomanPS-ItalicMT"/>
              </a:rPr>
              <a:t>I </a:t>
            </a:r>
            <a:r>
              <a:rPr lang="en-US">
                <a:latin typeface="TimesNewRomanPSMT"/>
              </a:rPr>
              <a:t>cos </a:t>
            </a:r>
            <a:r>
              <a:rPr lang="en-US">
                <a:latin typeface="SymbolMT"/>
              </a:rPr>
              <a:t>Φ </a:t>
            </a:r>
            <a:r>
              <a:rPr lang="en-US">
                <a:latin typeface="TimesNewRomanPSMT"/>
              </a:rPr>
              <a:t>is called in-phase component or </a:t>
            </a:r>
            <a:r>
              <a:rPr lang="en-US" b="1" err="1">
                <a:latin typeface="TimesNewRomanPS-BoldMT"/>
              </a:rPr>
              <a:t>wattful</a:t>
            </a:r>
            <a:r>
              <a:rPr lang="en-US" b="1">
                <a:latin typeface="TimesNewRomanPS-BoldMT"/>
              </a:rPr>
              <a:t> component </a:t>
            </a:r>
            <a:r>
              <a:rPr lang="en-US">
                <a:latin typeface="TimesNewRomanPSMT"/>
              </a:rPr>
              <a:t>because it is this component of total current which contributes to true power (</a:t>
            </a:r>
            <a:r>
              <a:rPr lang="en-US" i="1">
                <a:latin typeface="TimesNewRomanPS-ItalicMT"/>
              </a:rPr>
              <a:t>i.e. VI </a:t>
            </a:r>
            <a:r>
              <a:rPr lang="en-US">
                <a:latin typeface="TimesNewRomanPSMT"/>
              </a:rPr>
              <a:t>cos </a:t>
            </a:r>
            <a:r>
              <a:rPr lang="en-US">
                <a:latin typeface="SymbolMT"/>
              </a:rPr>
              <a:t>Φ</a:t>
            </a:r>
            <a:r>
              <a:rPr lang="en-US">
                <a:latin typeface="TimesNewRomanPSMT"/>
              </a:rPr>
              <a:t>). It may be noted that it is the true power which is used for producing torque in motors and supply heat, light </a:t>
            </a:r>
            <a:r>
              <a:rPr lang="en-US" i="1">
                <a:latin typeface="TimesNewRomanPS-ItalicMT"/>
              </a:rPr>
              <a:t>etc</a:t>
            </a:r>
            <a:r>
              <a:rPr lang="en-US">
                <a:latin typeface="TimesNewRomanPSMT"/>
              </a:rPr>
              <a:t>. It is used up in the circuit and cannot be recovered.</a:t>
            </a:r>
            <a:endParaRPr lang="en-US"/>
          </a:p>
        </p:txBody>
      </p:sp>
      <p:pic>
        <p:nvPicPr>
          <p:cNvPr id="9" name="Picture 8"/>
          <p:cNvPicPr>
            <a:picLocks noChangeAspect="1"/>
          </p:cNvPicPr>
          <p:nvPr/>
        </p:nvPicPr>
        <p:blipFill>
          <a:blip r:embed="rId6"/>
          <a:stretch>
            <a:fillRect/>
          </a:stretch>
        </p:blipFill>
        <p:spPr>
          <a:xfrm>
            <a:off x="1722989" y="2724643"/>
            <a:ext cx="5313915" cy="714585"/>
          </a:xfrm>
          <a:prstGeom prst="rect">
            <a:avLst/>
          </a:prstGeom>
        </p:spPr>
      </p:pic>
    </p:spTree>
    <p:extLst>
      <p:ext uri="{BB962C8B-B14F-4D97-AF65-F5344CB8AC3E}">
        <p14:creationId xmlns:p14="http://schemas.microsoft.com/office/powerpoint/2010/main" val="4129399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6833" y="263892"/>
            <a:ext cx="11820941" cy="1754326"/>
          </a:xfrm>
          <a:prstGeom prst="rect">
            <a:avLst/>
          </a:prstGeom>
        </p:spPr>
        <p:txBody>
          <a:bodyPr wrap="square">
            <a:spAutoFit/>
          </a:bodyPr>
          <a:lstStyle/>
          <a:p>
            <a:r>
              <a:rPr lang="en-US" b="1">
                <a:solidFill>
                  <a:srgbClr val="0000FF"/>
                </a:solidFill>
                <a:latin typeface="TimesNewRomanPS-BoldMT"/>
              </a:rPr>
              <a:t>Reactive power (Q). </a:t>
            </a:r>
            <a:r>
              <a:rPr lang="en-US">
                <a:solidFill>
                  <a:srgbClr val="000000"/>
                </a:solidFill>
                <a:latin typeface="TimesNewRomanPSMT"/>
              </a:rPr>
              <a:t>The component of apparent power which is neither consumed nor does any useful work in the circuit is called </a:t>
            </a:r>
            <a:r>
              <a:rPr lang="en-US" b="1">
                <a:solidFill>
                  <a:srgbClr val="000000"/>
                </a:solidFill>
                <a:latin typeface="TimesNewRomanPS-BoldMT"/>
              </a:rPr>
              <a:t>reactive power. </a:t>
            </a:r>
            <a:r>
              <a:rPr lang="en-US">
                <a:solidFill>
                  <a:srgbClr val="000000"/>
                </a:solidFill>
                <a:latin typeface="TimesNewRomanPSMT"/>
              </a:rPr>
              <a:t>The power consumed (or true power) in L and C is zero because all the power received from the source in one quarter-cycle is returned to the source in the next quarter-cycle. </a:t>
            </a:r>
            <a:r>
              <a:rPr lang="en-US"/>
              <a:t>This circulating power is called reactive power</a:t>
            </a:r>
            <a:endParaRPr lang="en-US">
              <a:solidFill>
                <a:srgbClr val="000000"/>
              </a:solidFill>
              <a:latin typeface="TimesNewRomanPSMT"/>
            </a:endParaRPr>
          </a:p>
          <a:p>
            <a:r>
              <a:rPr lang="en-US"/>
              <a:t>The product of voltage (V) and component of total current 90° out of phase with voltage (I sin </a:t>
            </a:r>
            <a:r>
              <a:rPr lang="el-GR">
                <a:latin typeface="Century Gothic" panose="020B0502020202020204" pitchFamily="34" charset="0"/>
              </a:rPr>
              <a:t>Φ</a:t>
            </a:r>
            <a:r>
              <a:rPr lang="en-US"/>
              <a:t>) is equal to </a:t>
            </a:r>
            <a:r>
              <a:rPr lang="en-US" b="1"/>
              <a:t>reactive power </a:t>
            </a:r>
            <a:r>
              <a:rPr lang="en-US"/>
              <a:t>i.e.</a:t>
            </a:r>
            <a:endParaRPr lang="en-US">
              <a:solidFill>
                <a:srgbClr val="000000"/>
              </a:solidFill>
              <a:latin typeface="TimesNewRomanPSMT"/>
            </a:endParaRPr>
          </a:p>
        </p:txBody>
      </p:sp>
      <p:pic>
        <p:nvPicPr>
          <p:cNvPr id="3" name="Picture 2"/>
          <p:cNvPicPr>
            <a:picLocks noChangeAspect="1"/>
          </p:cNvPicPr>
          <p:nvPr/>
        </p:nvPicPr>
        <p:blipFill>
          <a:blip r:embed="rId2"/>
          <a:stretch>
            <a:fillRect/>
          </a:stretch>
        </p:blipFill>
        <p:spPr>
          <a:xfrm>
            <a:off x="1895456" y="1780110"/>
            <a:ext cx="8477428" cy="1017827"/>
          </a:xfrm>
          <a:prstGeom prst="rect">
            <a:avLst/>
          </a:prstGeom>
        </p:spPr>
      </p:pic>
      <p:sp>
        <p:nvSpPr>
          <p:cNvPr id="4" name="Rectangle 3"/>
          <p:cNvSpPr/>
          <p:nvPr/>
        </p:nvSpPr>
        <p:spPr>
          <a:xfrm>
            <a:off x="516833" y="2831068"/>
            <a:ext cx="11264350" cy="1200329"/>
          </a:xfrm>
          <a:prstGeom prst="rect">
            <a:avLst/>
          </a:prstGeom>
        </p:spPr>
        <p:txBody>
          <a:bodyPr wrap="square">
            <a:spAutoFit/>
          </a:bodyPr>
          <a:lstStyle/>
          <a:p>
            <a:r>
              <a:rPr lang="en-US">
                <a:latin typeface="TimesNewRomanPSMT"/>
              </a:rPr>
              <a:t>It is measured in volt-amperes reactive (VAR). The component </a:t>
            </a:r>
            <a:r>
              <a:rPr lang="en-US" i="1">
                <a:latin typeface="TimesNewRomanPS-ItalicMT"/>
              </a:rPr>
              <a:t>I </a:t>
            </a:r>
            <a:r>
              <a:rPr lang="en-US">
                <a:latin typeface="TimesNewRomanPSMT"/>
              </a:rPr>
              <a:t>sin </a:t>
            </a:r>
            <a:r>
              <a:rPr lang="en-US">
                <a:latin typeface="SymbolMT"/>
              </a:rPr>
              <a:t>Φ </a:t>
            </a:r>
            <a:r>
              <a:rPr lang="en-US">
                <a:latin typeface="TimesNewRomanPSMT"/>
              </a:rPr>
              <a:t>is called the </a:t>
            </a:r>
            <a:r>
              <a:rPr lang="en-US" b="1">
                <a:latin typeface="TimesNewRomanPS-BoldMT"/>
              </a:rPr>
              <a:t>reactive component </a:t>
            </a:r>
            <a:r>
              <a:rPr lang="en-US">
                <a:latin typeface="TimesNewRomanPSMT"/>
              </a:rPr>
              <a:t>(or </a:t>
            </a:r>
            <a:r>
              <a:rPr lang="en-US" b="1" err="1">
                <a:latin typeface="TimesNewRomanPS-BoldMT"/>
              </a:rPr>
              <a:t>wattless</a:t>
            </a:r>
            <a:r>
              <a:rPr lang="en-US" b="1">
                <a:latin typeface="TimesNewRomanPS-BoldMT"/>
              </a:rPr>
              <a:t> component</a:t>
            </a:r>
            <a:r>
              <a:rPr lang="en-US">
                <a:latin typeface="TimesNewRomanPSMT"/>
              </a:rPr>
              <a:t>) and contributes to reactive power (</a:t>
            </a:r>
            <a:r>
              <a:rPr lang="en-US" i="1">
                <a:latin typeface="TimesNewRomanPS-ItalicMT"/>
              </a:rPr>
              <a:t>i.e. VI </a:t>
            </a:r>
            <a:r>
              <a:rPr lang="en-US">
                <a:latin typeface="TimesNewRomanPSMT"/>
              </a:rPr>
              <a:t>sin </a:t>
            </a:r>
            <a:r>
              <a:rPr lang="en-US">
                <a:latin typeface="SymbolMT"/>
              </a:rPr>
              <a:t>Φ</a:t>
            </a:r>
            <a:r>
              <a:rPr lang="en-US">
                <a:latin typeface="TimesNewRomanPSMT"/>
              </a:rPr>
              <a:t>). It does no useful work in the circuit and merely flows back and forth in both directions in the circuit. A wattmeter does not measure the reactive power.</a:t>
            </a:r>
            <a:endParaRPr lang="en-US"/>
          </a:p>
        </p:txBody>
      </p:sp>
      <p:sp>
        <p:nvSpPr>
          <p:cNvPr id="5" name="Rectangle 4"/>
          <p:cNvSpPr/>
          <p:nvPr/>
        </p:nvSpPr>
        <p:spPr>
          <a:xfrm>
            <a:off x="516833" y="4064528"/>
            <a:ext cx="1774845" cy="369332"/>
          </a:xfrm>
          <a:prstGeom prst="rect">
            <a:avLst/>
          </a:prstGeom>
        </p:spPr>
        <p:txBody>
          <a:bodyPr wrap="none">
            <a:spAutoFit/>
          </a:bodyPr>
          <a:lstStyle/>
          <a:p>
            <a:r>
              <a:rPr lang="en-US" b="1">
                <a:solidFill>
                  <a:srgbClr val="0000FF"/>
                </a:solidFill>
                <a:latin typeface="TimesNewRomanPS-BoldMT"/>
              </a:rPr>
              <a:t>Power triangle</a:t>
            </a:r>
            <a:endParaRPr lang="en-US"/>
          </a:p>
        </p:txBody>
      </p:sp>
      <p:pic>
        <p:nvPicPr>
          <p:cNvPr id="6" name="Picture 5"/>
          <p:cNvPicPr>
            <a:picLocks noChangeAspect="1"/>
          </p:cNvPicPr>
          <p:nvPr/>
        </p:nvPicPr>
        <p:blipFill>
          <a:blip r:embed="rId3"/>
          <a:stretch>
            <a:fillRect/>
          </a:stretch>
        </p:blipFill>
        <p:spPr>
          <a:xfrm>
            <a:off x="8553769" y="4606137"/>
            <a:ext cx="3638231" cy="2036416"/>
          </a:xfrm>
          <a:prstGeom prst="rect">
            <a:avLst/>
          </a:prstGeom>
        </p:spPr>
      </p:pic>
      <p:pic>
        <p:nvPicPr>
          <p:cNvPr id="7" name="Picture 6"/>
          <p:cNvPicPr>
            <a:picLocks noChangeAspect="1"/>
          </p:cNvPicPr>
          <p:nvPr/>
        </p:nvPicPr>
        <p:blipFill>
          <a:blip r:embed="rId4"/>
          <a:stretch>
            <a:fillRect/>
          </a:stretch>
        </p:blipFill>
        <p:spPr>
          <a:xfrm>
            <a:off x="2047468" y="4428818"/>
            <a:ext cx="6506301" cy="2190498"/>
          </a:xfrm>
          <a:prstGeom prst="rect">
            <a:avLst/>
          </a:prstGeom>
        </p:spPr>
      </p:pic>
    </p:spTree>
    <p:extLst>
      <p:ext uri="{BB962C8B-B14F-4D97-AF65-F5344CB8AC3E}">
        <p14:creationId xmlns:p14="http://schemas.microsoft.com/office/powerpoint/2010/main" val="3784684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0329" y="455400"/>
            <a:ext cx="11290854" cy="646331"/>
          </a:xfrm>
          <a:prstGeom prst="rect">
            <a:avLst/>
          </a:prstGeom>
        </p:spPr>
        <p:txBody>
          <a:bodyPr wrap="square">
            <a:spAutoFit/>
          </a:bodyPr>
          <a:lstStyle/>
          <a:p>
            <a:r>
              <a:rPr lang="en-US">
                <a:latin typeface="TimesNewRomanPSMT"/>
              </a:rPr>
              <a:t>A current of 10 A at a voltage of 200 V and its power factor is 0.8 lagging. Find Apparent power, true power and reactive power.</a:t>
            </a:r>
            <a:endParaRPr lang="en-US"/>
          </a:p>
        </p:txBody>
      </p:sp>
      <p:sp>
        <p:nvSpPr>
          <p:cNvPr id="3" name="Rectangle 2"/>
          <p:cNvSpPr/>
          <p:nvPr/>
        </p:nvSpPr>
        <p:spPr>
          <a:xfrm>
            <a:off x="722243" y="5454062"/>
            <a:ext cx="10827026" cy="923330"/>
          </a:xfrm>
          <a:prstGeom prst="rect">
            <a:avLst/>
          </a:prstGeom>
        </p:spPr>
        <p:txBody>
          <a:bodyPr wrap="square">
            <a:spAutoFit/>
          </a:bodyPr>
          <a:lstStyle/>
          <a:p>
            <a:r>
              <a:rPr lang="en-US">
                <a:latin typeface="TimesNewRomanPSMT"/>
              </a:rPr>
              <a:t>The reactive power does no useful work, it merely flows into and out of the circuit periodically. In fact, reactive power is a liability on the source because the source has to supply the additional current</a:t>
            </a:r>
          </a:p>
          <a:p>
            <a:r>
              <a:rPr lang="en-US">
                <a:latin typeface="TimesNewRomanPSMT"/>
              </a:rPr>
              <a:t>(</a:t>
            </a:r>
            <a:r>
              <a:rPr lang="en-US" i="1">
                <a:latin typeface="TimesNewRomanPS-ItalicMT"/>
              </a:rPr>
              <a:t>i.e. I </a:t>
            </a:r>
            <a:r>
              <a:rPr lang="en-US">
                <a:latin typeface="TimesNewRomanPSMT"/>
              </a:rPr>
              <a:t>sin </a:t>
            </a:r>
            <a:r>
              <a:rPr lang="en-US">
                <a:latin typeface="SymbolMT"/>
              </a:rPr>
              <a:t>Φ</a:t>
            </a:r>
            <a:r>
              <a:rPr lang="en-US">
                <a:latin typeface="TimesNewRomanPSMT"/>
              </a:rPr>
              <a:t>) to provide for this power</a:t>
            </a:r>
            <a:endParaRPr lang="en-US"/>
          </a:p>
        </p:txBody>
      </p:sp>
    </p:spTree>
    <p:extLst>
      <p:ext uri="{BB962C8B-B14F-4D97-AF65-F5344CB8AC3E}">
        <p14:creationId xmlns:p14="http://schemas.microsoft.com/office/powerpoint/2010/main" val="274931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1548" y="245958"/>
            <a:ext cx="11476382" cy="646331"/>
          </a:xfrm>
          <a:prstGeom prst="rect">
            <a:avLst/>
          </a:prstGeom>
        </p:spPr>
        <p:txBody>
          <a:bodyPr wrap="square">
            <a:spAutoFit/>
          </a:bodyPr>
          <a:lstStyle/>
          <a:p>
            <a:r>
              <a:rPr lang="en-US"/>
              <a:t>In an R-L series circuit, R = 10 </a:t>
            </a:r>
            <a:r>
              <a:rPr lang="el-GR"/>
              <a:t>Ω</a:t>
            </a:r>
            <a:r>
              <a:rPr lang="en-US"/>
              <a:t> and XL = 8.66 </a:t>
            </a:r>
            <a:r>
              <a:rPr lang="el-GR"/>
              <a:t>Ω</a:t>
            </a:r>
            <a:r>
              <a:rPr lang="en-US"/>
              <a:t>. If current in the circuit is (5 – j 10)A, find (</a:t>
            </a:r>
            <a:r>
              <a:rPr lang="en-US" err="1"/>
              <a:t>i</a:t>
            </a:r>
            <a:r>
              <a:rPr lang="en-US"/>
              <a:t>) the applied voltage (ii) power factor and (iii) active power and reactive power</a:t>
            </a:r>
          </a:p>
        </p:txBody>
      </p:sp>
    </p:spTree>
    <p:extLst>
      <p:ext uri="{BB962C8B-B14F-4D97-AF65-F5344CB8AC3E}">
        <p14:creationId xmlns:p14="http://schemas.microsoft.com/office/powerpoint/2010/main" val="2334267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334" y="428740"/>
            <a:ext cx="4980787" cy="369332"/>
          </a:xfrm>
          <a:prstGeom prst="rect">
            <a:avLst/>
          </a:prstGeom>
        </p:spPr>
        <p:txBody>
          <a:bodyPr wrap="none">
            <a:spAutoFit/>
          </a:bodyPr>
          <a:lstStyle/>
          <a:p>
            <a:r>
              <a:rPr lang="en-US" b="1">
                <a:solidFill>
                  <a:srgbClr val="0000FF"/>
                </a:solidFill>
                <a:latin typeface="TimesNewRomanPS-BoldMT"/>
              </a:rPr>
              <a:t>Equation of Alternating Voltage and Current</a:t>
            </a:r>
          </a:p>
        </p:txBody>
      </p:sp>
      <p:sp>
        <p:nvSpPr>
          <p:cNvPr id="3" name="Rectangle 2"/>
          <p:cNvSpPr/>
          <p:nvPr/>
        </p:nvSpPr>
        <p:spPr>
          <a:xfrm>
            <a:off x="997333" y="1082264"/>
            <a:ext cx="10299023" cy="646331"/>
          </a:xfrm>
          <a:prstGeom prst="rect">
            <a:avLst/>
          </a:prstGeom>
        </p:spPr>
        <p:txBody>
          <a:bodyPr wrap="square">
            <a:spAutoFit/>
          </a:bodyPr>
          <a:lstStyle/>
          <a:p>
            <a:r>
              <a:rPr lang="en-US">
                <a:latin typeface="TimesNewRomanPSMT"/>
              </a:rPr>
              <a:t>Consider a rectangular coil of </a:t>
            </a:r>
            <a:r>
              <a:rPr lang="en-US" i="1">
                <a:latin typeface="TimesNewRomanPS-ItalicMT"/>
              </a:rPr>
              <a:t>n </a:t>
            </a:r>
            <a:r>
              <a:rPr lang="en-US">
                <a:latin typeface="TimesNewRomanPSMT"/>
              </a:rPr>
              <a:t>turns rotating in anticlockwise direction with an angular velocity</a:t>
            </a:r>
          </a:p>
          <a:p>
            <a:r>
              <a:rPr lang="en-US">
                <a:latin typeface="TimesNewRomanPSMT"/>
              </a:rPr>
              <a:t>of </a:t>
            </a:r>
            <a:r>
              <a:rPr lang="en-US">
                <a:latin typeface="SymbolMT"/>
              </a:rPr>
              <a:t>w </a:t>
            </a:r>
            <a:r>
              <a:rPr lang="en-US">
                <a:latin typeface="TimesNewRomanPSMT"/>
              </a:rPr>
              <a:t>rad/sec in a uniform magnetic field as shown in Fig</a:t>
            </a:r>
            <a:endParaRPr lang="en-US"/>
          </a:p>
        </p:txBody>
      </p:sp>
      <p:pic>
        <p:nvPicPr>
          <p:cNvPr id="4" name="Picture 3"/>
          <p:cNvPicPr>
            <a:picLocks noChangeAspect="1"/>
          </p:cNvPicPr>
          <p:nvPr/>
        </p:nvPicPr>
        <p:blipFill>
          <a:blip r:embed="rId2"/>
          <a:stretch>
            <a:fillRect/>
          </a:stretch>
        </p:blipFill>
        <p:spPr>
          <a:xfrm>
            <a:off x="9562806" y="1405428"/>
            <a:ext cx="2549496" cy="2997759"/>
          </a:xfrm>
          <a:prstGeom prst="rect">
            <a:avLst/>
          </a:prstGeom>
        </p:spPr>
      </p:pic>
      <p:sp>
        <p:nvSpPr>
          <p:cNvPr id="5" name="Rectangle 4"/>
          <p:cNvSpPr/>
          <p:nvPr/>
        </p:nvSpPr>
        <p:spPr>
          <a:xfrm>
            <a:off x="997333" y="1888644"/>
            <a:ext cx="8864120" cy="1477328"/>
          </a:xfrm>
          <a:prstGeom prst="rect">
            <a:avLst/>
          </a:prstGeom>
        </p:spPr>
        <p:txBody>
          <a:bodyPr wrap="square">
            <a:spAutoFit/>
          </a:bodyPr>
          <a:lstStyle/>
          <a:p>
            <a:r>
              <a:rPr lang="en-US">
                <a:latin typeface="TimesNewRomanPSMT"/>
              </a:rPr>
              <a:t>Let the time be measured from the instant the plane of the coil coincides with </a:t>
            </a:r>
            <a:r>
              <a:rPr lang="en-US" i="1">
                <a:latin typeface="TimesNewRomanPS-ItalicMT"/>
              </a:rPr>
              <a:t>OX</a:t>
            </a:r>
            <a:r>
              <a:rPr lang="en-US">
                <a:latin typeface="TimesNewRomanPSMT"/>
              </a:rPr>
              <a:t>-axis. In this position of the coil, the flux linking with the coil has its maximum value </a:t>
            </a:r>
            <a:r>
              <a:rPr lang="en-US" err="1">
                <a:latin typeface="SymbolMT"/>
              </a:rPr>
              <a:t>f</a:t>
            </a:r>
            <a:r>
              <a:rPr lang="en-US" sz="800" i="1" err="1">
                <a:latin typeface="TimesNewRomanPS-ItalicMT"/>
              </a:rPr>
              <a:t>max</a:t>
            </a:r>
            <a:r>
              <a:rPr lang="en-US">
                <a:latin typeface="TimesNewRomanPSMT"/>
              </a:rPr>
              <a:t>.</a:t>
            </a:r>
          </a:p>
          <a:p>
            <a:r>
              <a:rPr lang="en-US">
                <a:latin typeface="TimesNewRomanPSMT"/>
              </a:rPr>
              <a:t>Let the coil turn through an angle </a:t>
            </a:r>
            <a:r>
              <a:rPr lang="en-US">
                <a:latin typeface="SymbolMT"/>
              </a:rPr>
              <a:t>q </a:t>
            </a:r>
            <a:r>
              <a:rPr lang="en-US">
                <a:latin typeface="TimesNewRomanPSMT"/>
              </a:rPr>
              <a:t>(= </a:t>
            </a:r>
            <a:r>
              <a:rPr lang="en-US" err="1">
                <a:latin typeface="SymbolMT"/>
              </a:rPr>
              <a:t>w</a:t>
            </a:r>
            <a:r>
              <a:rPr lang="en-US" i="1" err="1">
                <a:latin typeface="TimesNewRomanPS-ItalicMT"/>
              </a:rPr>
              <a:t>t</a:t>
            </a:r>
            <a:r>
              <a:rPr lang="en-US">
                <a:latin typeface="TimesNewRomanPSMT"/>
              </a:rPr>
              <a:t>) in anticlockwise direction in </a:t>
            </a:r>
            <a:r>
              <a:rPr lang="en-US" i="1">
                <a:latin typeface="TimesNewRomanPS-ItalicMT"/>
              </a:rPr>
              <a:t>t </a:t>
            </a:r>
            <a:r>
              <a:rPr lang="en-US">
                <a:latin typeface="TimesNewRomanPSMT"/>
              </a:rPr>
              <a:t>seconds. In this position, the maximum flux </a:t>
            </a:r>
            <a:r>
              <a:rPr lang="en-US" err="1">
                <a:latin typeface="SymbolMT"/>
              </a:rPr>
              <a:t>f</a:t>
            </a:r>
            <a:r>
              <a:rPr lang="en-US" sz="800" i="1" err="1">
                <a:latin typeface="TimesNewRomanPS-ItalicMT"/>
              </a:rPr>
              <a:t>max</a:t>
            </a:r>
            <a:r>
              <a:rPr lang="en-US" sz="800" i="1">
                <a:latin typeface="TimesNewRomanPS-ItalicMT"/>
              </a:rPr>
              <a:t> </a:t>
            </a:r>
            <a:r>
              <a:rPr lang="en-US">
                <a:latin typeface="TimesNewRomanPSMT"/>
              </a:rPr>
              <a:t>acting vertically downward can be resolved into two perpendicular components </a:t>
            </a:r>
            <a:r>
              <a:rPr lang="en-US" i="1">
                <a:latin typeface="TimesNewRomanPS-ItalicMT"/>
              </a:rPr>
              <a:t>viz</a:t>
            </a:r>
            <a:r>
              <a:rPr lang="en-US">
                <a:latin typeface="TimesNewRomanPSMT"/>
              </a:rPr>
              <a:t>.</a:t>
            </a:r>
            <a:endParaRPr lang="en-US"/>
          </a:p>
        </p:txBody>
      </p:sp>
      <p:sp>
        <p:nvSpPr>
          <p:cNvPr id="6" name="Rectangle 5"/>
          <p:cNvSpPr/>
          <p:nvPr/>
        </p:nvSpPr>
        <p:spPr>
          <a:xfrm>
            <a:off x="1019525" y="3465469"/>
            <a:ext cx="4422686" cy="646331"/>
          </a:xfrm>
          <a:prstGeom prst="rect">
            <a:avLst/>
          </a:prstGeom>
        </p:spPr>
        <p:txBody>
          <a:bodyPr wrap="none">
            <a:spAutoFit/>
          </a:bodyPr>
          <a:lstStyle/>
          <a:p>
            <a:r>
              <a:rPr lang="en-US">
                <a:latin typeface="TimesNewRomanPSMT"/>
              </a:rPr>
              <a:t>Flux linkages of the coil</a:t>
            </a:r>
          </a:p>
          <a:p>
            <a:r>
              <a:rPr lang="en-US"/>
              <a:t>= No. of turns × Flux linking = n </a:t>
            </a:r>
            <a:r>
              <a:rPr lang="el-GR">
                <a:latin typeface="Century Gothic" panose="020B0502020202020204" pitchFamily="34" charset="0"/>
              </a:rPr>
              <a:t>Φ</a:t>
            </a:r>
            <a:r>
              <a:rPr lang="en-US">
                <a:latin typeface="TimesNewRomanPS-ItalicMT"/>
              </a:rPr>
              <a:t>max</a:t>
            </a:r>
            <a:r>
              <a:rPr lang="en-US"/>
              <a:t> </a:t>
            </a:r>
            <a:r>
              <a:rPr lang="en-US" err="1"/>
              <a:t>coswt</a:t>
            </a:r>
            <a:endParaRPr lang="en-US"/>
          </a:p>
        </p:txBody>
      </p:sp>
      <p:sp>
        <p:nvSpPr>
          <p:cNvPr id="7" name="Rectangle 6"/>
          <p:cNvSpPr/>
          <p:nvPr/>
        </p:nvSpPr>
        <p:spPr>
          <a:xfrm>
            <a:off x="997333" y="4080020"/>
            <a:ext cx="7892767" cy="646331"/>
          </a:xfrm>
          <a:prstGeom prst="rect">
            <a:avLst/>
          </a:prstGeom>
        </p:spPr>
        <p:txBody>
          <a:bodyPr wrap="square">
            <a:spAutoFit/>
          </a:bodyPr>
          <a:lstStyle/>
          <a:p>
            <a:r>
              <a:rPr lang="en-US">
                <a:latin typeface="TimesNewRomanPSMT"/>
              </a:rPr>
              <a:t>According to Faraday’s laws of electromagnetic induction, the </a:t>
            </a:r>
            <a:r>
              <a:rPr lang="en-US" err="1">
                <a:latin typeface="TimesNewRomanPSMT"/>
              </a:rPr>
              <a:t>e.m.f</a:t>
            </a:r>
            <a:r>
              <a:rPr lang="en-US">
                <a:latin typeface="TimesNewRomanPSMT"/>
              </a:rPr>
              <a:t>. induced in a coil is equal to the rate of change of flux linkages of the coil</a:t>
            </a:r>
            <a:endParaRPr lang="en-US"/>
          </a:p>
        </p:txBody>
      </p:sp>
      <p:pic>
        <p:nvPicPr>
          <p:cNvPr id="8" name="Picture 7"/>
          <p:cNvPicPr>
            <a:picLocks noChangeAspect="1"/>
          </p:cNvPicPr>
          <p:nvPr/>
        </p:nvPicPr>
        <p:blipFill>
          <a:blip r:embed="rId3"/>
          <a:stretch>
            <a:fillRect/>
          </a:stretch>
        </p:blipFill>
        <p:spPr>
          <a:xfrm>
            <a:off x="2559825" y="4726351"/>
            <a:ext cx="4745493" cy="1024595"/>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9510120" y="2473560"/>
              <a:ext cx="2643480" cy="518400"/>
            </p14:xfrm>
          </p:contentPart>
        </mc:Choice>
        <mc:Fallback xmlns="">
          <p:pic>
            <p:nvPicPr>
              <p:cNvPr id="10" name="Ink 9"/>
              <p:cNvPicPr/>
              <p:nvPr/>
            </p:nvPicPr>
            <p:blipFill>
              <a:blip r:embed="rId5"/>
              <a:stretch>
                <a:fillRect/>
              </a:stretch>
            </p:blipFill>
            <p:spPr>
              <a:xfrm>
                <a:off x="9500760" y="2464200"/>
                <a:ext cx="2662200" cy="537120"/>
              </a:xfrm>
              <a:prstGeom prst="rect">
                <a:avLst/>
              </a:prstGeom>
            </p:spPr>
          </p:pic>
        </mc:Fallback>
      </mc:AlternateContent>
    </p:spTree>
    <p:extLst>
      <p:ext uri="{BB962C8B-B14F-4D97-AF65-F5344CB8AC3E}">
        <p14:creationId xmlns:p14="http://schemas.microsoft.com/office/powerpoint/2010/main" val="5590405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7564" y="410962"/>
            <a:ext cx="10959549" cy="646331"/>
          </a:xfrm>
          <a:prstGeom prst="rect">
            <a:avLst/>
          </a:prstGeom>
        </p:spPr>
        <p:txBody>
          <a:bodyPr wrap="square">
            <a:spAutoFit/>
          </a:bodyPr>
          <a:lstStyle/>
          <a:p>
            <a:r>
              <a:rPr lang="en-US">
                <a:latin typeface="TimesNewRomanPS-ItalicMT"/>
              </a:rPr>
              <a:t>In a given R–L series circuit, R = 35 </a:t>
            </a:r>
            <a:r>
              <a:rPr lang="en-US">
                <a:latin typeface="SymbolMT"/>
              </a:rPr>
              <a:t>Ω </a:t>
            </a:r>
            <a:r>
              <a:rPr lang="en-US">
                <a:latin typeface="TimesNewRomanPS-ItalicMT"/>
              </a:rPr>
              <a:t>and L = 0.1 H. Find (i) current through the circuit (ii) power factor if a 50 Hz frequency, voltage V = 220 </a:t>
            </a:r>
            <a:r>
              <a:rPr lang="en-US">
                <a:latin typeface="SymbolMT"/>
              </a:rPr>
              <a:t>∠ </a:t>
            </a:r>
            <a:r>
              <a:rPr lang="en-US">
                <a:latin typeface="TimesNewRomanPS-ItalicMT"/>
              </a:rPr>
              <a:t>30°V is applied across the circuit</a:t>
            </a:r>
            <a:r>
              <a:rPr lang="en-US">
                <a:latin typeface="TimesNewRomanPSMT"/>
              </a:rPr>
              <a:t>.</a:t>
            </a:r>
            <a:endParaRPr lang="en-US"/>
          </a:p>
        </p:txBody>
      </p:sp>
    </p:spTree>
    <p:extLst>
      <p:ext uri="{BB962C8B-B14F-4D97-AF65-F5344CB8AC3E}">
        <p14:creationId xmlns:p14="http://schemas.microsoft.com/office/powerpoint/2010/main" val="19244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287" y="369909"/>
            <a:ext cx="11251096" cy="646331"/>
          </a:xfrm>
          <a:prstGeom prst="rect">
            <a:avLst/>
          </a:prstGeom>
        </p:spPr>
        <p:txBody>
          <a:bodyPr wrap="square">
            <a:spAutoFit/>
          </a:bodyPr>
          <a:lstStyle/>
          <a:p>
            <a:r>
              <a:rPr lang="en-US">
                <a:latin typeface="TimesNewRomanPS-ItalicMT"/>
              </a:rPr>
              <a:t>In the circuit, applied voltage V is given by (0 + j 10) V and the current is (0.8 + j 0.6) A. Determine the values of R and X </a:t>
            </a:r>
            <a:r>
              <a:rPr lang="en-US"/>
              <a:t>also indicate if X is inductive or capacitive.</a:t>
            </a:r>
          </a:p>
        </p:txBody>
      </p:sp>
      <p:pic>
        <p:nvPicPr>
          <p:cNvPr id="3" name="Picture 2"/>
          <p:cNvPicPr>
            <a:picLocks noChangeAspect="1"/>
          </p:cNvPicPr>
          <p:nvPr/>
        </p:nvPicPr>
        <p:blipFill>
          <a:blip r:embed="rId2"/>
          <a:stretch>
            <a:fillRect/>
          </a:stretch>
        </p:blipFill>
        <p:spPr>
          <a:xfrm>
            <a:off x="8036201" y="1181928"/>
            <a:ext cx="2883590" cy="1770125"/>
          </a:xfrm>
          <a:prstGeom prst="rect">
            <a:avLst/>
          </a:prstGeom>
        </p:spPr>
      </p:pic>
    </p:spTree>
    <p:extLst>
      <p:ext uri="{BB962C8B-B14F-4D97-AF65-F5344CB8AC3E}">
        <p14:creationId xmlns:p14="http://schemas.microsoft.com/office/powerpoint/2010/main" val="359050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503" y="328856"/>
            <a:ext cx="1646605" cy="369332"/>
          </a:xfrm>
          <a:prstGeom prst="rect">
            <a:avLst/>
          </a:prstGeom>
        </p:spPr>
        <p:txBody>
          <a:bodyPr wrap="none">
            <a:spAutoFit/>
          </a:bodyPr>
          <a:lstStyle/>
          <a:p>
            <a:r>
              <a:rPr lang="en-US" b="1">
                <a:solidFill>
                  <a:srgbClr val="0000FF"/>
                </a:solidFill>
                <a:latin typeface="Humanist531BT-BlackA"/>
              </a:rPr>
              <a:t>Power Factor</a:t>
            </a:r>
            <a:endParaRPr lang="en-US" b="1"/>
          </a:p>
        </p:txBody>
      </p:sp>
      <p:sp>
        <p:nvSpPr>
          <p:cNvPr id="3" name="Rectangle 2"/>
          <p:cNvSpPr/>
          <p:nvPr/>
        </p:nvSpPr>
        <p:spPr>
          <a:xfrm>
            <a:off x="437321" y="698188"/>
            <a:ext cx="9581321" cy="369332"/>
          </a:xfrm>
          <a:prstGeom prst="rect">
            <a:avLst/>
          </a:prstGeom>
        </p:spPr>
        <p:txBody>
          <a:bodyPr wrap="square">
            <a:spAutoFit/>
          </a:bodyPr>
          <a:lstStyle/>
          <a:p>
            <a:r>
              <a:rPr lang="en-US">
                <a:latin typeface="TimesNewRomanPSMT"/>
              </a:rPr>
              <a:t>The power factor (</a:t>
            </a:r>
            <a:r>
              <a:rPr lang="en-US" i="1">
                <a:latin typeface="TimesNewRomanPS-ItalicMT"/>
              </a:rPr>
              <a:t>i.e</a:t>
            </a:r>
            <a:r>
              <a:rPr lang="en-US">
                <a:latin typeface="TimesNewRomanPSMT"/>
              </a:rPr>
              <a:t>. cos </a:t>
            </a:r>
            <a:r>
              <a:rPr lang="en-US">
                <a:latin typeface="SymbolMT"/>
              </a:rPr>
              <a:t>Φ </a:t>
            </a:r>
            <a:r>
              <a:rPr lang="en-US">
                <a:latin typeface="TimesNewRomanPSMT"/>
              </a:rPr>
              <a:t>) of a circuit can be defined in one of the following ways :</a:t>
            </a:r>
            <a:endParaRPr lang="en-US"/>
          </a:p>
        </p:txBody>
      </p:sp>
      <p:grpSp>
        <p:nvGrpSpPr>
          <p:cNvPr id="6" name="Group 5"/>
          <p:cNvGrpSpPr/>
          <p:nvPr/>
        </p:nvGrpSpPr>
        <p:grpSpPr>
          <a:xfrm>
            <a:off x="726592" y="1067519"/>
            <a:ext cx="5947551" cy="1635923"/>
            <a:chOff x="726592" y="1067519"/>
            <a:chExt cx="5947551" cy="1635923"/>
          </a:xfrm>
        </p:grpSpPr>
        <p:pic>
          <p:nvPicPr>
            <p:cNvPr id="4" name="Picture 3"/>
            <p:cNvPicPr>
              <a:picLocks noChangeAspect="1"/>
            </p:cNvPicPr>
            <p:nvPr/>
          </p:nvPicPr>
          <p:blipFill>
            <a:blip r:embed="rId2"/>
            <a:stretch>
              <a:fillRect/>
            </a:stretch>
          </p:blipFill>
          <p:spPr>
            <a:xfrm>
              <a:off x="726592" y="1067519"/>
              <a:ext cx="5947551" cy="1635923"/>
            </a:xfrm>
            <a:prstGeom prst="rect">
              <a:avLst/>
            </a:prstGeom>
          </p:spPr>
        </p:pic>
        <p:sp>
          <p:nvSpPr>
            <p:cNvPr id="5" name="Rectangle 4"/>
            <p:cNvSpPr/>
            <p:nvPr/>
          </p:nvSpPr>
          <p:spPr>
            <a:xfrm>
              <a:off x="6347791" y="1524000"/>
              <a:ext cx="326352" cy="35780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ectangle 6"/>
          <p:cNvSpPr/>
          <p:nvPr/>
        </p:nvSpPr>
        <p:spPr>
          <a:xfrm>
            <a:off x="437321" y="2959270"/>
            <a:ext cx="11187112" cy="1754326"/>
          </a:xfrm>
          <a:prstGeom prst="rect">
            <a:avLst/>
          </a:prstGeom>
        </p:spPr>
        <p:txBody>
          <a:bodyPr wrap="square">
            <a:spAutoFit/>
          </a:bodyPr>
          <a:lstStyle/>
          <a:p>
            <a:r>
              <a:rPr lang="en-US"/>
              <a:t>In a resistor, the current and voltage are in phase i.e. Φ = 0°. Therefore, power factor of a pure resistive circuit is </a:t>
            </a:r>
          </a:p>
          <a:p>
            <a:r>
              <a:rPr lang="en-US"/>
              <a:t>cos 0° = 1. Similarly, phase difference between voltage and current in a pure inductance or capacitance is 90°. Hence power factor of pure L or C is zero. This is the reason that power consumed by pure L or C is zero. For a circuit having R, L and C in varying proportions, the value of power factor will lie between 0 and 1</a:t>
            </a:r>
            <a:r>
              <a:rPr lang="en-US">
                <a:latin typeface="TimesNewRomanPSMT"/>
              </a:rPr>
              <a:t>. </a:t>
            </a:r>
          </a:p>
          <a:p>
            <a:endParaRPr lang="en-US">
              <a:latin typeface="TimesNewRomanPSMT"/>
            </a:endParaRPr>
          </a:p>
          <a:p>
            <a:r>
              <a:rPr lang="en-US">
                <a:solidFill>
                  <a:srgbClr val="0000FF"/>
                </a:solidFill>
                <a:latin typeface="Humanist531BT-BlackA"/>
              </a:rPr>
              <a:t>power factor can never have a value greater than 1.</a:t>
            </a:r>
          </a:p>
        </p:txBody>
      </p:sp>
      <p:sp>
        <p:nvSpPr>
          <p:cNvPr id="8" name="Rectangle 7"/>
          <p:cNvSpPr/>
          <p:nvPr/>
        </p:nvSpPr>
        <p:spPr>
          <a:xfrm>
            <a:off x="437321" y="5246423"/>
            <a:ext cx="7553740" cy="923330"/>
          </a:xfrm>
          <a:prstGeom prst="rect">
            <a:avLst/>
          </a:prstGeom>
        </p:spPr>
        <p:txBody>
          <a:bodyPr wrap="square">
            <a:spAutoFit/>
          </a:bodyPr>
          <a:lstStyle/>
          <a:p>
            <a:r>
              <a:rPr lang="en-US">
                <a:latin typeface="TimesNewRomanPSMT"/>
              </a:rPr>
              <a:t>Power factor expressed as:</a:t>
            </a:r>
          </a:p>
          <a:p>
            <a:pPr marL="285750" indent="-285750">
              <a:buFont typeface="Arial" panose="020B0604020202020204" pitchFamily="34" charset="0"/>
              <a:buChar char="•"/>
            </a:pPr>
            <a:r>
              <a:rPr lang="en-US">
                <a:latin typeface="TimesNewRomanPSMT"/>
              </a:rPr>
              <a:t>‘lagging’ or ‘leading’</a:t>
            </a:r>
          </a:p>
          <a:p>
            <a:pPr marL="285750" indent="-285750">
              <a:buFont typeface="Arial" panose="020B0604020202020204" pitchFamily="34" charset="0"/>
              <a:buChar char="•"/>
            </a:pPr>
            <a:r>
              <a:rPr lang="en-US"/>
              <a:t>Percentage-0.8 lagging power factor may be expressed as 80% lagging</a:t>
            </a:r>
          </a:p>
        </p:txBody>
      </p:sp>
    </p:spTree>
    <p:extLst>
      <p:ext uri="{BB962C8B-B14F-4D97-AF65-F5344CB8AC3E}">
        <p14:creationId xmlns:p14="http://schemas.microsoft.com/office/powerpoint/2010/main" val="3849910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553769" y="415546"/>
            <a:ext cx="3638231" cy="2036416"/>
          </a:xfrm>
          <a:prstGeom prst="rect">
            <a:avLst/>
          </a:prstGeom>
        </p:spPr>
      </p:pic>
      <p:sp>
        <p:nvSpPr>
          <p:cNvPr id="2" name="TextBox 1"/>
          <p:cNvSpPr txBox="1"/>
          <p:nvPr/>
        </p:nvSpPr>
        <p:spPr>
          <a:xfrm>
            <a:off x="689113" y="556591"/>
            <a:ext cx="11105321" cy="1754326"/>
          </a:xfrm>
          <a:prstGeom prst="rect">
            <a:avLst/>
          </a:prstGeom>
          <a:noFill/>
        </p:spPr>
        <p:txBody>
          <a:bodyPr wrap="square" rtlCol="0">
            <a:spAutoFit/>
          </a:bodyPr>
          <a:lstStyle/>
          <a:p>
            <a:r>
              <a:rPr lang="en-US"/>
              <a:t>Apparent Power </a:t>
            </a:r>
            <a:r>
              <a:rPr lang="en-US">
                <a:sym typeface="Wingdings" panose="05000000000000000000" pitchFamily="2" charset="2"/>
              </a:rPr>
              <a:t> True power</a:t>
            </a:r>
          </a:p>
          <a:p>
            <a:r>
              <a:rPr lang="en-US"/>
              <a:t>	            </a:t>
            </a:r>
            <a:r>
              <a:rPr lang="en-US">
                <a:sym typeface="Wingdings" panose="05000000000000000000" pitchFamily="2" charset="2"/>
              </a:rPr>
              <a:t> reactive power</a:t>
            </a:r>
          </a:p>
          <a:p>
            <a:endParaRPr lang="en-US">
              <a:sym typeface="Wingdings" panose="05000000000000000000" pitchFamily="2" charset="2"/>
            </a:endParaRPr>
          </a:p>
          <a:p>
            <a:r>
              <a:rPr lang="en-US">
                <a:sym typeface="Wingdings" panose="05000000000000000000" pitchFamily="2" charset="2"/>
              </a:rPr>
              <a:t>True power should be large  does useful work in the circuit</a:t>
            </a:r>
          </a:p>
          <a:p>
            <a:r>
              <a:rPr lang="en-US">
                <a:sym typeface="Wingdings" panose="05000000000000000000" pitchFamily="2" charset="2"/>
              </a:rPr>
              <a:t>So reactive power should be small</a:t>
            </a:r>
          </a:p>
          <a:p>
            <a:r>
              <a:rPr lang="en-US">
                <a:sym typeface="Wingdings" panose="05000000000000000000" pitchFamily="2" charset="2"/>
              </a:rPr>
              <a:t>Smaller the phase angle </a:t>
            </a:r>
            <a:r>
              <a:rPr lang="el-GR">
                <a:latin typeface="Century Gothic" panose="020B0502020202020204" pitchFamily="34" charset="0"/>
                <a:sym typeface="Wingdings" panose="05000000000000000000" pitchFamily="2" charset="2"/>
              </a:rPr>
              <a:t>Φ</a:t>
            </a:r>
            <a:r>
              <a:rPr lang="en-US">
                <a:latin typeface="Century Gothic" panose="020B0502020202020204" pitchFamily="34" charset="0"/>
                <a:sym typeface="Wingdings" panose="05000000000000000000" pitchFamily="2" charset="2"/>
              </a:rPr>
              <a:t>  </a:t>
            </a:r>
            <a:r>
              <a:rPr lang="en-US">
                <a:sym typeface="Wingdings" panose="05000000000000000000" pitchFamily="2" charset="2"/>
              </a:rPr>
              <a:t>greater the power factor  smaller the reactive power component</a:t>
            </a:r>
            <a:endParaRPr lang="en-US"/>
          </a:p>
        </p:txBody>
      </p:sp>
      <p:sp>
        <p:nvSpPr>
          <p:cNvPr id="4" name="Rectangle 3"/>
          <p:cNvSpPr/>
          <p:nvPr/>
        </p:nvSpPr>
        <p:spPr>
          <a:xfrm>
            <a:off x="689113" y="3657745"/>
            <a:ext cx="10641496" cy="646331"/>
          </a:xfrm>
          <a:prstGeom prst="rect">
            <a:avLst/>
          </a:prstGeom>
        </p:spPr>
        <p:txBody>
          <a:bodyPr wrap="square">
            <a:spAutoFit/>
          </a:bodyPr>
          <a:lstStyle/>
          <a:p>
            <a:r>
              <a:rPr lang="en-US"/>
              <a:t>Thus power factor of a circuit is a measure of its effectiveness in </a:t>
            </a:r>
            <a:r>
              <a:rPr lang="en-US" err="1"/>
              <a:t>utilising</a:t>
            </a:r>
            <a:r>
              <a:rPr lang="en-US"/>
              <a:t> the apparent power drawn by it. The greater the power factor of a circuit, the greater is its ability to </a:t>
            </a:r>
            <a:r>
              <a:rPr lang="en-US" err="1"/>
              <a:t>utilise</a:t>
            </a:r>
            <a:r>
              <a:rPr lang="en-US"/>
              <a:t> the apparent power</a:t>
            </a:r>
          </a:p>
        </p:txBody>
      </p:sp>
    </p:spTree>
    <p:extLst>
      <p:ext uri="{BB962C8B-B14F-4D97-AF65-F5344CB8AC3E}">
        <p14:creationId xmlns:p14="http://schemas.microsoft.com/office/powerpoint/2010/main" val="31209116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355" y="421621"/>
            <a:ext cx="2056973" cy="369332"/>
          </a:xfrm>
          <a:prstGeom prst="rect">
            <a:avLst/>
          </a:prstGeom>
        </p:spPr>
        <p:txBody>
          <a:bodyPr wrap="none">
            <a:spAutoFit/>
          </a:bodyPr>
          <a:lstStyle/>
          <a:p>
            <a:r>
              <a:rPr lang="en-US" b="1">
                <a:solidFill>
                  <a:srgbClr val="0000FF"/>
                </a:solidFill>
                <a:latin typeface="Humanist531BT-BlackA"/>
              </a:rPr>
              <a:t>Q-factor of a Coil</a:t>
            </a:r>
            <a:endParaRPr lang="en-US" b="1"/>
          </a:p>
        </p:txBody>
      </p:sp>
      <p:sp>
        <p:nvSpPr>
          <p:cNvPr id="3" name="Rectangle 2"/>
          <p:cNvSpPr/>
          <p:nvPr/>
        </p:nvSpPr>
        <p:spPr>
          <a:xfrm>
            <a:off x="387355" y="790953"/>
            <a:ext cx="10638454" cy="646331"/>
          </a:xfrm>
          <a:prstGeom prst="rect">
            <a:avLst/>
          </a:prstGeom>
        </p:spPr>
        <p:txBody>
          <a:bodyPr wrap="square">
            <a:spAutoFit/>
          </a:bodyPr>
          <a:lstStyle/>
          <a:p>
            <a:r>
              <a:rPr lang="en-US">
                <a:latin typeface="TimesNewRomanPSMT"/>
              </a:rPr>
              <a:t>The ratio of the inductive reactance (</a:t>
            </a:r>
            <a:r>
              <a:rPr lang="en-US" i="1">
                <a:latin typeface="TimesNewRomanPS-ItalicMT"/>
              </a:rPr>
              <a:t>X</a:t>
            </a:r>
            <a:r>
              <a:rPr lang="en-US" sz="800" i="1">
                <a:latin typeface="TimesNewRomanPS-ItalicMT"/>
              </a:rPr>
              <a:t>L</a:t>
            </a:r>
            <a:r>
              <a:rPr lang="en-US">
                <a:latin typeface="TimesNewRomanPSMT"/>
              </a:rPr>
              <a:t>) of a coil to its resistance (</a:t>
            </a:r>
            <a:r>
              <a:rPr lang="en-US" i="1">
                <a:latin typeface="TimesNewRomanPS-ItalicMT"/>
              </a:rPr>
              <a:t>R</a:t>
            </a:r>
            <a:r>
              <a:rPr lang="en-US">
                <a:latin typeface="TimesNewRomanPSMT"/>
              </a:rPr>
              <a:t>) at a given frequency is known as </a:t>
            </a:r>
            <a:r>
              <a:rPr lang="en-US" i="1">
                <a:latin typeface="TimesNewRomanPS-ItalicMT"/>
              </a:rPr>
              <a:t>Q</a:t>
            </a:r>
            <a:r>
              <a:rPr lang="en-US">
                <a:latin typeface="TimesNewRomanPSMT"/>
              </a:rPr>
              <a:t>-factor of the coil at that frequency </a:t>
            </a:r>
            <a:r>
              <a:rPr lang="en-US" i="1">
                <a:latin typeface="TimesNewRomanPS-ItalicMT"/>
              </a:rPr>
              <a:t>i.e.</a:t>
            </a:r>
            <a:r>
              <a:rPr lang="en-US">
                <a:latin typeface="TimesNewRomanPSMT"/>
              </a:rPr>
              <a:t>,</a:t>
            </a:r>
            <a:endParaRPr lang="en-US"/>
          </a:p>
        </p:txBody>
      </p:sp>
      <p:pic>
        <p:nvPicPr>
          <p:cNvPr id="4" name="Picture 3"/>
          <p:cNvPicPr>
            <a:picLocks noChangeAspect="1"/>
          </p:cNvPicPr>
          <p:nvPr/>
        </p:nvPicPr>
        <p:blipFill>
          <a:blip r:embed="rId2"/>
          <a:stretch>
            <a:fillRect/>
          </a:stretch>
        </p:blipFill>
        <p:spPr>
          <a:xfrm>
            <a:off x="1415841" y="1437284"/>
            <a:ext cx="4382131" cy="1292664"/>
          </a:xfrm>
          <a:prstGeom prst="rect">
            <a:avLst/>
          </a:prstGeom>
        </p:spPr>
      </p:pic>
      <p:sp>
        <p:nvSpPr>
          <p:cNvPr id="5" name="Rectangle 4"/>
          <p:cNvSpPr/>
          <p:nvPr/>
        </p:nvSpPr>
        <p:spPr>
          <a:xfrm>
            <a:off x="558906" y="2883142"/>
            <a:ext cx="10122346" cy="923330"/>
          </a:xfrm>
          <a:prstGeom prst="rect">
            <a:avLst/>
          </a:prstGeom>
        </p:spPr>
        <p:txBody>
          <a:bodyPr wrap="square">
            <a:spAutoFit/>
          </a:bodyPr>
          <a:lstStyle/>
          <a:p>
            <a:r>
              <a:rPr lang="en-US">
                <a:latin typeface="TimesNewRomanPSMT"/>
              </a:rPr>
              <a:t>The </a:t>
            </a:r>
            <a:r>
              <a:rPr lang="en-US" i="1">
                <a:latin typeface="TimesNewRomanPS-ItalicMT"/>
              </a:rPr>
              <a:t>Q</a:t>
            </a:r>
            <a:r>
              <a:rPr lang="en-US">
                <a:latin typeface="TimesNewRomanPSMT"/>
              </a:rPr>
              <a:t>-factor is used to describe the quality or effectiveness of a coil. A coil is usually designed</a:t>
            </a:r>
          </a:p>
          <a:p>
            <a:r>
              <a:rPr lang="en-US">
                <a:latin typeface="TimesNewRomanPSMT"/>
              </a:rPr>
              <a:t>to have high value of </a:t>
            </a:r>
            <a:r>
              <a:rPr lang="en-US" i="1">
                <a:latin typeface="TimesNewRomanPS-ItalicMT"/>
              </a:rPr>
              <a:t>L </a:t>
            </a:r>
            <a:r>
              <a:rPr lang="en-US">
                <a:latin typeface="TimesNewRomanPSMT"/>
              </a:rPr>
              <a:t>compared to its resistance </a:t>
            </a:r>
            <a:r>
              <a:rPr lang="en-US" i="1">
                <a:latin typeface="TimesNewRomanPS-ItalicMT"/>
              </a:rPr>
              <a:t>R</a:t>
            </a:r>
            <a:r>
              <a:rPr lang="en-US">
                <a:latin typeface="TimesNewRomanPSMT"/>
              </a:rPr>
              <a:t>. The greater the value of </a:t>
            </a:r>
            <a:r>
              <a:rPr lang="en-US" i="1">
                <a:latin typeface="TimesNewRomanPS-ItalicMT"/>
              </a:rPr>
              <a:t>Q</a:t>
            </a:r>
            <a:r>
              <a:rPr lang="en-US">
                <a:latin typeface="TimesNewRomanPSMT"/>
              </a:rPr>
              <a:t>-factor of a coil, the greater is its inductance (</a:t>
            </a:r>
            <a:r>
              <a:rPr lang="en-US" i="1">
                <a:latin typeface="TimesNewRomanPS-ItalicMT"/>
              </a:rPr>
              <a:t>L</a:t>
            </a:r>
            <a:r>
              <a:rPr lang="en-US">
                <a:latin typeface="TimesNewRomanPSMT"/>
              </a:rPr>
              <a:t>) as compared to its resistance (</a:t>
            </a:r>
            <a:r>
              <a:rPr lang="en-US" i="1">
                <a:latin typeface="TimesNewRomanPS-ItalicMT"/>
              </a:rPr>
              <a:t>R</a:t>
            </a:r>
            <a:r>
              <a:rPr lang="en-US">
                <a:latin typeface="TimesNewRomanPSMT"/>
              </a:rPr>
              <a:t>).</a:t>
            </a:r>
            <a:endParaRPr lang="en-US"/>
          </a:p>
        </p:txBody>
      </p:sp>
    </p:spTree>
    <p:extLst>
      <p:ext uri="{BB962C8B-B14F-4D97-AF65-F5344CB8AC3E}">
        <p14:creationId xmlns:p14="http://schemas.microsoft.com/office/powerpoint/2010/main" val="2729402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329" y="368613"/>
            <a:ext cx="4211409" cy="369332"/>
          </a:xfrm>
          <a:prstGeom prst="rect">
            <a:avLst/>
          </a:prstGeom>
        </p:spPr>
        <p:txBody>
          <a:bodyPr wrap="none">
            <a:spAutoFit/>
          </a:bodyPr>
          <a:lstStyle/>
          <a:p>
            <a:r>
              <a:rPr lang="en-US" b="1">
                <a:solidFill>
                  <a:srgbClr val="0000FF"/>
                </a:solidFill>
                <a:latin typeface="Humanist531BT-BlackA"/>
              </a:rPr>
              <a:t>Power in an Iron-Cored Choking Coil</a:t>
            </a:r>
            <a:endParaRPr lang="en-US" b="1"/>
          </a:p>
        </p:txBody>
      </p:sp>
      <p:sp>
        <p:nvSpPr>
          <p:cNvPr id="3" name="Rectangle 2"/>
          <p:cNvSpPr/>
          <p:nvPr/>
        </p:nvSpPr>
        <p:spPr>
          <a:xfrm>
            <a:off x="490331" y="880766"/>
            <a:ext cx="11012556" cy="646331"/>
          </a:xfrm>
          <a:prstGeom prst="rect">
            <a:avLst/>
          </a:prstGeom>
        </p:spPr>
        <p:txBody>
          <a:bodyPr wrap="square">
            <a:spAutoFit/>
          </a:bodyPr>
          <a:lstStyle/>
          <a:p>
            <a:r>
              <a:rPr lang="en-US">
                <a:latin typeface="TimesNewRomanPSMT"/>
              </a:rPr>
              <a:t>When an air-cored coil is connected to an </a:t>
            </a:r>
            <a:r>
              <a:rPr lang="en-US" err="1">
                <a:latin typeface="TimesNewRomanPSMT"/>
              </a:rPr>
              <a:t>a.c</a:t>
            </a:r>
            <a:r>
              <a:rPr lang="en-US">
                <a:latin typeface="TimesNewRomanPSMT"/>
              </a:rPr>
              <a:t>. supply, we have to supply power to meet the loss in the resistance </a:t>
            </a:r>
            <a:r>
              <a:rPr lang="en-US" i="1">
                <a:latin typeface="TimesNewRomanPS-ItalicMT"/>
              </a:rPr>
              <a:t>R </a:t>
            </a:r>
            <a:r>
              <a:rPr lang="en-US">
                <a:latin typeface="TimesNewRomanPSMT"/>
              </a:rPr>
              <a:t>of the coil only. However, power </a:t>
            </a:r>
            <a:r>
              <a:rPr lang="en-US" i="1">
                <a:latin typeface="TimesNewRomanPS-ItalicMT"/>
              </a:rPr>
              <a:t>P </a:t>
            </a:r>
            <a:r>
              <a:rPr lang="en-US">
                <a:latin typeface="TimesNewRomanPSMT"/>
              </a:rPr>
              <a:t>taken by an iron-cored coil has to supply :</a:t>
            </a:r>
            <a:endParaRPr lang="en-US"/>
          </a:p>
        </p:txBody>
      </p:sp>
      <p:grpSp>
        <p:nvGrpSpPr>
          <p:cNvPr id="6" name="Group 5"/>
          <p:cNvGrpSpPr/>
          <p:nvPr/>
        </p:nvGrpSpPr>
        <p:grpSpPr>
          <a:xfrm>
            <a:off x="647078" y="1527097"/>
            <a:ext cx="9769131" cy="1440412"/>
            <a:chOff x="647078" y="1527097"/>
            <a:chExt cx="9769131" cy="1440412"/>
          </a:xfrm>
        </p:grpSpPr>
        <p:pic>
          <p:nvPicPr>
            <p:cNvPr id="4" name="Picture 3"/>
            <p:cNvPicPr>
              <a:picLocks noChangeAspect="1"/>
            </p:cNvPicPr>
            <p:nvPr/>
          </p:nvPicPr>
          <p:blipFill>
            <a:blip r:embed="rId2"/>
            <a:stretch>
              <a:fillRect/>
            </a:stretch>
          </p:blipFill>
          <p:spPr>
            <a:xfrm>
              <a:off x="647078" y="1527097"/>
              <a:ext cx="9769131" cy="1440412"/>
            </a:xfrm>
            <a:prstGeom prst="rect">
              <a:avLst/>
            </a:prstGeom>
          </p:spPr>
        </p:pic>
        <p:sp>
          <p:nvSpPr>
            <p:cNvPr id="5" name="Rectangle 4"/>
            <p:cNvSpPr/>
            <p:nvPr/>
          </p:nvSpPr>
          <p:spPr>
            <a:xfrm>
              <a:off x="9462052" y="2597426"/>
              <a:ext cx="848139" cy="2650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Rectangle 6"/>
          <p:cNvSpPr/>
          <p:nvPr/>
        </p:nvSpPr>
        <p:spPr>
          <a:xfrm>
            <a:off x="647077" y="2967509"/>
            <a:ext cx="11756957" cy="646331"/>
          </a:xfrm>
          <a:prstGeom prst="rect">
            <a:avLst/>
          </a:prstGeom>
        </p:spPr>
        <p:txBody>
          <a:bodyPr wrap="square">
            <a:spAutoFit/>
          </a:bodyPr>
          <a:lstStyle/>
          <a:p>
            <a:r>
              <a:rPr lang="en-US">
                <a:latin typeface="TimesNewRomanPSMT"/>
              </a:rPr>
              <a:t>The iron loss can be thought as additional resistance in series with the resistance of the coil. Thus the effect of iron core is to increase the effective resistance of the coil</a:t>
            </a:r>
            <a:endParaRPr lang="en-US"/>
          </a:p>
        </p:txBody>
      </p:sp>
      <p:pic>
        <p:nvPicPr>
          <p:cNvPr id="8" name="Picture 7"/>
          <p:cNvPicPr>
            <a:picLocks noChangeAspect="1"/>
          </p:cNvPicPr>
          <p:nvPr/>
        </p:nvPicPr>
        <p:blipFill>
          <a:blip r:embed="rId3"/>
          <a:stretch>
            <a:fillRect/>
          </a:stretch>
        </p:blipFill>
        <p:spPr>
          <a:xfrm>
            <a:off x="3715487" y="3613840"/>
            <a:ext cx="1240825" cy="482543"/>
          </a:xfrm>
          <a:prstGeom prst="rect">
            <a:avLst/>
          </a:prstGeom>
        </p:spPr>
      </p:pic>
      <p:pic>
        <p:nvPicPr>
          <p:cNvPr id="9" name="Picture 8"/>
          <p:cNvPicPr>
            <a:picLocks noChangeAspect="1"/>
          </p:cNvPicPr>
          <p:nvPr/>
        </p:nvPicPr>
        <p:blipFill rotWithShape="1">
          <a:blip r:embed="rId4"/>
          <a:srcRect t="3003"/>
          <a:stretch/>
        </p:blipFill>
        <p:spPr>
          <a:xfrm>
            <a:off x="3463695" y="4240695"/>
            <a:ext cx="1829783" cy="1083173"/>
          </a:xfrm>
          <a:prstGeom prst="rect">
            <a:avLst/>
          </a:prstGeom>
        </p:spPr>
      </p:pic>
      <p:sp>
        <p:nvSpPr>
          <p:cNvPr id="10" name="TextBox 9"/>
          <p:cNvSpPr txBox="1"/>
          <p:nvPr/>
        </p:nvSpPr>
        <p:spPr>
          <a:xfrm>
            <a:off x="728871" y="4008383"/>
            <a:ext cx="3048000" cy="369332"/>
          </a:xfrm>
          <a:prstGeom prst="rect">
            <a:avLst/>
          </a:prstGeom>
          <a:noFill/>
        </p:spPr>
        <p:txBody>
          <a:bodyPr wrap="square" rtlCol="0">
            <a:spAutoFit/>
          </a:bodyPr>
          <a:lstStyle/>
          <a:p>
            <a:r>
              <a:rPr lang="en-US"/>
              <a:t>Equating the two equations</a:t>
            </a:r>
          </a:p>
        </p:txBody>
      </p:sp>
      <p:pic>
        <p:nvPicPr>
          <p:cNvPr id="11" name="Picture 10"/>
          <p:cNvPicPr>
            <a:picLocks noChangeAspect="1"/>
          </p:cNvPicPr>
          <p:nvPr/>
        </p:nvPicPr>
        <p:blipFill rotWithShape="1">
          <a:blip r:embed="rId5"/>
          <a:srcRect t="8940"/>
          <a:stretch/>
        </p:blipFill>
        <p:spPr>
          <a:xfrm>
            <a:off x="2280113" y="5268353"/>
            <a:ext cx="4747465" cy="575654"/>
          </a:xfrm>
          <a:prstGeom prst="rect">
            <a:avLst/>
          </a:prstGeom>
        </p:spPr>
      </p:pic>
    </p:spTree>
    <p:extLst>
      <p:ext uri="{BB962C8B-B14F-4D97-AF65-F5344CB8AC3E}">
        <p14:creationId xmlns:p14="http://schemas.microsoft.com/office/powerpoint/2010/main" val="642906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9697" y="137055"/>
            <a:ext cx="10916369" cy="646331"/>
          </a:xfrm>
          <a:prstGeom prst="rect">
            <a:avLst/>
          </a:prstGeom>
        </p:spPr>
        <p:txBody>
          <a:bodyPr wrap="square">
            <a:spAutoFit/>
          </a:bodyPr>
          <a:lstStyle/>
          <a:p>
            <a:r>
              <a:rPr lang="en-US">
                <a:latin typeface="TimesNewRomanPSMT"/>
              </a:rPr>
              <a:t>The value of </a:t>
            </a:r>
            <a:r>
              <a:rPr lang="en-US" i="1">
                <a:latin typeface="TimesNewRomanPS-ItalicMT"/>
              </a:rPr>
              <a:t>v </a:t>
            </a:r>
            <a:r>
              <a:rPr lang="en-US">
                <a:latin typeface="TimesNewRomanPSMT"/>
              </a:rPr>
              <a:t>will be maximum (call it </a:t>
            </a:r>
            <a:r>
              <a:rPr lang="en-US" i="1" err="1">
                <a:latin typeface="TimesNewRomanPS-ItalicMT"/>
              </a:rPr>
              <a:t>V</a:t>
            </a:r>
            <a:r>
              <a:rPr lang="en-US" sz="800" i="1" err="1">
                <a:latin typeface="TimesNewRomanPS-ItalicMT"/>
              </a:rPr>
              <a:t>m</a:t>
            </a:r>
            <a:r>
              <a:rPr lang="en-US">
                <a:latin typeface="TimesNewRomanPSMT"/>
              </a:rPr>
              <a:t>) when sin </a:t>
            </a:r>
            <a:r>
              <a:rPr lang="en-US" err="1">
                <a:latin typeface="SymbolMT"/>
              </a:rPr>
              <a:t>w</a:t>
            </a:r>
            <a:r>
              <a:rPr lang="en-US" i="1" err="1">
                <a:latin typeface="TimesNewRomanPS-ItalicMT"/>
              </a:rPr>
              <a:t>t</a:t>
            </a:r>
            <a:r>
              <a:rPr lang="en-US" i="1">
                <a:latin typeface="TimesNewRomanPS-ItalicMT"/>
              </a:rPr>
              <a:t> </a:t>
            </a:r>
            <a:r>
              <a:rPr lang="en-US">
                <a:latin typeface="TimesNewRomanPSMT"/>
              </a:rPr>
              <a:t>= 1 </a:t>
            </a:r>
            <a:r>
              <a:rPr lang="en-US" i="1">
                <a:latin typeface="TimesNewRomanPS-ItalicMT"/>
              </a:rPr>
              <a:t>i.e</a:t>
            </a:r>
            <a:r>
              <a:rPr lang="en-US">
                <a:latin typeface="TimesNewRomanPSMT"/>
              </a:rPr>
              <a:t>., when the coil has turned through 90º in anticlockwise direction from the reference axis.</a:t>
            </a:r>
            <a:endParaRPr lang="en-US"/>
          </a:p>
        </p:txBody>
      </p:sp>
      <p:pic>
        <p:nvPicPr>
          <p:cNvPr id="3" name="Picture 2"/>
          <p:cNvPicPr>
            <a:picLocks noChangeAspect="1"/>
          </p:cNvPicPr>
          <p:nvPr/>
        </p:nvPicPr>
        <p:blipFill>
          <a:blip r:embed="rId2"/>
          <a:stretch>
            <a:fillRect/>
          </a:stretch>
        </p:blipFill>
        <p:spPr>
          <a:xfrm>
            <a:off x="2493566" y="974168"/>
            <a:ext cx="4005248" cy="1097328"/>
          </a:xfrm>
          <a:prstGeom prst="rect">
            <a:avLst/>
          </a:prstGeom>
        </p:spPr>
      </p:pic>
      <p:sp>
        <p:nvSpPr>
          <p:cNvPr id="4" name="Rectangle 3"/>
          <p:cNvSpPr/>
          <p:nvPr/>
        </p:nvSpPr>
        <p:spPr>
          <a:xfrm>
            <a:off x="881575" y="2413338"/>
            <a:ext cx="10428850" cy="1200329"/>
          </a:xfrm>
          <a:prstGeom prst="rect">
            <a:avLst/>
          </a:prstGeom>
        </p:spPr>
        <p:txBody>
          <a:bodyPr wrap="square">
            <a:spAutoFit/>
          </a:bodyPr>
          <a:lstStyle/>
          <a:p>
            <a:r>
              <a:rPr lang="en-US" i="1">
                <a:latin typeface="TimesNewRomanPS-ItalicMT"/>
              </a:rPr>
              <a:t>Thus a coil rotating with a constant angular velocity in a uniform magnetic field produces a sinusoidal alternating </a:t>
            </a:r>
            <a:r>
              <a:rPr lang="en-US" i="1" err="1">
                <a:latin typeface="TimesNewRomanPS-ItalicMT"/>
              </a:rPr>
              <a:t>e.m.f</a:t>
            </a:r>
            <a:r>
              <a:rPr lang="en-US">
                <a:latin typeface="TimesNewRomanPSMT"/>
              </a:rPr>
              <a:t>. If this alternating voltage (</a:t>
            </a:r>
            <a:r>
              <a:rPr lang="en-US" i="1">
                <a:latin typeface="TimesNewRomanPS-ItalicMT"/>
              </a:rPr>
              <a:t>v </a:t>
            </a:r>
            <a:r>
              <a:rPr lang="en-US">
                <a:latin typeface="TimesNewRomanPSMT"/>
              </a:rPr>
              <a:t>= </a:t>
            </a:r>
            <a:r>
              <a:rPr lang="en-US" i="1" err="1">
                <a:latin typeface="TimesNewRomanPS-ItalicMT"/>
              </a:rPr>
              <a:t>V</a:t>
            </a:r>
            <a:r>
              <a:rPr lang="en-US" sz="800" i="1" err="1">
                <a:latin typeface="TimesNewRomanPS-ItalicMT"/>
              </a:rPr>
              <a:t>m</a:t>
            </a:r>
            <a:r>
              <a:rPr lang="en-US" sz="800" i="1">
                <a:latin typeface="TimesNewRomanPS-ItalicMT"/>
              </a:rPr>
              <a:t> </a:t>
            </a:r>
            <a:r>
              <a:rPr lang="en-US">
                <a:latin typeface="TimesNewRomanPSMT"/>
              </a:rPr>
              <a:t>sin </a:t>
            </a:r>
            <a:r>
              <a:rPr lang="en-US" err="1">
                <a:latin typeface="SymbolMT"/>
              </a:rPr>
              <a:t>w</a:t>
            </a:r>
            <a:r>
              <a:rPr lang="en-US" i="1" err="1">
                <a:latin typeface="TimesNewRomanPS-ItalicMT"/>
              </a:rPr>
              <a:t>t</a:t>
            </a:r>
            <a:r>
              <a:rPr lang="en-US">
                <a:latin typeface="TimesNewRomanPSMT"/>
              </a:rPr>
              <a:t>) is applied across a load, alternating current flows through the circuit which would also vary </a:t>
            </a:r>
            <a:r>
              <a:rPr lang="en-US" err="1">
                <a:latin typeface="TimesNewRomanPSMT"/>
              </a:rPr>
              <a:t>sinusoidally</a:t>
            </a:r>
            <a:r>
              <a:rPr lang="en-US">
                <a:latin typeface="TimesNewRomanPSMT"/>
              </a:rPr>
              <a:t> </a:t>
            </a:r>
            <a:r>
              <a:rPr lang="en-US" i="1">
                <a:latin typeface="TimesNewRomanPS-ItalicMT"/>
              </a:rPr>
              <a:t>i.e</a:t>
            </a:r>
            <a:r>
              <a:rPr lang="en-US">
                <a:latin typeface="TimesNewRomanPSMT"/>
              </a:rPr>
              <a:t>., following a sine law. The equation of the alternating current is given by ;</a:t>
            </a:r>
            <a:endParaRPr lang="en-US"/>
          </a:p>
        </p:txBody>
      </p:sp>
      <p:pic>
        <p:nvPicPr>
          <p:cNvPr id="5" name="Picture 4"/>
          <p:cNvPicPr>
            <a:picLocks noChangeAspect="1"/>
          </p:cNvPicPr>
          <p:nvPr/>
        </p:nvPicPr>
        <p:blipFill>
          <a:blip r:embed="rId3"/>
          <a:stretch>
            <a:fillRect/>
          </a:stretch>
        </p:blipFill>
        <p:spPr>
          <a:xfrm>
            <a:off x="2813538" y="3613667"/>
            <a:ext cx="1846096" cy="504792"/>
          </a:xfrm>
          <a:prstGeom prst="rect">
            <a:avLst/>
          </a:prstGeom>
        </p:spPr>
      </p:pic>
      <p:pic>
        <p:nvPicPr>
          <p:cNvPr id="6" name="Picture 5"/>
          <p:cNvPicPr>
            <a:picLocks noChangeAspect="1"/>
          </p:cNvPicPr>
          <p:nvPr/>
        </p:nvPicPr>
        <p:blipFill rotWithShape="1">
          <a:blip r:embed="rId4"/>
          <a:srcRect r="81512" b="1942"/>
          <a:stretch/>
        </p:blipFill>
        <p:spPr>
          <a:xfrm>
            <a:off x="1776254" y="5040255"/>
            <a:ext cx="876929" cy="425605"/>
          </a:xfrm>
          <a:prstGeom prst="rect">
            <a:avLst/>
          </a:prstGeom>
        </p:spPr>
      </p:pic>
      <p:pic>
        <p:nvPicPr>
          <p:cNvPr id="7" name="Picture 6"/>
          <p:cNvPicPr>
            <a:picLocks noChangeAspect="1"/>
          </p:cNvPicPr>
          <p:nvPr/>
        </p:nvPicPr>
        <p:blipFill rotWithShape="1">
          <a:blip r:embed="rId4"/>
          <a:srcRect l="57766" t="-4856" b="1"/>
          <a:stretch/>
        </p:blipFill>
        <p:spPr>
          <a:xfrm>
            <a:off x="2493566" y="5016064"/>
            <a:ext cx="2003293" cy="455109"/>
          </a:xfrm>
          <a:prstGeom prst="rect">
            <a:avLst/>
          </a:prstGeom>
        </p:spPr>
      </p:pic>
    </p:spTree>
    <p:extLst>
      <p:ext uri="{BB962C8B-B14F-4D97-AF65-F5344CB8AC3E}">
        <p14:creationId xmlns:p14="http://schemas.microsoft.com/office/powerpoint/2010/main" val="311531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374" y="620403"/>
            <a:ext cx="2240742" cy="369332"/>
          </a:xfrm>
          <a:prstGeom prst="rect">
            <a:avLst/>
          </a:prstGeom>
        </p:spPr>
        <p:txBody>
          <a:bodyPr wrap="none">
            <a:spAutoFit/>
          </a:bodyPr>
          <a:lstStyle/>
          <a:p>
            <a:r>
              <a:rPr lang="en-US" b="1">
                <a:solidFill>
                  <a:srgbClr val="0000FF"/>
                </a:solidFill>
                <a:latin typeface="TimesNewRomanPS-BoldMT"/>
              </a:rPr>
              <a:t>Simple Waveforms</a:t>
            </a:r>
          </a:p>
        </p:txBody>
      </p:sp>
      <p:pic>
        <p:nvPicPr>
          <p:cNvPr id="3" name="Picture 2"/>
          <p:cNvPicPr>
            <a:picLocks noChangeAspect="1"/>
          </p:cNvPicPr>
          <p:nvPr/>
        </p:nvPicPr>
        <p:blipFill>
          <a:blip r:embed="rId2"/>
          <a:stretch>
            <a:fillRect/>
          </a:stretch>
        </p:blipFill>
        <p:spPr>
          <a:xfrm>
            <a:off x="1762745" y="1444488"/>
            <a:ext cx="8738542" cy="4426226"/>
          </a:xfrm>
          <a:prstGeom prst="rect">
            <a:avLst/>
          </a:prstGeom>
        </p:spPr>
      </p:pic>
    </p:spTree>
    <p:extLst>
      <p:ext uri="{BB962C8B-B14F-4D97-AF65-F5344CB8AC3E}">
        <p14:creationId xmlns:p14="http://schemas.microsoft.com/office/powerpoint/2010/main" val="79613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6173" y="368613"/>
            <a:ext cx="2458750" cy="369332"/>
          </a:xfrm>
          <a:prstGeom prst="rect">
            <a:avLst/>
          </a:prstGeom>
        </p:spPr>
        <p:txBody>
          <a:bodyPr wrap="none">
            <a:spAutoFit/>
          </a:bodyPr>
          <a:lstStyle/>
          <a:p>
            <a:r>
              <a:rPr lang="en-US" b="1">
                <a:solidFill>
                  <a:srgbClr val="0000FF"/>
                </a:solidFill>
                <a:latin typeface="TimesNewRomanPS-BoldMT"/>
              </a:rPr>
              <a:t>Complex Waveforms</a:t>
            </a:r>
          </a:p>
        </p:txBody>
      </p:sp>
      <p:pic>
        <p:nvPicPr>
          <p:cNvPr id="3" name="Picture 2"/>
          <p:cNvPicPr>
            <a:picLocks noChangeAspect="1"/>
          </p:cNvPicPr>
          <p:nvPr/>
        </p:nvPicPr>
        <p:blipFill>
          <a:blip r:embed="rId2"/>
          <a:stretch>
            <a:fillRect/>
          </a:stretch>
        </p:blipFill>
        <p:spPr>
          <a:xfrm>
            <a:off x="1646374" y="737945"/>
            <a:ext cx="9245651" cy="3245955"/>
          </a:xfrm>
          <a:prstGeom prst="rect">
            <a:avLst/>
          </a:prstGeom>
        </p:spPr>
      </p:pic>
      <p:pic>
        <p:nvPicPr>
          <p:cNvPr id="4" name="Picture 3"/>
          <p:cNvPicPr>
            <a:picLocks noChangeAspect="1"/>
          </p:cNvPicPr>
          <p:nvPr/>
        </p:nvPicPr>
        <p:blipFill>
          <a:blip r:embed="rId3"/>
          <a:stretch>
            <a:fillRect/>
          </a:stretch>
        </p:blipFill>
        <p:spPr>
          <a:xfrm>
            <a:off x="4102997" y="3884129"/>
            <a:ext cx="4047090" cy="2645710"/>
          </a:xfrm>
          <a:prstGeom prst="rect">
            <a:avLst/>
          </a:prstGeom>
        </p:spPr>
      </p:pic>
    </p:spTree>
    <p:extLst>
      <p:ext uri="{BB962C8B-B14F-4D97-AF65-F5344CB8AC3E}">
        <p14:creationId xmlns:p14="http://schemas.microsoft.com/office/powerpoint/2010/main" val="194107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828" y="289099"/>
            <a:ext cx="3198248" cy="369332"/>
          </a:xfrm>
          <a:prstGeom prst="rect">
            <a:avLst/>
          </a:prstGeom>
        </p:spPr>
        <p:txBody>
          <a:bodyPr wrap="none">
            <a:spAutoFit/>
          </a:bodyPr>
          <a:lstStyle/>
          <a:p>
            <a:r>
              <a:rPr lang="en-US" b="1" u="sng">
                <a:latin typeface="Humanist777BT-BlackB"/>
              </a:rPr>
              <a:t>Important A.C. Terminology</a:t>
            </a:r>
            <a:endParaRPr lang="en-US" b="1" u="sng"/>
          </a:p>
        </p:txBody>
      </p:sp>
      <p:sp>
        <p:nvSpPr>
          <p:cNvPr id="3" name="Rectangle 2"/>
          <p:cNvSpPr/>
          <p:nvPr/>
        </p:nvSpPr>
        <p:spPr>
          <a:xfrm>
            <a:off x="596348" y="658431"/>
            <a:ext cx="10495722" cy="923330"/>
          </a:xfrm>
          <a:prstGeom prst="rect">
            <a:avLst/>
          </a:prstGeom>
        </p:spPr>
        <p:txBody>
          <a:bodyPr wrap="square">
            <a:spAutoFit/>
          </a:bodyPr>
          <a:lstStyle/>
          <a:p>
            <a:r>
              <a:rPr lang="en-US">
                <a:latin typeface="TimesNewRomanPSMT"/>
              </a:rPr>
              <a:t>An alternating voltage or current changes continuously in magnitude and alternates in direction</a:t>
            </a:r>
          </a:p>
          <a:p>
            <a:r>
              <a:rPr lang="en-US">
                <a:latin typeface="TimesNewRomanPSMT"/>
              </a:rPr>
              <a:t>at regular intervals of time. It rises from zero to maximum positive value, falls to zero, increases to</a:t>
            </a:r>
          </a:p>
          <a:p>
            <a:r>
              <a:rPr lang="en-US">
                <a:latin typeface="TimesNewRomanPSMT"/>
              </a:rPr>
              <a:t>a maximum in the reverse direction and falls back to zero again</a:t>
            </a:r>
            <a:endParaRPr lang="en-US"/>
          </a:p>
        </p:txBody>
      </p:sp>
      <p:sp>
        <p:nvSpPr>
          <p:cNvPr id="4" name="Rectangle 3"/>
          <p:cNvSpPr/>
          <p:nvPr/>
        </p:nvSpPr>
        <p:spPr>
          <a:xfrm>
            <a:off x="596344" y="1639850"/>
            <a:ext cx="10853530" cy="646331"/>
          </a:xfrm>
          <a:prstGeom prst="rect">
            <a:avLst/>
          </a:prstGeom>
        </p:spPr>
        <p:txBody>
          <a:bodyPr wrap="square">
            <a:spAutoFit/>
          </a:bodyPr>
          <a:lstStyle/>
          <a:p>
            <a:r>
              <a:rPr lang="en-US" b="1">
                <a:solidFill>
                  <a:srgbClr val="0000FF"/>
                </a:solidFill>
                <a:latin typeface="TimesNewRomanPS-BoldMT"/>
              </a:rPr>
              <a:t>Waveform. </a:t>
            </a:r>
            <a:r>
              <a:rPr lang="en-US">
                <a:solidFill>
                  <a:srgbClr val="000000"/>
                </a:solidFill>
                <a:latin typeface="TimesNewRomanPSMT"/>
              </a:rPr>
              <a:t>The shape of the curve obtained by plotting the instantaneous values of voltage or current as ordinate against time as </a:t>
            </a:r>
            <a:r>
              <a:rPr lang="en-US" err="1">
                <a:solidFill>
                  <a:srgbClr val="000000"/>
                </a:solidFill>
                <a:latin typeface="TimesNewRomanPSMT"/>
              </a:rPr>
              <a:t>abcissa</a:t>
            </a:r>
            <a:r>
              <a:rPr lang="en-US">
                <a:solidFill>
                  <a:srgbClr val="000000"/>
                </a:solidFill>
                <a:latin typeface="TimesNewRomanPSMT"/>
              </a:rPr>
              <a:t> is called its </a:t>
            </a:r>
            <a:r>
              <a:rPr lang="en-US" i="1">
                <a:solidFill>
                  <a:srgbClr val="000000"/>
                </a:solidFill>
                <a:latin typeface="TimesNewRomanPS-ItalicMT"/>
              </a:rPr>
              <a:t>waveform </a:t>
            </a:r>
            <a:r>
              <a:rPr lang="en-US">
                <a:solidFill>
                  <a:srgbClr val="000000"/>
                </a:solidFill>
                <a:latin typeface="TimesNewRomanPSMT"/>
              </a:rPr>
              <a:t>or </a:t>
            </a:r>
            <a:r>
              <a:rPr lang="en-US" i="1" err="1">
                <a:solidFill>
                  <a:srgbClr val="000000"/>
                </a:solidFill>
                <a:latin typeface="TimesNewRomanPS-ItalicMT"/>
              </a:rPr>
              <a:t>waveshape</a:t>
            </a:r>
            <a:r>
              <a:rPr lang="en-US" i="1">
                <a:solidFill>
                  <a:srgbClr val="000000"/>
                </a:solidFill>
                <a:latin typeface="TimesNewRomanPS-ItalicMT"/>
              </a:rPr>
              <a:t>.</a:t>
            </a:r>
            <a:endParaRPr lang="en-US"/>
          </a:p>
        </p:txBody>
      </p:sp>
      <p:sp>
        <p:nvSpPr>
          <p:cNvPr id="5" name="Rectangle 4"/>
          <p:cNvSpPr/>
          <p:nvPr/>
        </p:nvSpPr>
        <p:spPr>
          <a:xfrm>
            <a:off x="596346" y="2294913"/>
            <a:ext cx="10681253" cy="369332"/>
          </a:xfrm>
          <a:prstGeom prst="rect">
            <a:avLst/>
          </a:prstGeom>
        </p:spPr>
        <p:txBody>
          <a:bodyPr wrap="square">
            <a:spAutoFit/>
          </a:bodyPr>
          <a:lstStyle/>
          <a:p>
            <a:r>
              <a:rPr lang="en-US" b="1">
                <a:solidFill>
                  <a:srgbClr val="0000FF"/>
                </a:solidFill>
                <a:latin typeface="TimesNewRomanPS-BoldMT"/>
              </a:rPr>
              <a:t>Instantaneous value. </a:t>
            </a:r>
            <a:r>
              <a:rPr lang="en-US">
                <a:solidFill>
                  <a:srgbClr val="000000"/>
                </a:solidFill>
                <a:latin typeface="TimesNewRomanPSMT"/>
              </a:rPr>
              <a:t>The value of an alternating quantity at any instant is called instantaneous value.</a:t>
            </a:r>
            <a:endParaRPr lang="en-US"/>
          </a:p>
        </p:txBody>
      </p:sp>
      <p:sp>
        <p:nvSpPr>
          <p:cNvPr id="6" name="Rectangle 5"/>
          <p:cNvSpPr/>
          <p:nvPr/>
        </p:nvSpPr>
        <p:spPr>
          <a:xfrm>
            <a:off x="596347" y="2704181"/>
            <a:ext cx="10495723" cy="646331"/>
          </a:xfrm>
          <a:prstGeom prst="rect">
            <a:avLst/>
          </a:prstGeom>
        </p:spPr>
        <p:txBody>
          <a:bodyPr wrap="square" lIns="91440" tIns="45720" rIns="91440" bIns="45720" anchor="t">
            <a:spAutoFit/>
          </a:bodyPr>
          <a:lstStyle/>
          <a:p>
            <a:r>
              <a:rPr lang="en-US" b="1">
                <a:solidFill>
                  <a:srgbClr val="0000FF"/>
                </a:solidFill>
                <a:latin typeface="TimesNewRomanPS-BoldMT"/>
              </a:rPr>
              <a:t>Cycle. </a:t>
            </a:r>
            <a:r>
              <a:rPr lang="en-US">
                <a:solidFill>
                  <a:srgbClr val="000000"/>
                </a:solidFill>
                <a:latin typeface="TimesNewRomanPSMT"/>
              </a:rPr>
              <a:t>One complete set of positive and negative values of an alternating quantity is known as a cycle. </a:t>
            </a:r>
            <a:r>
              <a:rPr lang="en-US"/>
              <a:t>A cycle can also be defined in terms of angular measure. One cycle corresponds to 360º electrical or 2</a:t>
            </a:r>
            <a:r>
              <a:rPr lang="el-GR"/>
              <a:t>π </a:t>
            </a:r>
            <a:r>
              <a:rPr lang="en-US"/>
              <a:t>radians.</a:t>
            </a:r>
          </a:p>
        </p:txBody>
      </p:sp>
      <p:sp>
        <p:nvSpPr>
          <p:cNvPr id="7" name="Rectangle 6"/>
          <p:cNvSpPr/>
          <p:nvPr/>
        </p:nvSpPr>
        <p:spPr>
          <a:xfrm>
            <a:off x="596346" y="3657255"/>
            <a:ext cx="10681253" cy="646331"/>
          </a:xfrm>
          <a:prstGeom prst="rect">
            <a:avLst/>
          </a:prstGeom>
        </p:spPr>
        <p:txBody>
          <a:bodyPr wrap="square" lIns="91440" tIns="45720" rIns="91440" bIns="45720" anchor="t">
            <a:spAutoFit/>
          </a:bodyPr>
          <a:lstStyle/>
          <a:p>
            <a:r>
              <a:rPr lang="en-US" b="1">
                <a:solidFill>
                  <a:srgbClr val="0000FF"/>
                </a:solidFill>
                <a:latin typeface="TimesNewRomanPS-BoldMT"/>
              </a:rPr>
              <a:t>Alternation. </a:t>
            </a:r>
            <a:r>
              <a:rPr lang="en-US">
                <a:solidFill>
                  <a:srgbClr val="000000"/>
                </a:solidFill>
                <a:latin typeface="TimesNewRomanPSMT"/>
              </a:rPr>
              <a:t>One-half cycle of an alternating quantity is called an alternation. An alternation spans 180º electrical. The positive or negative half of alternating voltage is the alternation.</a:t>
            </a:r>
            <a:endParaRPr lang="en-US"/>
          </a:p>
        </p:txBody>
      </p:sp>
      <p:sp>
        <p:nvSpPr>
          <p:cNvPr id="8" name="Rectangle 7"/>
          <p:cNvSpPr/>
          <p:nvPr/>
        </p:nvSpPr>
        <p:spPr>
          <a:xfrm>
            <a:off x="596344" y="4344063"/>
            <a:ext cx="10853532" cy="646331"/>
          </a:xfrm>
          <a:prstGeom prst="rect">
            <a:avLst/>
          </a:prstGeom>
        </p:spPr>
        <p:txBody>
          <a:bodyPr wrap="square">
            <a:spAutoFit/>
          </a:bodyPr>
          <a:lstStyle/>
          <a:p>
            <a:r>
              <a:rPr lang="en-US" b="1">
                <a:solidFill>
                  <a:srgbClr val="0000FF"/>
                </a:solidFill>
                <a:latin typeface="TimesNewRomanPS-BoldMT"/>
              </a:rPr>
              <a:t>Time period. </a:t>
            </a:r>
            <a:r>
              <a:rPr lang="en-US">
                <a:solidFill>
                  <a:srgbClr val="000000"/>
                </a:solidFill>
                <a:latin typeface="TimesNewRomanPSMT"/>
              </a:rPr>
              <a:t>The time taken in seconds to complete one cycle of an alternating quantity is</a:t>
            </a:r>
          </a:p>
          <a:p>
            <a:r>
              <a:rPr lang="en-US">
                <a:solidFill>
                  <a:srgbClr val="000000"/>
                </a:solidFill>
                <a:latin typeface="TimesNewRomanPSMT"/>
              </a:rPr>
              <a:t>called its time period. It is generally represented by </a:t>
            </a:r>
            <a:r>
              <a:rPr lang="en-US" i="1">
                <a:solidFill>
                  <a:srgbClr val="000000"/>
                </a:solidFill>
                <a:latin typeface="TimesNewRomanPS-ItalicMT"/>
              </a:rPr>
              <a:t>T</a:t>
            </a:r>
            <a:r>
              <a:rPr lang="en-US">
                <a:solidFill>
                  <a:srgbClr val="000000"/>
                </a:solidFill>
                <a:latin typeface="TimesNewRomanPSMT"/>
              </a:rPr>
              <a:t>.</a:t>
            </a:r>
            <a:endParaRPr lang="en-US"/>
          </a:p>
        </p:txBody>
      </p:sp>
      <p:sp>
        <p:nvSpPr>
          <p:cNvPr id="9" name="Rectangle 8"/>
          <p:cNvSpPr/>
          <p:nvPr/>
        </p:nvSpPr>
        <p:spPr>
          <a:xfrm>
            <a:off x="596344" y="4973430"/>
            <a:ext cx="11052315" cy="646331"/>
          </a:xfrm>
          <a:prstGeom prst="rect">
            <a:avLst/>
          </a:prstGeom>
        </p:spPr>
        <p:txBody>
          <a:bodyPr wrap="square">
            <a:spAutoFit/>
          </a:bodyPr>
          <a:lstStyle/>
          <a:p>
            <a:r>
              <a:rPr lang="en-US" b="1">
                <a:solidFill>
                  <a:srgbClr val="0000FF"/>
                </a:solidFill>
                <a:latin typeface="TimesNewRomanPS-BoldMT"/>
              </a:rPr>
              <a:t>Frequency. </a:t>
            </a:r>
            <a:r>
              <a:rPr lang="en-US">
                <a:solidFill>
                  <a:srgbClr val="000000"/>
                </a:solidFill>
                <a:latin typeface="TimesNewRomanPSMT"/>
              </a:rPr>
              <a:t>The number of cycles that occur in one second is called the frequency (</a:t>
            </a:r>
            <a:r>
              <a:rPr lang="en-US" i="1">
                <a:solidFill>
                  <a:srgbClr val="000000"/>
                </a:solidFill>
                <a:latin typeface="TimesNewRomanPS-ItalicMT"/>
              </a:rPr>
              <a:t>f</a:t>
            </a:r>
            <a:r>
              <a:rPr lang="en-US">
                <a:solidFill>
                  <a:srgbClr val="000000"/>
                </a:solidFill>
                <a:latin typeface="TimesNewRomanPSMT"/>
              </a:rPr>
              <a:t>) of the</a:t>
            </a:r>
          </a:p>
          <a:p>
            <a:r>
              <a:rPr lang="en-US">
                <a:solidFill>
                  <a:srgbClr val="000000"/>
                </a:solidFill>
                <a:latin typeface="TimesNewRomanPSMT"/>
              </a:rPr>
              <a:t>alternating quantity. It is measured in cycles/sec (C/s) or Hertz (Hz). One Hertz is equal to 1C/s.</a:t>
            </a:r>
            <a:endParaRPr lang="en-US"/>
          </a:p>
        </p:txBody>
      </p:sp>
      <p:sp>
        <p:nvSpPr>
          <p:cNvPr id="10" name="Rectangle 9"/>
          <p:cNvSpPr/>
          <p:nvPr/>
        </p:nvSpPr>
        <p:spPr>
          <a:xfrm>
            <a:off x="596344" y="5619761"/>
            <a:ext cx="11264351" cy="923330"/>
          </a:xfrm>
          <a:prstGeom prst="rect">
            <a:avLst/>
          </a:prstGeom>
        </p:spPr>
        <p:txBody>
          <a:bodyPr wrap="square">
            <a:spAutoFit/>
          </a:bodyPr>
          <a:lstStyle/>
          <a:p>
            <a:r>
              <a:rPr lang="en-US" b="1">
                <a:solidFill>
                  <a:srgbClr val="0000FF"/>
                </a:solidFill>
                <a:latin typeface="TimesNewRomanPS-BoldMT"/>
              </a:rPr>
              <a:t>Amplitude. </a:t>
            </a:r>
            <a:r>
              <a:rPr lang="en-US">
                <a:solidFill>
                  <a:srgbClr val="000000"/>
                </a:solidFill>
                <a:latin typeface="TimesNewRomanPSMT"/>
              </a:rPr>
              <a:t>The maximum value (positive or negative) attained by an alternating quantity</a:t>
            </a:r>
          </a:p>
          <a:p>
            <a:r>
              <a:rPr lang="en-US">
                <a:solidFill>
                  <a:srgbClr val="000000"/>
                </a:solidFill>
                <a:latin typeface="TimesNewRomanPSMT"/>
              </a:rPr>
              <a:t>is called its amplitude or peak value. The amplitude of an alternating voltage or current is designated</a:t>
            </a:r>
          </a:p>
          <a:p>
            <a:r>
              <a:rPr lang="en-US">
                <a:solidFill>
                  <a:srgbClr val="000000"/>
                </a:solidFill>
                <a:latin typeface="TimesNewRomanPSMT"/>
              </a:rPr>
              <a:t>by </a:t>
            </a:r>
            <a:r>
              <a:rPr lang="en-US" i="1" err="1">
                <a:solidFill>
                  <a:srgbClr val="000000"/>
                </a:solidFill>
                <a:latin typeface="TimesNewRomanPS-ItalicMT"/>
              </a:rPr>
              <a:t>V</a:t>
            </a:r>
            <a:r>
              <a:rPr lang="en-US" sz="800" i="1" err="1">
                <a:solidFill>
                  <a:srgbClr val="000000"/>
                </a:solidFill>
                <a:latin typeface="TimesNewRomanPS-ItalicMT"/>
              </a:rPr>
              <a:t>m</a:t>
            </a:r>
            <a:r>
              <a:rPr lang="en-US" sz="800" i="1">
                <a:solidFill>
                  <a:srgbClr val="000000"/>
                </a:solidFill>
                <a:latin typeface="TimesNewRomanPS-ItalicMT"/>
              </a:rPr>
              <a:t> </a:t>
            </a:r>
            <a:r>
              <a:rPr lang="en-US">
                <a:solidFill>
                  <a:srgbClr val="000000"/>
                </a:solidFill>
                <a:latin typeface="TimesNewRomanPSMT"/>
              </a:rPr>
              <a:t>(or </a:t>
            </a:r>
            <a:r>
              <a:rPr lang="en-US" i="1" err="1">
                <a:solidFill>
                  <a:srgbClr val="000000"/>
                </a:solidFill>
                <a:latin typeface="TimesNewRomanPS-ItalicMT"/>
              </a:rPr>
              <a:t>E</a:t>
            </a:r>
            <a:r>
              <a:rPr lang="en-US" sz="800" i="1" err="1">
                <a:solidFill>
                  <a:srgbClr val="000000"/>
                </a:solidFill>
                <a:latin typeface="TimesNewRomanPS-ItalicMT"/>
              </a:rPr>
              <a:t>m</a:t>
            </a:r>
            <a:r>
              <a:rPr lang="en-US">
                <a:solidFill>
                  <a:srgbClr val="000000"/>
                </a:solidFill>
                <a:latin typeface="TimesNewRomanPSMT"/>
              </a:rPr>
              <a:t>) or </a:t>
            </a:r>
            <a:r>
              <a:rPr lang="en-US" i="1" err="1">
                <a:solidFill>
                  <a:srgbClr val="000000"/>
                </a:solidFill>
                <a:latin typeface="TimesNewRomanPS-ItalicMT"/>
              </a:rPr>
              <a:t>I</a:t>
            </a:r>
            <a:r>
              <a:rPr lang="en-US" sz="800" i="1" err="1">
                <a:solidFill>
                  <a:srgbClr val="000000"/>
                </a:solidFill>
                <a:latin typeface="TimesNewRomanPS-ItalicMT"/>
              </a:rPr>
              <a:t>m</a:t>
            </a:r>
            <a:r>
              <a:rPr lang="en-US">
                <a:solidFill>
                  <a:srgbClr val="000000"/>
                </a:solidFill>
                <a:latin typeface="TimesNewRomanPSMT"/>
              </a:rPr>
              <a:t>.</a:t>
            </a:r>
            <a:endParaRPr lang="en-US"/>
          </a:p>
        </p:txBody>
      </p:sp>
    </p:spTree>
    <p:extLst>
      <p:ext uri="{BB962C8B-B14F-4D97-AF65-F5344CB8AC3E}">
        <p14:creationId xmlns:p14="http://schemas.microsoft.com/office/powerpoint/2010/main" val="102010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92" y="275847"/>
            <a:ext cx="3177024" cy="369332"/>
          </a:xfrm>
          <a:prstGeom prst="rect">
            <a:avLst/>
          </a:prstGeom>
        </p:spPr>
        <p:txBody>
          <a:bodyPr wrap="none">
            <a:spAutoFit/>
          </a:bodyPr>
          <a:lstStyle/>
          <a:p>
            <a:r>
              <a:rPr lang="en-US" b="1">
                <a:solidFill>
                  <a:srgbClr val="0000FF"/>
                </a:solidFill>
                <a:latin typeface="TimesNewRomanPS-BoldMT"/>
              </a:rPr>
              <a:t>Time period and frequency.</a:t>
            </a:r>
            <a:endParaRPr lang="en-US"/>
          </a:p>
        </p:txBody>
      </p:sp>
      <p:sp>
        <p:nvSpPr>
          <p:cNvPr id="3" name="Rectangle 2"/>
          <p:cNvSpPr/>
          <p:nvPr/>
        </p:nvSpPr>
        <p:spPr>
          <a:xfrm>
            <a:off x="530087" y="645179"/>
            <a:ext cx="6096000" cy="646331"/>
          </a:xfrm>
          <a:prstGeom prst="rect">
            <a:avLst/>
          </a:prstGeom>
        </p:spPr>
        <p:txBody>
          <a:bodyPr>
            <a:spAutoFit/>
          </a:bodyPr>
          <a:lstStyle/>
          <a:p>
            <a:r>
              <a:rPr lang="en-US">
                <a:latin typeface="TimesNewRomanPSMT"/>
              </a:rPr>
              <a:t>Time taken to complete </a:t>
            </a:r>
            <a:r>
              <a:rPr lang="en-US" i="1">
                <a:latin typeface="TimesNewRomanPS-ItalicMT"/>
              </a:rPr>
              <a:t>f </a:t>
            </a:r>
            <a:r>
              <a:rPr lang="en-US">
                <a:latin typeface="TimesNewRomanPSMT"/>
              </a:rPr>
              <a:t>cycles = 1 second </a:t>
            </a:r>
          </a:p>
          <a:p>
            <a:r>
              <a:rPr lang="en-US">
                <a:latin typeface="TimesNewRomanPSMT"/>
              </a:rPr>
              <a:t>Time taken to complete 1 cycle = 1/</a:t>
            </a:r>
            <a:r>
              <a:rPr lang="en-US" i="1">
                <a:latin typeface="TimesNewRomanPS-ItalicMT"/>
              </a:rPr>
              <a:t>f </a:t>
            </a:r>
            <a:r>
              <a:rPr lang="en-US">
                <a:latin typeface="TimesNewRomanPSMT"/>
              </a:rPr>
              <a:t>second</a:t>
            </a:r>
            <a:endParaRPr lang="en-US"/>
          </a:p>
        </p:txBody>
      </p:sp>
      <p:pic>
        <p:nvPicPr>
          <p:cNvPr id="4" name="Picture 3"/>
          <p:cNvPicPr>
            <a:picLocks noChangeAspect="1"/>
          </p:cNvPicPr>
          <p:nvPr/>
        </p:nvPicPr>
        <p:blipFill>
          <a:blip r:embed="rId2"/>
          <a:stretch>
            <a:fillRect/>
          </a:stretch>
        </p:blipFill>
        <p:spPr>
          <a:xfrm>
            <a:off x="5511303" y="705820"/>
            <a:ext cx="2229568" cy="656560"/>
          </a:xfrm>
          <a:prstGeom prst="rect">
            <a:avLst/>
          </a:prstGeom>
        </p:spPr>
      </p:pic>
      <p:sp>
        <p:nvSpPr>
          <p:cNvPr id="5" name="Rectangle 4"/>
          <p:cNvSpPr/>
          <p:nvPr/>
        </p:nvSpPr>
        <p:spPr>
          <a:xfrm>
            <a:off x="266792" y="1608624"/>
            <a:ext cx="3621504" cy="369332"/>
          </a:xfrm>
          <a:prstGeom prst="rect">
            <a:avLst/>
          </a:prstGeom>
        </p:spPr>
        <p:txBody>
          <a:bodyPr wrap="none">
            <a:spAutoFit/>
          </a:bodyPr>
          <a:lstStyle/>
          <a:p>
            <a:r>
              <a:rPr lang="en-US" b="1">
                <a:solidFill>
                  <a:srgbClr val="0000FF"/>
                </a:solidFill>
                <a:latin typeface="TimesNewRomanPS-BoldMT"/>
              </a:rPr>
              <a:t>Angular velocity and frequency</a:t>
            </a:r>
            <a:endParaRPr lang="en-US"/>
          </a:p>
        </p:txBody>
      </p:sp>
      <p:sp>
        <p:nvSpPr>
          <p:cNvPr id="6" name="Rectangle 5"/>
          <p:cNvSpPr/>
          <p:nvPr/>
        </p:nvSpPr>
        <p:spPr>
          <a:xfrm>
            <a:off x="266792" y="2040403"/>
            <a:ext cx="11184835" cy="923330"/>
          </a:xfrm>
          <a:prstGeom prst="rect">
            <a:avLst/>
          </a:prstGeom>
        </p:spPr>
        <p:txBody>
          <a:bodyPr wrap="square">
            <a:spAutoFit/>
          </a:bodyPr>
          <a:lstStyle/>
          <a:p>
            <a:r>
              <a:rPr lang="en-US">
                <a:latin typeface="TimesNewRomanPSMT"/>
              </a:rPr>
              <a:t>the coil is rotating with an angular velocity of </a:t>
            </a:r>
            <a:r>
              <a:rPr lang="en-US">
                <a:latin typeface="SymbolMT"/>
              </a:rPr>
              <a:t>ω </a:t>
            </a:r>
            <a:r>
              <a:rPr lang="en-US">
                <a:latin typeface="TimesNewRomanPSMT"/>
              </a:rPr>
              <a:t>rad/sec in a uniform magnetic field. </a:t>
            </a:r>
            <a:r>
              <a:rPr lang="en-US"/>
              <a:t>In one revolution of the coil, the angle turned is 2π radians and the voltage wave completes 1 cycle. The time taken to complete one cycle</a:t>
            </a:r>
          </a:p>
          <a:p>
            <a:r>
              <a:rPr lang="en-US"/>
              <a:t>is the time period </a:t>
            </a:r>
            <a:r>
              <a:rPr lang="en-US" i="1"/>
              <a:t>T </a:t>
            </a:r>
            <a:r>
              <a:rPr lang="en-US"/>
              <a:t>of the alternating voltage.</a:t>
            </a:r>
          </a:p>
        </p:txBody>
      </p:sp>
      <p:pic>
        <p:nvPicPr>
          <p:cNvPr id="7" name="Picture 6"/>
          <p:cNvPicPr>
            <a:picLocks noChangeAspect="1"/>
          </p:cNvPicPr>
          <p:nvPr/>
        </p:nvPicPr>
        <p:blipFill rotWithShape="1">
          <a:blip r:embed="rId3"/>
          <a:srcRect t="4924"/>
          <a:stretch/>
        </p:blipFill>
        <p:spPr>
          <a:xfrm>
            <a:off x="3578087" y="2920672"/>
            <a:ext cx="4116361" cy="984571"/>
          </a:xfrm>
          <a:prstGeom prst="rect">
            <a:avLst/>
          </a:prstGeom>
        </p:spPr>
      </p:pic>
      <p:sp>
        <p:nvSpPr>
          <p:cNvPr id="8" name="Rectangle 7"/>
          <p:cNvSpPr/>
          <p:nvPr/>
        </p:nvSpPr>
        <p:spPr>
          <a:xfrm>
            <a:off x="359557" y="3804356"/>
            <a:ext cx="2557110" cy="369332"/>
          </a:xfrm>
          <a:prstGeom prst="rect">
            <a:avLst/>
          </a:prstGeom>
        </p:spPr>
        <p:txBody>
          <a:bodyPr wrap="none">
            <a:spAutoFit/>
          </a:bodyPr>
          <a:lstStyle/>
          <a:p>
            <a:r>
              <a:rPr lang="en-US" b="1">
                <a:solidFill>
                  <a:srgbClr val="0000FF"/>
                </a:solidFill>
                <a:latin typeface="TimesNewRomanPS-BoldMT"/>
              </a:rPr>
              <a:t>Frequency and speed</a:t>
            </a:r>
            <a:endParaRPr lang="en-US"/>
          </a:p>
        </p:txBody>
      </p:sp>
      <p:sp>
        <p:nvSpPr>
          <p:cNvPr id="9" name="Rectangle 8"/>
          <p:cNvSpPr/>
          <p:nvPr/>
        </p:nvSpPr>
        <p:spPr>
          <a:xfrm>
            <a:off x="359557" y="4179514"/>
            <a:ext cx="11474634" cy="646331"/>
          </a:xfrm>
          <a:prstGeom prst="rect">
            <a:avLst/>
          </a:prstGeom>
        </p:spPr>
        <p:txBody>
          <a:bodyPr wrap="square">
            <a:spAutoFit/>
          </a:bodyPr>
          <a:lstStyle/>
          <a:p>
            <a:r>
              <a:rPr lang="en-US">
                <a:latin typeface="TimesNewRomanPSMT"/>
              </a:rPr>
              <a:t>A coil rotating at a speed of </a:t>
            </a:r>
            <a:r>
              <a:rPr lang="en-US" i="1">
                <a:latin typeface="TimesNewRomanPS-ItalicMT"/>
              </a:rPr>
              <a:t>N </a:t>
            </a:r>
            <a:r>
              <a:rPr lang="en-US" err="1">
                <a:latin typeface="TimesNewRomanPSMT"/>
              </a:rPr>
              <a:t>r.p.m</a:t>
            </a:r>
            <a:r>
              <a:rPr lang="en-US">
                <a:latin typeface="TimesNewRomanPSMT"/>
              </a:rPr>
              <a:t>. in the field of </a:t>
            </a:r>
            <a:r>
              <a:rPr lang="en-US" i="1">
                <a:latin typeface="TimesNewRomanPS-ItalicMT"/>
              </a:rPr>
              <a:t>P </a:t>
            </a:r>
            <a:r>
              <a:rPr lang="en-US">
                <a:latin typeface="TimesNewRomanPSMT"/>
              </a:rPr>
              <a:t>poles. As the coil moves past successive north and south poles, one complete cycle is generated. Obviously, in one revolution of the coil, </a:t>
            </a:r>
            <a:r>
              <a:rPr lang="en-US" i="1">
                <a:latin typeface="TimesNewRomanPS-ItalicMT"/>
              </a:rPr>
              <a:t>P</a:t>
            </a:r>
            <a:r>
              <a:rPr lang="en-US">
                <a:latin typeface="TimesNewRomanPSMT"/>
              </a:rPr>
              <a:t>/2 cycles will be generated</a:t>
            </a:r>
            <a:endParaRPr lang="en-US"/>
          </a:p>
        </p:txBody>
      </p:sp>
      <p:pic>
        <p:nvPicPr>
          <p:cNvPr id="10" name="Picture 9"/>
          <p:cNvPicPr>
            <a:picLocks noChangeAspect="1"/>
          </p:cNvPicPr>
          <p:nvPr/>
        </p:nvPicPr>
        <p:blipFill>
          <a:blip r:embed="rId4"/>
          <a:stretch>
            <a:fillRect/>
          </a:stretch>
        </p:blipFill>
        <p:spPr>
          <a:xfrm>
            <a:off x="2916667" y="4785512"/>
            <a:ext cx="6730916" cy="2047946"/>
          </a:xfrm>
          <a:prstGeom prst="rect">
            <a:avLst/>
          </a:prstGeom>
        </p:spPr>
      </p:pic>
    </p:spTree>
    <p:extLst>
      <p:ext uri="{BB962C8B-B14F-4D97-AF65-F5344CB8AC3E}">
        <p14:creationId xmlns:p14="http://schemas.microsoft.com/office/powerpoint/2010/main" val="3420674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118EF0D0DCC604C8933F6E899499C43" ma:contentTypeVersion="10" ma:contentTypeDescription="Create a new document." ma:contentTypeScope="" ma:versionID="aca009264f6eee886c15f3e6fa7b265f">
  <xsd:schema xmlns:xsd="http://www.w3.org/2001/XMLSchema" xmlns:xs="http://www.w3.org/2001/XMLSchema" xmlns:p="http://schemas.microsoft.com/office/2006/metadata/properties" xmlns:ns2="c2287c95-01eb-4f1e-bcc6-8254d4da34a0" xmlns:ns3="58c637c8-3303-4e21-82e8-8e214d8a51e9" targetNamespace="http://schemas.microsoft.com/office/2006/metadata/properties" ma:root="true" ma:fieldsID="3c3395d62ce2280f7ae58a70a4a6efb1" ns2:_="" ns3:_="">
    <xsd:import namespace="c2287c95-01eb-4f1e-bcc6-8254d4da34a0"/>
    <xsd:import namespace="58c637c8-3303-4e21-82e8-8e214d8a51e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287c95-01eb-4f1e-bcc6-8254d4da34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c637c8-3303-4e21-82e8-8e214d8a51e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C65AF4-1416-4EFD-8CB5-2F925342E2E5}">
  <ds:schemaRefs>
    <ds:schemaRef ds:uri="http://schemas.microsoft.com/sharepoint/v3/contenttype/forms"/>
  </ds:schemaRefs>
</ds:datastoreItem>
</file>

<file path=customXml/itemProps2.xml><?xml version="1.0" encoding="utf-8"?>
<ds:datastoreItem xmlns:ds="http://schemas.openxmlformats.org/officeDocument/2006/customXml" ds:itemID="{104FB024-9887-46C7-A119-4C19421EE2F1}">
  <ds:schemaRefs>
    <ds:schemaRef ds:uri="58c637c8-3303-4e21-82e8-8e214d8a51e9"/>
    <ds:schemaRef ds:uri="c2287c95-01eb-4f1e-bcc6-8254d4da34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3F6BD5A-F3DF-408F-80FE-31C6B3216A3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45</Slides>
  <Notes>1</Notes>
  <HiddenSlides>0</HiddenSlide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MODULE II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II</dc:title>
  <dc:creator>student</dc:creator>
  <cp:revision>13</cp:revision>
  <dcterms:created xsi:type="dcterms:W3CDTF">2021-01-29T06:53:53Z</dcterms:created>
  <dcterms:modified xsi:type="dcterms:W3CDTF">2022-02-03T11:02:44Z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0x0101008118EF0D0DCC604C8933F6E899499C43</vt:lpwstr>
  </property>
</Properties>
</file>