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Review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HyperLoop</a:t>
            </a:r>
            <a:r>
              <a:rPr lang="en-US" dirty="0" smtClean="0"/>
              <a:t> Computing</a:t>
            </a:r>
          </a:p>
          <a:p>
            <a:r>
              <a:rPr lang="en-US" dirty="0" smtClean="0"/>
              <a:t>Ahmed, Sam and 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106"/>
            <a:ext cx="10515600" cy="1325563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3341"/>
            <a:ext cx="10515600" cy="57969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establish link with remote access </a:t>
            </a:r>
            <a:r>
              <a:rPr lang="en-US" sz="1100" dirty="0" smtClean="0"/>
              <a:t>computer </a:t>
            </a:r>
            <a:r>
              <a:rPr lang="en-US" sz="1100" dirty="0"/>
              <a:t>using SpaceX NAP.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must successfully turn on and properly initialize all subsystems.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begin startup sequence upon receiving start signal from communications processor/remote computer.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initialize and check state of each subsystem including: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Levitation System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Magnetic Braking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Disc Brakes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Propulsion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Power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Mag-Lev Arrays Manipulation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both raise and lower arrays.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default arrays to safe position, in case of system failure.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Disc Brakes Application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effectively apply disc brakes.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allow of integration of system developed by controls group for overall operation of disc brakes.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apply brakes in the event of a system failure. 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accurately receive and interpret sensor data.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determine state of vehicle.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determine if state is within safe working limits and shut down accordingly if needed.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accurately and precisely determine both speed and position of pod.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remain stable at all times after turn on</a:t>
            </a:r>
            <a:r>
              <a:rPr lang="en-US" sz="11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maintain board temperature below 120° </a:t>
            </a:r>
            <a:r>
              <a:rPr lang="en-US" sz="1100" dirty="0" smtClean="0"/>
              <a:t>C</a:t>
            </a:r>
            <a:endParaRPr lang="en-US" sz="1100" dirty="0"/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communicate between microprocessors of other subsystems and monitor their condition in real time.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minimize its own power consumption.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include fail safes in case of system failure.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implement a STOP call from remote access computer.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must allow for movability of pod at low speeds when not in operation to allow for transport and recovery exercises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27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8" y="1903273"/>
            <a:ext cx="7662867" cy="4109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86" y="0"/>
            <a:ext cx="4584922" cy="65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0"/>
            <a:ext cx="12192000" cy="6726621"/>
          </a:xfrm>
        </p:spPr>
      </p:pic>
    </p:spTree>
    <p:extLst>
      <p:ext uri="{BB962C8B-B14F-4D97-AF65-F5344CB8AC3E}">
        <p14:creationId xmlns:p14="http://schemas.microsoft.com/office/powerpoint/2010/main" val="3869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65" y="173989"/>
            <a:ext cx="8057096" cy="6417042"/>
          </a:xfrm>
        </p:spPr>
      </p:pic>
    </p:spTree>
    <p:extLst>
      <p:ext uri="{BB962C8B-B14F-4D97-AF65-F5344CB8AC3E}">
        <p14:creationId xmlns:p14="http://schemas.microsoft.com/office/powerpoint/2010/main" val="2605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UDOO Quads: 2*$135 = $270</a:t>
            </a:r>
          </a:p>
          <a:p>
            <a:r>
              <a:rPr lang="en-US" dirty="0" smtClean="0"/>
              <a:t>DC/DC Converter: (2)*$33 = $66</a:t>
            </a:r>
          </a:p>
          <a:p>
            <a:r>
              <a:rPr lang="en-US" dirty="0" smtClean="0"/>
              <a:t>Total: $0 to ~$336</a:t>
            </a:r>
          </a:p>
          <a:p>
            <a:pPr lvl="1"/>
            <a:r>
              <a:rPr lang="en-US" dirty="0" smtClean="0"/>
              <a:t>Depending on what ORU already 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0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our work</a:t>
            </a:r>
          </a:p>
          <a:p>
            <a:r>
              <a:rPr lang="en-US" dirty="0" smtClean="0"/>
              <a:t>Choice of UDOO boards</a:t>
            </a:r>
          </a:p>
          <a:p>
            <a:r>
              <a:rPr lang="en-US" dirty="0" smtClean="0"/>
              <a:t>Choice of serial protocols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Review #1</vt:lpstr>
      <vt:lpstr>Requirements</vt:lpstr>
      <vt:lpstr>Conceptual Design</vt:lpstr>
      <vt:lpstr>PowerPoint Presentation</vt:lpstr>
      <vt:lpstr>WBS</vt:lpstr>
      <vt:lpstr>Rough Cost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#1</dc:title>
  <dc:creator>Travis Norman</dc:creator>
  <cp:lastModifiedBy>Samuel Pangestu</cp:lastModifiedBy>
  <cp:revision>17</cp:revision>
  <dcterms:created xsi:type="dcterms:W3CDTF">2017-09-04T18:39:08Z</dcterms:created>
  <dcterms:modified xsi:type="dcterms:W3CDTF">2017-09-11T14:43:34Z</dcterms:modified>
</cp:coreProperties>
</file>