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6BD2-5805-4A9A-9AA1-B6243C7140A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Review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HyperLoop</a:t>
            </a:r>
            <a:r>
              <a:rPr lang="en-US" dirty="0" smtClean="0"/>
              <a:t> Computing</a:t>
            </a:r>
          </a:p>
          <a:p>
            <a:r>
              <a:rPr lang="en-US" dirty="0" smtClean="0"/>
              <a:t>Ahmed, Sam and Travis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System must successfully turn on and properly initialize all subsystems.</a:t>
            </a:r>
          </a:p>
          <a:p>
            <a:pPr lvl="1"/>
            <a:r>
              <a:rPr lang="en-US" dirty="0"/>
              <a:t>System shall begin startup sequence upon receiving start signal from communications processor.</a:t>
            </a:r>
          </a:p>
          <a:p>
            <a:pPr lvl="0"/>
            <a:r>
              <a:rPr lang="en-US" dirty="0"/>
              <a:t>Mag-Lev Arrays Manipulation</a:t>
            </a:r>
          </a:p>
          <a:p>
            <a:pPr lvl="1"/>
            <a:r>
              <a:rPr lang="en-US" dirty="0"/>
              <a:t>System shall be able to both raise and lower arrays.</a:t>
            </a:r>
          </a:p>
          <a:p>
            <a:pPr lvl="1"/>
            <a:r>
              <a:rPr lang="en-US" dirty="0"/>
              <a:t>System shall default arrays to safe position, in case of system failure.</a:t>
            </a:r>
          </a:p>
          <a:p>
            <a:pPr lvl="0"/>
            <a:r>
              <a:rPr lang="en-US" dirty="0"/>
              <a:t>Disc Brakes Application</a:t>
            </a:r>
          </a:p>
          <a:p>
            <a:pPr lvl="1"/>
            <a:r>
              <a:rPr lang="en-US" dirty="0"/>
              <a:t>System shall be able to effectively apply disc brakes.</a:t>
            </a:r>
          </a:p>
          <a:p>
            <a:pPr lvl="1"/>
            <a:r>
              <a:rPr lang="en-US" dirty="0"/>
              <a:t>System shall allow of integration of system developed by controls group for overall operation of disc brakes.</a:t>
            </a:r>
          </a:p>
          <a:p>
            <a:pPr lvl="1"/>
            <a:r>
              <a:rPr lang="en-US" dirty="0"/>
              <a:t>System shall apply brakes in the event of a system failure. </a:t>
            </a:r>
          </a:p>
          <a:p>
            <a:pPr lvl="0"/>
            <a:r>
              <a:rPr lang="en-US" dirty="0"/>
              <a:t>System shall be able to accurately receive and interpret sensor data.</a:t>
            </a:r>
          </a:p>
          <a:p>
            <a:pPr lvl="1"/>
            <a:r>
              <a:rPr lang="en-US" dirty="0"/>
              <a:t>System shall be able to determine state of vehicle.</a:t>
            </a:r>
          </a:p>
          <a:p>
            <a:pPr lvl="1"/>
            <a:r>
              <a:rPr lang="en-US" dirty="0"/>
              <a:t>System shall be able to determine if state is within safe working limits and shut down accordingly if needed.</a:t>
            </a:r>
          </a:p>
          <a:p>
            <a:pPr lvl="0"/>
            <a:r>
              <a:rPr lang="en-US" dirty="0"/>
              <a:t>System shall be able to accurately and precisely determine both speed and position of pod.</a:t>
            </a:r>
          </a:p>
          <a:p>
            <a:pPr lvl="0"/>
            <a:r>
              <a:rPr lang="en-US" dirty="0"/>
              <a:t>System shall remain stable at all times after turn on.</a:t>
            </a:r>
          </a:p>
          <a:p>
            <a:pPr lvl="0"/>
            <a:r>
              <a:rPr lang="en-US" dirty="0"/>
              <a:t>System shall be able to communicate between microprocessors of other subsystems and monitor their condition.</a:t>
            </a:r>
          </a:p>
          <a:p>
            <a:pPr lvl="0"/>
            <a:r>
              <a:rPr lang="en-US" dirty="0"/>
              <a:t>System shall minimize its own power consumption.</a:t>
            </a:r>
          </a:p>
          <a:p>
            <a:pPr lvl="0"/>
            <a:r>
              <a:rPr lang="en-US" dirty="0"/>
              <a:t>System shall include fail safes in case of system failure.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29" y="669685"/>
            <a:ext cx="7906979" cy="5371382"/>
          </a:xfrm>
        </p:spPr>
      </p:pic>
    </p:spTree>
    <p:extLst>
      <p:ext uri="{BB962C8B-B14F-4D97-AF65-F5344CB8AC3E}">
        <p14:creationId xmlns:p14="http://schemas.microsoft.com/office/powerpoint/2010/main" val="26055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3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Review #1</vt:lpstr>
      <vt:lpstr>Requirements</vt:lpstr>
      <vt:lpstr>Conceptual Design</vt:lpstr>
      <vt:lpstr>WBS</vt:lpstr>
      <vt:lpstr>Budget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#1</dc:title>
  <dc:creator>Travis Norman</dc:creator>
  <cp:lastModifiedBy>Travis Norman</cp:lastModifiedBy>
  <cp:revision>2</cp:revision>
  <dcterms:created xsi:type="dcterms:W3CDTF">2017-09-04T18:39:08Z</dcterms:created>
  <dcterms:modified xsi:type="dcterms:W3CDTF">2017-09-04T18:42:22Z</dcterms:modified>
</cp:coreProperties>
</file>