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6BD2-5805-4A9A-9AA1-B6243C7140AD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E610-F025-420E-A7A7-5CFEDDEDA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72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6BD2-5805-4A9A-9AA1-B6243C7140AD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E610-F025-420E-A7A7-5CFEDDEDA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0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6BD2-5805-4A9A-9AA1-B6243C7140AD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E610-F025-420E-A7A7-5CFEDDEDA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3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6BD2-5805-4A9A-9AA1-B6243C7140AD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E610-F025-420E-A7A7-5CFEDDEDA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13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6BD2-5805-4A9A-9AA1-B6243C7140AD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E610-F025-420E-A7A7-5CFEDDEDA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41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6BD2-5805-4A9A-9AA1-B6243C7140AD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E610-F025-420E-A7A7-5CFEDDEDA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73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6BD2-5805-4A9A-9AA1-B6243C7140AD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E610-F025-420E-A7A7-5CFEDDEDA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8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6BD2-5805-4A9A-9AA1-B6243C7140AD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E610-F025-420E-A7A7-5CFEDDEDA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58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6BD2-5805-4A9A-9AA1-B6243C7140AD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E610-F025-420E-A7A7-5CFEDDEDA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12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6BD2-5805-4A9A-9AA1-B6243C7140AD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E610-F025-420E-A7A7-5CFEDDEDA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6BD2-5805-4A9A-9AA1-B6243C7140AD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E610-F025-420E-A7A7-5CFEDDEDA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9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56BD2-5805-4A9A-9AA1-B6243C7140AD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FE610-F025-420E-A7A7-5CFEDDEDA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2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Review 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HyperLoop</a:t>
            </a:r>
            <a:r>
              <a:rPr lang="en-US" dirty="0" smtClean="0"/>
              <a:t> Computing</a:t>
            </a:r>
          </a:p>
          <a:p>
            <a:r>
              <a:rPr lang="en-US" dirty="0" smtClean="0"/>
              <a:t>Ahmed, Sam and Travis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303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66106"/>
            <a:ext cx="10515600" cy="1325563"/>
          </a:xfrm>
        </p:spPr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1050"/>
            <a:ext cx="10515600" cy="5796950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en-US" dirty="0"/>
              <a:t>System shall be able to establish link with remote access </a:t>
            </a:r>
            <a:r>
              <a:rPr lang="en-US" dirty="0" smtClean="0"/>
              <a:t>computer </a:t>
            </a:r>
            <a:r>
              <a:rPr lang="en-US" dirty="0"/>
              <a:t>using SpaceX NAP.</a:t>
            </a:r>
          </a:p>
          <a:p>
            <a:pPr lvl="0"/>
            <a:r>
              <a:rPr lang="en-US" dirty="0"/>
              <a:t>System must successfully turn on and properly initialize all subsystems.</a:t>
            </a:r>
          </a:p>
          <a:p>
            <a:pPr lvl="1"/>
            <a:r>
              <a:rPr lang="en-US" dirty="0"/>
              <a:t>System shall begin startup sequence upon receiving start signal from communications processor/remote computer.</a:t>
            </a:r>
          </a:p>
          <a:p>
            <a:pPr lvl="1"/>
            <a:r>
              <a:rPr lang="en-US" dirty="0"/>
              <a:t>System shall be able to initialize and check state of each subsystem including:</a:t>
            </a:r>
          </a:p>
          <a:p>
            <a:pPr lvl="2"/>
            <a:r>
              <a:rPr lang="en-US" dirty="0"/>
              <a:t>Levitation System</a:t>
            </a:r>
          </a:p>
          <a:p>
            <a:pPr lvl="2"/>
            <a:r>
              <a:rPr lang="en-US" dirty="0"/>
              <a:t>Magnetic Braking</a:t>
            </a:r>
          </a:p>
          <a:p>
            <a:pPr lvl="2"/>
            <a:r>
              <a:rPr lang="en-US" dirty="0"/>
              <a:t>Disc Brakes</a:t>
            </a:r>
          </a:p>
          <a:p>
            <a:pPr lvl="2"/>
            <a:r>
              <a:rPr lang="en-US" dirty="0"/>
              <a:t>Propulsion</a:t>
            </a:r>
          </a:p>
          <a:p>
            <a:pPr lvl="2"/>
            <a:r>
              <a:rPr lang="en-US" dirty="0"/>
              <a:t>Power</a:t>
            </a:r>
          </a:p>
          <a:p>
            <a:pPr lvl="0"/>
            <a:r>
              <a:rPr lang="en-US" dirty="0"/>
              <a:t>Mag-Lev Arrays Manipulation</a:t>
            </a:r>
          </a:p>
          <a:p>
            <a:pPr lvl="1"/>
            <a:r>
              <a:rPr lang="en-US" dirty="0"/>
              <a:t>System shall be able to both raise and lower arrays.</a:t>
            </a:r>
          </a:p>
          <a:p>
            <a:pPr lvl="1"/>
            <a:r>
              <a:rPr lang="en-US" dirty="0"/>
              <a:t>System shall default arrays to safe position, in case of system failure.</a:t>
            </a:r>
          </a:p>
          <a:p>
            <a:pPr lvl="0"/>
            <a:r>
              <a:rPr lang="en-US" dirty="0"/>
              <a:t>Disc Brakes Application</a:t>
            </a:r>
          </a:p>
          <a:p>
            <a:pPr lvl="1"/>
            <a:r>
              <a:rPr lang="en-US" dirty="0"/>
              <a:t>System shall be able to effectively apply disc brakes.</a:t>
            </a:r>
          </a:p>
          <a:p>
            <a:pPr lvl="1"/>
            <a:r>
              <a:rPr lang="en-US" dirty="0"/>
              <a:t>System shall allow of integration of system developed by controls group for overall operation of disc brakes.</a:t>
            </a:r>
          </a:p>
          <a:p>
            <a:pPr lvl="1"/>
            <a:r>
              <a:rPr lang="en-US" dirty="0"/>
              <a:t>System shall apply brakes in the event of a system failure. </a:t>
            </a:r>
          </a:p>
          <a:p>
            <a:pPr lvl="0"/>
            <a:r>
              <a:rPr lang="en-US" dirty="0"/>
              <a:t>System shall be able to accurately receive and interpret sensor data.</a:t>
            </a:r>
          </a:p>
          <a:p>
            <a:pPr lvl="1"/>
            <a:r>
              <a:rPr lang="en-US" dirty="0"/>
              <a:t>System shall be able to determine state of vehicle.</a:t>
            </a:r>
          </a:p>
          <a:p>
            <a:pPr lvl="1"/>
            <a:r>
              <a:rPr lang="en-US" dirty="0"/>
              <a:t>System shall be able to determine if state is within safe working limits and shut down accordingly if needed.</a:t>
            </a:r>
          </a:p>
          <a:p>
            <a:pPr lvl="0"/>
            <a:r>
              <a:rPr lang="en-US" dirty="0"/>
              <a:t>System shall be able to accurately and precisely determine both speed and position of pod.</a:t>
            </a:r>
          </a:p>
          <a:p>
            <a:pPr lvl="0"/>
            <a:r>
              <a:rPr lang="en-US" dirty="0"/>
              <a:t>System shall remain stable at all times after turn on.</a:t>
            </a:r>
          </a:p>
          <a:p>
            <a:pPr lvl="0"/>
            <a:r>
              <a:rPr lang="en-US" dirty="0"/>
              <a:t>System shall be able to communicate between microprocessors of other subsystems and monitor their condition in real time.</a:t>
            </a:r>
          </a:p>
          <a:p>
            <a:pPr lvl="0"/>
            <a:r>
              <a:rPr lang="en-US" dirty="0"/>
              <a:t>System shall minimize its own power consumption.</a:t>
            </a:r>
          </a:p>
          <a:p>
            <a:pPr lvl="0"/>
            <a:r>
              <a:rPr lang="en-US" dirty="0"/>
              <a:t>System shall include fail safes in case of system failure.</a:t>
            </a:r>
          </a:p>
          <a:p>
            <a:pPr lvl="0"/>
            <a:r>
              <a:rPr lang="en-US" dirty="0"/>
              <a:t>System shall implement a STOP call from remote access computer.</a:t>
            </a:r>
          </a:p>
          <a:p>
            <a:pPr lvl="0"/>
            <a:r>
              <a:rPr lang="en-US" dirty="0"/>
              <a:t>System must allow for movability of pod at low speeds when not in operation to allow for transport and recovery exercises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798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56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WBS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65" y="173989"/>
            <a:ext cx="8057096" cy="6417042"/>
          </a:xfrm>
        </p:spPr>
      </p:pic>
    </p:spTree>
    <p:extLst>
      <p:ext uri="{BB962C8B-B14F-4D97-AF65-F5344CB8AC3E}">
        <p14:creationId xmlns:p14="http://schemas.microsoft.com/office/powerpoint/2010/main" val="2605552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Scope of our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739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293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Design Review #1</vt:lpstr>
      <vt:lpstr>Requirements</vt:lpstr>
      <vt:lpstr>Conceptual Design</vt:lpstr>
      <vt:lpstr>WBS</vt:lpstr>
      <vt:lpstr>Questions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Review #1</dc:title>
  <dc:creator>Travis Norman</dc:creator>
  <cp:lastModifiedBy>Travis Norman</cp:lastModifiedBy>
  <cp:revision>6</cp:revision>
  <dcterms:created xsi:type="dcterms:W3CDTF">2017-09-04T18:39:08Z</dcterms:created>
  <dcterms:modified xsi:type="dcterms:W3CDTF">2017-09-08T19:52:37Z</dcterms:modified>
</cp:coreProperties>
</file>