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44"/>
  </p:sldIdLst>
  <p:sldSz cy="5143500" cx="9144000"/>
  <p:notesSz cx="6858000" cy="9144000"/>
  <p:embeddedFontLst>
    <p:embeddedFont>
      <p:font typeface="Overpass"/>
      <p:regular r:id="rId26"/>
      <p:bold r:id="rId27"/>
      <p:italic r:id="rId28"/>
      <p:boldItalic r:id="rId29"/>
    </p:embeddedFont>
    <p:embeddedFont>
      <p:font typeface="Red Hat Display"/>
      <p:regular r:id="rId30"/>
      <p:bold r:id="rId31"/>
      <p:italic r:id="rId32"/>
      <p:boldItalic r:id="rId33"/>
    </p:embeddedFont>
    <p:embeddedFont>
      <p:font typeface="Red Hat Display ExtraBold"/>
      <p:bold r:id="rId34"/>
      <p:boldItalic r:id="rId35"/>
    </p:embeddedFont>
    <p:embeddedFont>
      <p:font typeface="Red Hat Display Light"/>
      <p:regular r:id="rId36"/>
      <p:bold r:id="rId37"/>
      <p:italic r:id="rId38"/>
      <p:boldItalic r:id="rId39"/>
    </p:embeddedFont>
    <p:embeddedFont>
      <p:font typeface="Overpass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Myko W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font" Target="fonts/Overpass-regular.fntdata"/><Relationship Id="rId27" Type="http://schemas.openxmlformats.org/officeDocument/2006/relationships/font" Target="fonts/Overpass-bold.fntdata"/><Relationship Id="rId28" Type="http://schemas.openxmlformats.org/officeDocument/2006/relationships/font" Target="fonts/Overpass-italic.fntdata"/><Relationship Id="rId29" Type="http://schemas.openxmlformats.org/officeDocument/2006/relationships/font" Target="fonts/Overpass-boldItalic.fntdata"/><Relationship Id="rId30" Type="http://schemas.openxmlformats.org/officeDocument/2006/relationships/font" Target="fonts/RedHatDisplay-regular.fntdata"/><Relationship Id="rId31" Type="http://schemas.openxmlformats.org/officeDocument/2006/relationships/font" Target="fonts/RedHatDisplay-bold.fntdata"/><Relationship Id="rId32" Type="http://schemas.openxmlformats.org/officeDocument/2006/relationships/font" Target="fonts/RedHatDisplay-italic.fntdata"/><Relationship Id="rId33" Type="http://schemas.openxmlformats.org/officeDocument/2006/relationships/font" Target="fonts/RedHatDisplay-boldItalic.fntdata"/><Relationship Id="rId34" Type="http://schemas.openxmlformats.org/officeDocument/2006/relationships/font" Target="fonts/RedHatDisplayExtraBold-bold.fntdata"/><Relationship Id="rId35" Type="http://schemas.openxmlformats.org/officeDocument/2006/relationships/font" Target="fonts/RedHatDisplayExtraBold-boldItalic.fntdata"/><Relationship Id="rId36" Type="http://schemas.openxmlformats.org/officeDocument/2006/relationships/font" Target="fonts/RedHatDisplayLight-regular.fntdata"/><Relationship Id="rId37" Type="http://schemas.openxmlformats.org/officeDocument/2006/relationships/font" Target="fonts/RedHatDisplayLight-bold.fntdata"/><Relationship Id="rId38" Type="http://schemas.openxmlformats.org/officeDocument/2006/relationships/font" Target="fonts/RedHatDisplayLight-italic.fntdata"/><Relationship Id="rId39" Type="http://schemas.openxmlformats.org/officeDocument/2006/relationships/font" Target="fonts/RedHatDisplayLight-boldItalic.fntdata"/><Relationship Id="rId40" Type="http://schemas.openxmlformats.org/officeDocument/2006/relationships/font" Target="fonts/OverpassMedium-regular.fntdata"/><Relationship Id="rId41" Type="http://schemas.openxmlformats.org/officeDocument/2006/relationships/font" Target="fonts/OverpassMedium-bold.fntdata"/><Relationship Id="rId42" Type="http://schemas.openxmlformats.org/officeDocument/2006/relationships/font" Target="fonts/OverpassMedium-italic.fntdata"/><Relationship Id="rId43" Type="http://schemas.openxmlformats.org/officeDocument/2006/relationships/font" Target="fonts/OverpassMedium-boldItalic.fntdata"/><Relationship Id="rId44" Type="http://schemas.openxmlformats.org/officeDocument/2006/relationships/slide" Target="slides/slide2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31T02:25:06.970">
    <p:pos x="6000" y="0"/>
    <p:text>@kerry@sportsilab.com This slide is an example with a title, subtitle, long paragraph, and bullet list.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2-31T02:25:30.624">
    <p:pos x="6000" y="0"/>
    <p:text>@kerry@sportsilab.com Version with text + data graph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2-31T02:25:51.525">
    <p:pos x="6000" y="0"/>
    <p:text>@kerry@sportsilab.com Version with sports imagery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08ba3f10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1308ba3f10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c16aa29c8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c16aa29c8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c16aa29c8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c16aa29c8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793237a9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5793237a9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793237a9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793237a9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c16aa29c8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c16aa29c8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c16aa29c8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c16aa29c8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5793237a9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5793237a9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c16aa29c8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c16aa29c8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c16aa29c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c16aa29c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5793237a9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5793237a9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793237a92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793237a92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08ba3f10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08ba3f10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acff3ff9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acff3ff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acff3ff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acff3ff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cacff3ff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cacff3ff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c16aa29c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c16aa29c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793237a9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793237a9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16aa29c8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c16aa29c8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00100" y="1296825"/>
            <a:ext cx="3900300" cy="1484700"/>
          </a:xfrm>
          <a:prstGeom prst="rect">
            <a:avLst/>
          </a:prstGeom>
        </p:spPr>
        <p:txBody>
          <a:bodyPr anchorCtr="0" anchor="b" bIns="91425" lIns="0" spcFirstLastPara="1" rIns="0" wrap="square" tIns="91425">
            <a:normAutofit/>
          </a:bodyPr>
          <a:lstStyle>
            <a:lvl1pPr lvl="0">
              <a:lnSpc>
                <a:spcPct val="80000"/>
              </a:lnSpc>
              <a:spcBef>
                <a:spcPts val="0"/>
              </a:spcBef>
              <a:spcAft>
                <a:spcPts val="0"/>
              </a:spcAft>
              <a:buClr>
                <a:schemeClr val="lt1"/>
              </a:buClr>
              <a:buSzPts val="5500"/>
              <a:buFont typeface="Red Hat Display ExtraBold"/>
              <a:buNone/>
              <a:defRPr b="0" sz="5500">
                <a:solidFill>
                  <a:schemeClr val="lt1"/>
                </a:solidFill>
                <a:latin typeface="Red Hat Display ExtraBold"/>
                <a:ea typeface="Red Hat Display ExtraBold"/>
                <a:cs typeface="Red Hat Display ExtraBold"/>
                <a:sym typeface="Red Hat Display ExtraBold"/>
              </a:defRPr>
            </a:lvl1pPr>
            <a:lvl2pPr lvl="1">
              <a:lnSpc>
                <a:spcPct val="80000"/>
              </a:lnSpc>
              <a:spcBef>
                <a:spcPts val="0"/>
              </a:spcBef>
              <a:spcAft>
                <a:spcPts val="0"/>
              </a:spcAft>
              <a:buSzPts val="5200"/>
              <a:buFont typeface="Red Hat Display ExtraBold"/>
              <a:buNone/>
              <a:defRPr sz="5200">
                <a:latin typeface="Red Hat Display ExtraBold"/>
                <a:ea typeface="Red Hat Display ExtraBold"/>
                <a:cs typeface="Red Hat Display ExtraBold"/>
                <a:sym typeface="Red Hat Display ExtraBold"/>
              </a:defRPr>
            </a:lvl2pPr>
            <a:lvl3pPr lvl="2">
              <a:lnSpc>
                <a:spcPct val="80000"/>
              </a:lnSpc>
              <a:spcBef>
                <a:spcPts val="0"/>
              </a:spcBef>
              <a:spcAft>
                <a:spcPts val="0"/>
              </a:spcAft>
              <a:buSzPts val="5200"/>
              <a:buFont typeface="Red Hat Display ExtraBold"/>
              <a:buNone/>
              <a:defRPr sz="5200">
                <a:latin typeface="Red Hat Display ExtraBold"/>
                <a:ea typeface="Red Hat Display ExtraBold"/>
                <a:cs typeface="Red Hat Display ExtraBold"/>
                <a:sym typeface="Red Hat Display ExtraBold"/>
              </a:defRPr>
            </a:lvl3pPr>
            <a:lvl4pPr lvl="3">
              <a:lnSpc>
                <a:spcPct val="80000"/>
              </a:lnSpc>
              <a:spcBef>
                <a:spcPts val="0"/>
              </a:spcBef>
              <a:spcAft>
                <a:spcPts val="0"/>
              </a:spcAft>
              <a:buSzPts val="5200"/>
              <a:buFont typeface="Red Hat Display ExtraBold"/>
              <a:buNone/>
              <a:defRPr sz="5200">
                <a:latin typeface="Red Hat Display ExtraBold"/>
                <a:ea typeface="Red Hat Display ExtraBold"/>
                <a:cs typeface="Red Hat Display ExtraBold"/>
                <a:sym typeface="Red Hat Display ExtraBold"/>
              </a:defRPr>
            </a:lvl4pPr>
            <a:lvl5pPr lvl="4">
              <a:lnSpc>
                <a:spcPct val="80000"/>
              </a:lnSpc>
              <a:spcBef>
                <a:spcPts val="0"/>
              </a:spcBef>
              <a:spcAft>
                <a:spcPts val="0"/>
              </a:spcAft>
              <a:buSzPts val="5200"/>
              <a:buFont typeface="Red Hat Display ExtraBold"/>
              <a:buNone/>
              <a:defRPr sz="5200">
                <a:latin typeface="Red Hat Display ExtraBold"/>
                <a:ea typeface="Red Hat Display ExtraBold"/>
                <a:cs typeface="Red Hat Display ExtraBold"/>
                <a:sym typeface="Red Hat Display ExtraBold"/>
              </a:defRPr>
            </a:lvl5pPr>
            <a:lvl6pPr lvl="5">
              <a:lnSpc>
                <a:spcPct val="80000"/>
              </a:lnSpc>
              <a:spcBef>
                <a:spcPts val="0"/>
              </a:spcBef>
              <a:spcAft>
                <a:spcPts val="0"/>
              </a:spcAft>
              <a:buSzPts val="5200"/>
              <a:buFont typeface="Red Hat Display ExtraBold"/>
              <a:buNone/>
              <a:defRPr sz="5200">
                <a:latin typeface="Red Hat Display ExtraBold"/>
                <a:ea typeface="Red Hat Display ExtraBold"/>
                <a:cs typeface="Red Hat Display ExtraBold"/>
                <a:sym typeface="Red Hat Display ExtraBold"/>
              </a:defRPr>
            </a:lvl6pPr>
            <a:lvl7pPr lvl="6">
              <a:lnSpc>
                <a:spcPct val="80000"/>
              </a:lnSpc>
              <a:spcBef>
                <a:spcPts val="0"/>
              </a:spcBef>
              <a:spcAft>
                <a:spcPts val="0"/>
              </a:spcAft>
              <a:buSzPts val="5200"/>
              <a:buFont typeface="Red Hat Display ExtraBold"/>
              <a:buNone/>
              <a:defRPr sz="5200">
                <a:latin typeface="Red Hat Display ExtraBold"/>
                <a:ea typeface="Red Hat Display ExtraBold"/>
                <a:cs typeface="Red Hat Display ExtraBold"/>
                <a:sym typeface="Red Hat Display ExtraBold"/>
              </a:defRPr>
            </a:lvl7pPr>
            <a:lvl8pPr lvl="7">
              <a:lnSpc>
                <a:spcPct val="80000"/>
              </a:lnSpc>
              <a:spcBef>
                <a:spcPts val="0"/>
              </a:spcBef>
              <a:spcAft>
                <a:spcPts val="0"/>
              </a:spcAft>
              <a:buSzPts val="5200"/>
              <a:buFont typeface="Red Hat Display ExtraBold"/>
              <a:buNone/>
              <a:defRPr sz="5200">
                <a:latin typeface="Red Hat Display ExtraBold"/>
                <a:ea typeface="Red Hat Display ExtraBold"/>
                <a:cs typeface="Red Hat Display ExtraBold"/>
                <a:sym typeface="Red Hat Display ExtraBold"/>
              </a:defRPr>
            </a:lvl8pPr>
            <a:lvl9pPr lvl="8">
              <a:lnSpc>
                <a:spcPct val="80000"/>
              </a:lnSpc>
              <a:spcBef>
                <a:spcPts val="0"/>
              </a:spcBef>
              <a:spcAft>
                <a:spcPts val="0"/>
              </a:spcAft>
              <a:buSzPts val="5200"/>
              <a:buFont typeface="Red Hat Display ExtraBold"/>
              <a:buNone/>
              <a:defRPr sz="5200">
                <a:latin typeface="Red Hat Display ExtraBold"/>
                <a:ea typeface="Red Hat Display ExtraBold"/>
                <a:cs typeface="Red Hat Display ExtraBold"/>
                <a:sym typeface="Red Hat Display ExtraBold"/>
              </a:defRPr>
            </a:lvl9pPr>
          </a:lstStyle>
          <a:p/>
        </p:txBody>
      </p:sp>
      <p:sp>
        <p:nvSpPr>
          <p:cNvPr id="10" name="Google Shape;10;p2"/>
          <p:cNvSpPr txBox="1"/>
          <p:nvPr>
            <p:ph idx="1" type="subTitle"/>
          </p:nvPr>
        </p:nvSpPr>
        <p:spPr>
          <a:xfrm>
            <a:off x="3653700" y="3957150"/>
            <a:ext cx="4941600" cy="594300"/>
          </a:xfrm>
          <a:prstGeom prst="rect">
            <a:avLst/>
          </a:prstGeom>
        </p:spPr>
        <p:txBody>
          <a:bodyPr anchorCtr="0" anchor="ctr" bIns="0" lIns="0" spcFirstLastPara="1" rIns="0" wrap="square" tIns="0">
            <a:normAutofit/>
          </a:bodyPr>
          <a:lstStyle>
            <a:lvl1pPr lvl="0" algn="r">
              <a:lnSpc>
                <a:spcPct val="100000"/>
              </a:lnSpc>
              <a:spcBef>
                <a:spcPts val="0"/>
              </a:spcBef>
              <a:spcAft>
                <a:spcPts val="0"/>
              </a:spcAft>
              <a:buClr>
                <a:schemeClr val="lt1"/>
              </a:buClr>
              <a:buSzPts val="1200"/>
              <a:buFont typeface="Overpass Medium"/>
              <a:buNone/>
              <a:defRPr>
                <a:solidFill>
                  <a:schemeClr val="lt1"/>
                </a:solidFill>
                <a:latin typeface="Overpass Medium"/>
                <a:ea typeface="Overpass Medium"/>
                <a:cs typeface="Overpass Medium"/>
                <a:sym typeface="Overpass Medium"/>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pic>
        <p:nvPicPr>
          <p:cNvPr id="11" name="Google Shape;11;p2"/>
          <p:cNvPicPr preferRelativeResize="0"/>
          <p:nvPr/>
        </p:nvPicPr>
        <p:blipFill>
          <a:blip r:embed="rId3">
            <a:alphaModFix/>
          </a:blip>
          <a:stretch>
            <a:fillRect/>
          </a:stretch>
        </p:blipFill>
        <p:spPr>
          <a:xfrm>
            <a:off x="928600" y="3738550"/>
            <a:ext cx="1617101" cy="736699"/>
          </a:xfrm>
          <a:prstGeom prst="rect">
            <a:avLst/>
          </a:prstGeom>
          <a:noFill/>
          <a:ln>
            <a:noFill/>
          </a:ln>
        </p:spPr>
      </p:pic>
      <p:sp>
        <p:nvSpPr>
          <p:cNvPr id="12" name="Google Shape;12;p2"/>
          <p:cNvSpPr/>
          <p:nvPr/>
        </p:nvSpPr>
        <p:spPr>
          <a:xfrm>
            <a:off x="-1972416" y="2781550"/>
            <a:ext cx="6152400" cy="56700"/>
          </a:xfrm>
          <a:prstGeom prst="parallelogram">
            <a:avLst>
              <a:gd fmla="val 25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Layout">
  <p:cSld name="SECTION_TITLE_AND_DESCRIPTION_1_1">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1"/>
          <p:cNvSpPr txBox="1"/>
          <p:nvPr>
            <p:ph type="title"/>
          </p:nvPr>
        </p:nvSpPr>
        <p:spPr>
          <a:xfrm>
            <a:off x="800100" y="419100"/>
            <a:ext cx="7543800" cy="878100"/>
          </a:xfrm>
          <a:prstGeom prst="rect">
            <a:avLst/>
          </a:prstGeom>
        </p:spPr>
        <p:txBody>
          <a:bodyPr anchorCtr="0" anchor="b" bIns="91425" lIns="0" spcFirstLastPara="1" rIns="0" wrap="square" tIns="91425">
            <a:normAutofit/>
          </a:bodyPr>
          <a:lstStyle>
            <a:lvl1pPr lvl="0" rtl="0">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76" name="Google Shape;76;p11"/>
          <p:cNvSpPr txBox="1"/>
          <p:nvPr>
            <p:ph idx="1" type="body"/>
          </p:nvPr>
        </p:nvSpPr>
        <p:spPr>
          <a:xfrm>
            <a:off x="800100" y="1674213"/>
            <a:ext cx="3611100" cy="29913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77" name="Google Shape;77;p11"/>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78" name="Google Shape;78;p11"/>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79" name="Google Shape;79;p11"/>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80" name="Google Shape;80;p11"/>
          <p:cNvSpPr txBox="1"/>
          <p:nvPr>
            <p:ph idx="3" type="body"/>
          </p:nvPr>
        </p:nvSpPr>
        <p:spPr>
          <a:xfrm>
            <a:off x="4732800" y="1674213"/>
            <a:ext cx="3611100" cy="29913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81" name="Google Shape;81;p11"/>
          <p:cNvSpPr txBox="1"/>
          <p:nvPr>
            <p:ph idx="4" type="subTitle"/>
          </p:nvPr>
        </p:nvSpPr>
        <p:spPr>
          <a:xfrm>
            <a:off x="800100" y="1205193"/>
            <a:ext cx="36111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82" name="Google Shape;82;p11"/>
          <p:cNvSpPr txBox="1"/>
          <p:nvPr>
            <p:ph idx="5" type="subTitle"/>
          </p:nvPr>
        </p:nvSpPr>
        <p:spPr>
          <a:xfrm>
            <a:off x="4732800" y="1205193"/>
            <a:ext cx="36111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Layout - Text Heavy">
  <p:cSld name="SECTION_TITLE_AND_DESCRIPTION_1_1_2">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12"/>
          <p:cNvSpPr txBox="1"/>
          <p:nvPr>
            <p:ph type="title"/>
          </p:nvPr>
        </p:nvSpPr>
        <p:spPr>
          <a:xfrm>
            <a:off x="483025" y="305317"/>
            <a:ext cx="7543800" cy="411300"/>
          </a:xfrm>
          <a:prstGeom prst="rect">
            <a:avLst/>
          </a:prstGeom>
        </p:spPr>
        <p:txBody>
          <a:bodyPr anchorCtr="0" anchor="b" bIns="91425" lIns="0" spcFirstLastPara="1" rIns="0" wrap="square" tIns="91425">
            <a:normAutofit/>
          </a:bodyPr>
          <a:lstStyle>
            <a:lvl1pPr lvl="0" rtl="0">
              <a:lnSpc>
                <a:spcPct val="80000"/>
              </a:lnSpc>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2"/>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86" name="Google Shape;86;p12"/>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87" name="Google Shape;87;p12"/>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88" name="Google Shape;88;p12"/>
          <p:cNvSpPr txBox="1"/>
          <p:nvPr>
            <p:ph idx="2" type="body"/>
          </p:nvPr>
        </p:nvSpPr>
        <p:spPr>
          <a:xfrm>
            <a:off x="483025" y="810575"/>
            <a:ext cx="2574000" cy="3861000"/>
          </a:xfrm>
          <a:prstGeom prst="rect">
            <a:avLst/>
          </a:prstGeom>
        </p:spPr>
        <p:txBody>
          <a:bodyPr anchorCtr="0" anchor="t" bIns="0" lIns="0" spcFirstLastPara="1" rIns="0" wrap="square" tIns="0">
            <a:normAutofit/>
          </a:bodyPr>
          <a:lstStyle>
            <a:lvl1pPr indent="-266700" lvl="0" marL="457200">
              <a:lnSpc>
                <a:spcPct val="125000"/>
              </a:lnSpc>
              <a:spcBef>
                <a:spcPts val="0"/>
              </a:spcBef>
              <a:spcAft>
                <a:spcPts val="0"/>
              </a:spcAft>
              <a:buSzPts val="600"/>
              <a:buChar char="▰"/>
              <a:defRPr sz="600"/>
            </a:lvl1pPr>
            <a:lvl2pPr indent="-266700" lvl="1" marL="914400">
              <a:lnSpc>
                <a:spcPct val="125000"/>
              </a:lnSpc>
              <a:spcBef>
                <a:spcPts val="800"/>
              </a:spcBef>
              <a:spcAft>
                <a:spcPts val="0"/>
              </a:spcAft>
              <a:buSzPts val="600"/>
              <a:buChar char="▰"/>
              <a:defRPr sz="600"/>
            </a:lvl2pPr>
            <a:lvl3pPr indent="-266700" lvl="2" marL="1371600">
              <a:lnSpc>
                <a:spcPct val="125000"/>
              </a:lnSpc>
              <a:spcBef>
                <a:spcPts val="800"/>
              </a:spcBef>
              <a:spcAft>
                <a:spcPts val="0"/>
              </a:spcAft>
              <a:buSzPts val="600"/>
              <a:buChar char="▰"/>
              <a:defRPr sz="600"/>
            </a:lvl3pPr>
            <a:lvl4pPr indent="-266700" lvl="3" marL="1828800">
              <a:lnSpc>
                <a:spcPct val="125000"/>
              </a:lnSpc>
              <a:spcBef>
                <a:spcPts val="800"/>
              </a:spcBef>
              <a:spcAft>
                <a:spcPts val="0"/>
              </a:spcAft>
              <a:buSzPts val="600"/>
              <a:buChar char="▰"/>
              <a:defRPr sz="600"/>
            </a:lvl4pPr>
            <a:lvl5pPr indent="-266700" lvl="4" marL="2286000">
              <a:lnSpc>
                <a:spcPct val="125000"/>
              </a:lnSpc>
              <a:spcBef>
                <a:spcPts val="800"/>
              </a:spcBef>
              <a:spcAft>
                <a:spcPts val="0"/>
              </a:spcAft>
              <a:buSzPts val="600"/>
              <a:buChar char="▰"/>
              <a:defRPr sz="600"/>
            </a:lvl5pPr>
            <a:lvl6pPr indent="-266700" lvl="5" marL="2743200">
              <a:lnSpc>
                <a:spcPct val="125000"/>
              </a:lnSpc>
              <a:spcBef>
                <a:spcPts val="800"/>
              </a:spcBef>
              <a:spcAft>
                <a:spcPts val="0"/>
              </a:spcAft>
              <a:buSzPts val="600"/>
              <a:buChar char="▰"/>
              <a:defRPr sz="600"/>
            </a:lvl6pPr>
            <a:lvl7pPr indent="-266700" lvl="6" marL="3200400">
              <a:lnSpc>
                <a:spcPct val="125000"/>
              </a:lnSpc>
              <a:spcBef>
                <a:spcPts val="800"/>
              </a:spcBef>
              <a:spcAft>
                <a:spcPts val="0"/>
              </a:spcAft>
              <a:buSzPts val="600"/>
              <a:buChar char="▰"/>
              <a:defRPr sz="600"/>
            </a:lvl7pPr>
            <a:lvl8pPr indent="-266700" lvl="7" marL="3657600">
              <a:lnSpc>
                <a:spcPct val="125000"/>
              </a:lnSpc>
              <a:spcBef>
                <a:spcPts val="800"/>
              </a:spcBef>
              <a:spcAft>
                <a:spcPts val="0"/>
              </a:spcAft>
              <a:buSzPts val="600"/>
              <a:buChar char="▰"/>
              <a:defRPr sz="600"/>
            </a:lvl8pPr>
            <a:lvl9pPr indent="-266700" lvl="8" marL="4114800">
              <a:lnSpc>
                <a:spcPct val="125000"/>
              </a:lnSpc>
              <a:spcBef>
                <a:spcPts val="800"/>
              </a:spcBef>
              <a:spcAft>
                <a:spcPts val="800"/>
              </a:spcAft>
              <a:buSzPts val="600"/>
              <a:buChar char="▰"/>
              <a:defRPr sz="600"/>
            </a:lvl9pPr>
          </a:lstStyle>
          <a:p/>
        </p:txBody>
      </p:sp>
      <p:sp>
        <p:nvSpPr>
          <p:cNvPr id="89" name="Google Shape;89;p12"/>
          <p:cNvSpPr txBox="1"/>
          <p:nvPr>
            <p:ph idx="3" type="body"/>
          </p:nvPr>
        </p:nvSpPr>
        <p:spPr>
          <a:xfrm>
            <a:off x="3285001" y="810575"/>
            <a:ext cx="2574000" cy="3861000"/>
          </a:xfrm>
          <a:prstGeom prst="rect">
            <a:avLst/>
          </a:prstGeom>
        </p:spPr>
        <p:txBody>
          <a:bodyPr anchorCtr="0" anchor="t" bIns="0" lIns="0" spcFirstLastPara="1" rIns="0" wrap="square" tIns="0">
            <a:normAutofit/>
          </a:bodyPr>
          <a:lstStyle>
            <a:lvl1pPr indent="-266700" lvl="0" marL="457200" rtl="0">
              <a:lnSpc>
                <a:spcPct val="125000"/>
              </a:lnSpc>
              <a:spcBef>
                <a:spcPts val="0"/>
              </a:spcBef>
              <a:spcAft>
                <a:spcPts val="0"/>
              </a:spcAft>
              <a:buSzPts val="600"/>
              <a:buChar char="▰"/>
              <a:defRPr sz="600"/>
            </a:lvl1pPr>
            <a:lvl2pPr indent="-266700" lvl="1" marL="914400" rtl="0">
              <a:lnSpc>
                <a:spcPct val="125000"/>
              </a:lnSpc>
              <a:spcBef>
                <a:spcPts val="800"/>
              </a:spcBef>
              <a:spcAft>
                <a:spcPts val="0"/>
              </a:spcAft>
              <a:buSzPts val="600"/>
              <a:buChar char="▰"/>
              <a:defRPr sz="600"/>
            </a:lvl2pPr>
            <a:lvl3pPr indent="-266700" lvl="2" marL="1371600" rtl="0">
              <a:lnSpc>
                <a:spcPct val="125000"/>
              </a:lnSpc>
              <a:spcBef>
                <a:spcPts val="800"/>
              </a:spcBef>
              <a:spcAft>
                <a:spcPts val="0"/>
              </a:spcAft>
              <a:buSzPts val="600"/>
              <a:buChar char="▰"/>
              <a:defRPr sz="600"/>
            </a:lvl3pPr>
            <a:lvl4pPr indent="-266700" lvl="3" marL="1828800" rtl="0">
              <a:lnSpc>
                <a:spcPct val="125000"/>
              </a:lnSpc>
              <a:spcBef>
                <a:spcPts val="800"/>
              </a:spcBef>
              <a:spcAft>
                <a:spcPts val="0"/>
              </a:spcAft>
              <a:buSzPts val="600"/>
              <a:buChar char="▰"/>
              <a:defRPr sz="600"/>
            </a:lvl4pPr>
            <a:lvl5pPr indent="-266700" lvl="4" marL="2286000" rtl="0">
              <a:lnSpc>
                <a:spcPct val="125000"/>
              </a:lnSpc>
              <a:spcBef>
                <a:spcPts val="800"/>
              </a:spcBef>
              <a:spcAft>
                <a:spcPts val="0"/>
              </a:spcAft>
              <a:buSzPts val="600"/>
              <a:buChar char="▰"/>
              <a:defRPr sz="600"/>
            </a:lvl5pPr>
            <a:lvl6pPr indent="-266700" lvl="5" marL="2743200" rtl="0">
              <a:lnSpc>
                <a:spcPct val="125000"/>
              </a:lnSpc>
              <a:spcBef>
                <a:spcPts val="800"/>
              </a:spcBef>
              <a:spcAft>
                <a:spcPts val="0"/>
              </a:spcAft>
              <a:buSzPts val="600"/>
              <a:buChar char="▰"/>
              <a:defRPr sz="600"/>
            </a:lvl6pPr>
            <a:lvl7pPr indent="-266700" lvl="6" marL="3200400" rtl="0">
              <a:lnSpc>
                <a:spcPct val="125000"/>
              </a:lnSpc>
              <a:spcBef>
                <a:spcPts val="800"/>
              </a:spcBef>
              <a:spcAft>
                <a:spcPts val="0"/>
              </a:spcAft>
              <a:buSzPts val="600"/>
              <a:buChar char="▰"/>
              <a:defRPr sz="600"/>
            </a:lvl7pPr>
            <a:lvl8pPr indent="-266700" lvl="7" marL="3657600" rtl="0">
              <a:lnSpc>
                <a:spcPct val="125000"/>
              </a:lnSpc>
              <a:spcBef>
                <a:spcPts val="800"/>
              </a:spcBef>
              <a:spcAft>
                <a:spcPts val="0"/>
              </a:spcAft>
              <a:buSzPts val="600"/>
              <a:buChar char="▰"/>
              <a:defRPr sz="600"/>
            </a:lvl8pPr>
            <a:lvl9pPr indent="-266700" lvl="8" marL="4114800" rtl="0">
              <a:lnSpc>
                <a:spcPct val="125000"/>
              </a:lnSpc>
              <a:spcBef>
                <a:spcPts val="800"/>
              </a:spcBef>
              <a:spcAft>
                <a:spcPts val="800"/>
              </a:spcAft>
              <a:buSzPts val="600"/>
              <a:buChar char="▰"/>
              <a:defRPr sz="600"/>
            </a:lvl9pPr>
          </a:lstStyle>
          <a:p/>
        </p:txBody>
      </p:sp>
      <p:sp>
        <p:nvSpPr>
          <p:cNvPr id="90" name="Google Shape;90;p12"/>
          <p:cNvSpPr txBox="1"/>
          <p:nvPr>
            <p:ph idx="4" type="body"/>
          </p:nvPr>
        </p:nvSpPr>
        <p:spPr>
          <a:xfrm>
            <a:off x="6086976" y="810575"/>
            <a:ext cx="2574000" cy="3861000"/>
          </a:xfrm>
          <a:prstGeom prst="rect">
            <a:avLst/>
          </a:prstGeom>
        </p:spPr>
        <p:txBody>
          <a:bodyPr anchorCtr="0" anchor="t" bIns="0" lIns="0" spcFirstLastPara="1" rIns="0" wrap="square" tIns="0">
            <a:normAutofit/>
          </a:bodyPr>
          <a:lstStyle>
            <a:lvl1pPr indent="-266700" lvl="0" marL="457200" rtl="0">
              <a:lnSpc>
                <a:spcPct val="125000"/>
              </a:lnSpc>
              <a:spcBef>
                <a:spcPts val="0"/>
              </a:spcBef>
              <a:spcAft>
                <a:spcPts val="0"/>
              </a:spcAft>
              <a:buSzPts val="600"/>
              <a:buChar char="▰"/>
              <a:defRPr sz="600"/>
            </a:lvl1pPr>
            <a:lvl2pPr indent="-266700" lvl="1" marL="914400" rtl="0">
              <a:lnSpc>
                <a:spcPct val="125000"/>
              </a:lnSpc>
              <a:spcBef>
                <a:spcPts val="800"/>
              </a:spcBef>
              <a:spcAft>
                <a:spcPts val="0"/>
              </a:spcAft>
              <a:buSzPts val="600"/>
              <a:buChar char="▰"/>
              <a:defRPr sz="600"/>
            </a:lvl2pPr>
            <a:lvl3pPr indent="-266700" lvl="2" marL="1371600" rtl="0">
              <a:lnSpc>
                <a:spcPct val="125000"/>
              </a:lnSpc>
              <a:spcBef>
                <a:spcPts val="800"/>
              </a:spcBef>
              <a:spcAft>
                <a:spcPts val="0"/>
              </a:spcAft>
              <a:buSzPts val="600"/>
              <a:buChar char="▰"/>
              <a:defRPr sz="600"/>
            </a:lvl3pPr>
            <a:lvl4pPr indent="-266700" lvl="3" marL="1828800" rtl="0">
              <a:lnSpc>
                <a:spcPct val="125000"/>
              </a:lnSpc>
              <a:spcBef>
                <a:spcPts val="800"/>
              </a:spcBef>
              <a:spcAft>
                <a:spcPts val="0"/>
              </a:spcAft>
              <a:buSzPts val="600"/>
              <a:buChar char="▰"/>
              <a:defRPr sz="600"/>
            </a:lvl4pPr>
            <a:lvl5pPr indent="-266700" lvl="4" marL="2286000" rtl="0">
              <a:lnSpc>
                <a:spcPct val="125000"/>
              </a:lnSpc>
              <a:spcBef>
                <a:spcPts val="800"/>
              </a:spcBef>
              <a:spcAft>
                <a:spcPts val="0"/>
              </a:spcAft>
              <a:buSzPts val="600"/>
              <a:buChar char="▰"/>
              <a:defRPr sz="600"/>
            </a:lvl5pPr>
            <a:lvl6pPr indent="-266700" lvl="5" marL="2743200" rtl="0">
              <a:lnSpc>
                <a:spcPct val="125000"/>
              </a:lnSpc>
              <a:spcBef>
                <a:spcPts val="800"/>
              </a:spcBef>
              <a:spcAft>
                <a:spcPts val="0"/>
              </a:spcAft>
              <a:buSzPts val="600"/>
              <a:buChar char="▰"/>
              <a:defRPr sz="600"/>
            </a:lvl6pPr>
            <a:lvl7pPr indent="-266700" lvl="6" marL="3200400" rtl="0">
              <a:lnSpc>
                <a:spcPct val="125000"/>
              </a:lnSpc>
              <a:spcBef>
                <a:spcPts val="800"/>
              </a:spcBef>
              <a:spcAft>
                <a:spcPts val="0"/>
              </a:spcAft>
              <a:buSzPts val="600"/>
              <a:buChar char="▰"/>
              <a:defRPr sz="600"/>
            </a:lvl7pPr>
            <a:lvl8pPr indent="-266700" lvl="7" marL="3657600" rtl="0">
              <a:lnSpc>
                <a:spcPct val="125000"/>
              </a:lnSpc>
              <a:spcBef>
                <a:spcPts val="800"/>
              </a:spcBef>
              <a:spcAft>
                <a:spcPts val="0"/>
              </a:spcAft>
              <a:buSzPts val="600"/>
              <a:buChar char="▰"/>
              <a:defRPr sz="600"/>
            </a:lvl8pPr>
            <a:lvl9pPr indent="-266700" lvl="8" marL="4114800" rtl="0">
              <a:lnSpc>
                <a:spcPct val="125000"/>
              </a:lnSpc>
              <a:spcBef>
                <a:spcPts val="800"/>
              </a:spcBef>
              <a:spcAft>
                <a:spcPts val="800"/>
              </a:spcAft>
              <a:buSzPts val="600"/>
              <a:buChar char="▰"/>
              <a:defRPr sz="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Layout">
  <p:cSld name="SECTION_TITLE_AND_DESCRIPTION_1_1_1">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3"/>
          <p:cNvSpPr txBox="1"/>
          <p:nvPr>
            <p:ph type="title"/>
          </p:nvPr>
        </p:nvSpPr>
        <p:spPr>
          <a:xfrm>
            <a:off x="800100" y="844600"/>
            <a:ext cx="7543800" cy="878100"/>
          </a:xfrm>
          <a:prstGeom prst="rect">
            <a:avLst/>
          </a:prstGeom>
        </p:spPr>
        <p:txBody>
          <a:bodyPr anchorCtr="0" anchor="b" bIns="91425" lIns="0" spcFirstLastPara="1" rIns="0" wrap="square" tIns="91425">
            <a:normAutofit/>
          </a:bodyPr>
          <a:lstStyle>
            <a:lvl1pPr lvl="0" rtl="0" algn="ctr">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3" name="Google Shape;93;p13"/>
          <p:cNvSpPr txBox="1"/>
          <p:nvPr>
            <p:ph idx="1" type="body"/>
          </p:nvPr>
        </p:nvSpPr>
        <p:spPr>
          <a:xfrm>
            <a:off x="800100" y="2375475"/>
            <a:ext cx="21726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94" name="Google Shape;94;p13"/>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95" name="Google Shape;95;p13"/>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96" name="Google Shape;96;p13"/>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97" name="Google Shape;97;p13"/>
          <p:cNvSpPr txBox="1"/>
          <p:nvPr>
            <p:ph idx="3" type="body"/>
          </p:nvPr>
        </p:nvSpPr>
        <p:spPr>
          <a:xfrm>
            <a:off x="3485698" y="2375475"/>
            <a:ext cx="21726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98" name="Google Shape;98;p13"/>
          <p:cNvSpPr txBox="1"/>
          <p:nvPr>
            <p:ph idx="4" type="body"/>
          </p:nvPr>
        </p:nvSpPr>
        <p:spPr>
          <a:xfrm>
            <a:off x="6171298" y="2375475"/>
            <a:ext cx="21726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99" name="Google Shape;99;p13"/>
          <p:cNvSpPr txBox="1"/>
          <p:nvPr>
            <p:ph idx="5" type="subTitle"/>
          </p:nvPr>
        </p:nvSpPr>
        <p:spPr>
          <a:xfrm>
            <a:off x="800100" y="1964175"/>
            <a:ext cx="2172600" cy="411300"/>
          </a:xfrm>
          <a:prstGeom prst="rect">
            <a:avLst/>
          </a:prstGeom>
        </p:spPr>
        <p:txBody>
          <a:bodyPr anchorCtr="0" anchor="b" bIns="0" lIns="0" spcFirstLastPara="1" rIns="0" wrap="square" tIns="0">
            <a:normAutofit/>
          </a:bodyPr>
          <a:lstStyle>
            <a:lvl1pPr lv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a:spcBef>
                <a:spcPts val="1000"/>
              </a:spcBef>
              <a:spcAft>
                <a:spcPts val="0"/>
              </a:spcAft>
              <a:buSzPts val="1200"/>
              <a:buFont typeface="Red Hat Display"/>
              <a:buNone/>
              <a:defRPr b="1">
                <a:latin typeface="Red Hat Display"/>
                <a:ea typeface="Red Hat Display"/>
                <a:cs typeface="Red Hat Display"/>
                <a:sym typeface="Red Hat Display"/>
              </a:defRPr>
            </a:lvl2pPr>
            <a:lvl3pPr lvl="2">
              <a:spcBef>
                <a:spcPts val="1000"/>
              </a:spcBef>
              <a:spcAft>
                <a:spcPts val="0"/>
              </a:spcAft>
              <a:buSzPts val="1200"/>
              <a:buFont typeface="Red Hat Display"/>
              <a:buNone/>
              <a:defRPr b="1">
                <a:latin typeface="Red Hat Display"/>
                <a:ea typeface="Red Hat Display"/>
                <a:cs typeface="Red Hat Display"/>
                <a:sym typeface="Red Hat Display"/>
              </a:defRPr>
            </a:lvl3pPr>
            <a:lvl4pPr lvl="3">
              <a:spcBef>
                <a:spcPts val="1000"/>
              </a:spcBef>
              <a:spcAft>
                <a:spcPts val="0"/>
              </a:spcAft>
              <a:buSzPts val="1200"/>
              <a:buFont typeface="Red Hat Display"/>
              <a:buNone/>
              <a:defRPr b="1">
                <a:latin typeface="Red Hat Display"/>
                <a:ea typeface="Red Hat Display"/>
                <a:cs typeface="Red Hat Display"/>
                <a:sym typeface="Red Hat Display"/>
              </a:defRPr>
            </a:lvl4pPr>
            <a:lvl5pPr lvl="4">
              <a:spcBef>
                <a:spcPts val="1000"/>
              </a:spcBef>
              <a:spcAft>
                <a:spcPts val="0"/>
              </a:spcAft>
              <a:buSzPts val="1200"/>
              <a:buFont typeface="Red Hat Display"/>
              <a:buNone/>
              <a:defRPr b="1">
                <a:latin typeface="Red Hat Display"/>
                <a:ea typeface="Red Hat Display"/>
                <a:cs typeface="Red Hat Display"/>
                <a:sym typeface="Red Hat Display"/>
              </a:defRPr>
            </a:lvl5pPr>
            <a:lvl6pPr lvl="5">
              <a:spcBef>
                <a:spcPts val="1000"/>
              </a:spcBef>
              <a:spcAft>
                <a:spcPts val="0"/>
              </a:spcAft>
              <a:buSzPts val="1200"/>
              <a:buFont typeface="Red Hat Display"/>
              <a:buNone/>
              <a:defRPr b="1">
                <a:latin typeface="Red Hat Display"/>
                <a:ea typeface="Red Hat Display"/>
                <a:cs typeface="Red Hat Display"/>
                <a:sym typeface="Red Hat Display"/>
              </a:defRPr>
            </a:lvl6pPr>
            <a:lvl7pPr lvl="6">
              <a:spcBef>
                <a:spcPts val="1000"/>
              </a:spcBef>
              <a:spcAft>
                <a:spcPts val="0"/>
              </a:spcAft>
              <a:buSzPts val="1200"/>
              <a:buFont typeface="Red Hat Display"/>
              <a:buNone/>
              <a:defRPr b="1">
                <a:latin typeface="Red Hat Display"/>
                <a:ea typeface="Red Hat Display"/>
                <a:cs typeface="Red Hat Display"/>
                <a:sym typeface="Red Hat Display"/>
              </a:defRPr>
            </a:lvl7pPr>
            <a:lvl8pPr lvl="7">
              <a:spcBef>
                <a:spcPts val="1000"/>
              </a:spcBef>
              <a:spcAft>
                <a:spcPts val="0"/>
              </a:spcAft>
              <a:buSzPts val="1200"/>
              <a:buFont typeface="Red Hat Display"/>
              <a:buNone/>
              <a:defRPr b="1">
                <a:latin typeface="Red Hat Display"/>
                <a:ea typeface="Red Hat Display"/>
                <a:cs typeface="Red Hat Display"/>
                <a:sym typeface="Red Hat Display"/>
              </a:defRPr>
            </a:lvl8pPr>
            <a:lvl9pPr lvl="8">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00" name="Google Shape;100;p13"/>
          <p:cNvSpPr txBox="1"/>
          <p:nvPr>
            <p:ph idx="6" type="subTitle"/>
          </p:nvPr>
        </p:nvSpPr>
        <p:spPr>
          <a:xfrm>
            <a:off x="3485700" y="1964175"/>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01" name="Google Shape;101;p13"/>
          <p:cNvSpPr txBox="1"/>
          <p:nvPr>
            <p:ph idx="7" type="subTitle"/>
          </p:nvPr>
        </p:nvSpPr>
        <p:spPr>
          <a:xfrm>
            <a:off x="6171300" y="1964175"/>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2 Row Layout">
  <p:cSld name="SECTION_TITLE_AND_DESCRIPTION_1_1_1_4">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p14"/>
          <p:cNvSpPr txBox="1"/>
          <p:nvPr>
            <p:ph type="title"/>
          </p:nvPr>
        </p:nvSpPr>
        <p:spPr>
          <a:xfrm>
            <a:off x="800100" y="311200"/>
            <a:ext cx="7543800" cy="878100"/>
          </a:xfrm>
          <a:prstGeom prst="rect">
            <a:avLst/>
          </a:prstGeom>
        </p:spPr>
        <p:txBody>
          <a:bodyPr anchorCtr="0" anchor="b" bIns="91425" lIns="0" spcFirstLastPara="1" rIns="0" wrap="square" tIns="91425">
            <a:normAutofit/>
          </a:bodyPr>
          <a:lstStyle>
            <a:lvl1pPr lvl="0" rtl="0" algn="ctr">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04" name="Google Shape;104;p14"/>
          <p:cNvSpPr txBox="1"/>
          <p:nvPr>
            <p:ph idx="1" type="body"/>
          </p:nvPr>
        </p:nvSpPr>
        <p:spPr>
          <a:xfrm>
            <a:off x="800100" y="1765875"/>
            <a:ext cx="2172600" cy="8253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05" name="Google Shape;105;p14"/>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106" name="Google Shape;106;p14"/>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107" name="Google Shape;107;p14"/>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108" name="Google Shape;108;p14"/>
          <p:cNvSpPr txBox="1"/>
          <p:nvPr>
            <p:ph idx="3" type="body"/>
          </p:nvPr>
        </p:nvSpPr>
        <p:spPr>
          <a:xfrm>
            <a:off x="3485699" y="1765875"/>
            <a:ext cx="2172600" cy="8253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09" name="Google Shape;109;p14"/>
          <p:cNvSpPr txBox="1"/>
          <p:nvPr>
            <p:ph idx="4" type="body"/>
          </p:nvPr>
        </p:nvSpPr>
        <p:spPr>
          <a:xfrm>
            <a:off x="6171299" y="1765875"/>
            <a:ext cx="2172600" cy="8253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10" name="Google Shape;110;p14"/>
          <p:cNvSpPr txBox="1"/>
          <p:nvPr>
            <p:ph idx="5" type="subTitle"/>
          </p:nvPr>
        </p:nvSpPr>
        <p:spPr>
          <a:xfrm>
            <a:off x="800100" y="1354575"/>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11" name="Google Shape;111;p14"/>
          <p:cNvSpPr txBox="1"/>
          <p:nvPr>
            <p:ph idx="6" type="subTitle"/>
          </p:nvPr>
        </p:nvSpPr>
        <p:spPr>
          <a:xfrm>
            <a:off x="3485700" y="1354575"/>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12" name="Google Shape;112;p14"/>
          <p:cNvSpPr txBox="1"/>
          <p:nvPr>
            <p:ph idx="7" type="subTitle"/>
          </p:nvPr>
        </p:nvSpPr>
        <p:spPr>
          <a:xfrm>
            <a:off x="6171300" y="1354575"/>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13" name="Google Shape;113;p14"/>
          <p:cNvSpPr txBox="1"/>
          <p:nvPr>
            <p:ph idx="8" type="body"/>
          </p:nvPr>
        </p:nvSpPr>
        <p:spPr>
          <a:xfrm>
            <a:off x="800100" y="3498800"/>
            <a:ext cx="2172600" cy="8253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14" name="Google Shape;114;p14"/>
          <p:cNvSpPr txBox="1"/>
          <p:nvPr>
            <p:ph idx="9" type="body"/>
          </p:nvPr>
        </p:nvSpPr>
        <p:spPr>
          <a:xfrm>
            <a:off x="3485699" y="3498800"/>
            <a:ext cx="2172600" cy="8253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15" name="Google Shape;115;p14"/>
          <p:cNvSpPr txBox="1"/>
          <p:nvPr>
            <p:ph idx="13" type="body"/>
          </p:nvPr>
        </p:nvSpPr>
        <p:spPr>
          <a:xfrm>
            <a:off x="6171299" y="3498800"/>
            <a:ext cx="2172600" cy="8253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16" name="Google Shape;116;p14"/>
          <p:cNvSpPr txBox="1"/>
          <p:nvPr>
            <p:ph idx="14" type="subTitle"/>
          </p:nvPr>
        </p:nvSpPr>
        <p:spPr>
          <a:xfrm>
            <a:off x="800100" y="3087500"/>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17" name="Google Shape;117;p14"/>
          <p:cNvSpPr txBox="1"/>
          <p:nvPr>
            <p:ph idx="15" type="subTitle"/>
          </p:nvPr>
        </p:nvSpPr>
        <p:spPr>
          <a:xfrm>
            <a:off x="3485700" y="3087500"/>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18" name="Google Shape;118;p14"/>
          <p:cNvSpPr txBox="1"/>
          <p:nvPr>
            <p:ph idx="16" type="subTitle"/>
          </p:nvPr>
        </p:nvSpPr>
        <p:spPr>
          <a:xfrm>
            <a:off x="6171300" y="3087500"/>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Layout with photos">
  <p:cSld name="SECTION_TITLE_AND_DESCRIPTION_1_1_1_3">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15"/>
          <p:cNvSpPr txBox="1"/>
          <p:nvPr>
            <p:ph type="title"/>
          </p:nvPr>
        </p:nvSpPr>
        <p:spPr>
          <a:xfrm>
            <a:off x="800100" y="311200"/>
            <a:ext cx="7543800" cy="878100"/>
          </a:xfrm>
          <a:prstGeom prst="rect">
            <a:avLst/>
          </a:prstGeom>
        </p:spPr>
        <p:txBody>
          <a:bodyPr anchorCtr="0" anchor="b" bIns="91425" lIns="0" spcFirstLastPara="1" rIns="0" wrap="square" tIns="91425">
            <a:normAutofit/>
          </a:bodyPr>
          <a:lstStyle>
            <a:lvl1pPr lvl="0" rtl="0" algn="ctr">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1" name="Google Shape;121;p15"/>
          <p:cNvSpPr txBox="1"/>
          <p:nvPr>
            <p:ph idx="1" type="body"/>
          </p:nvPr>
        </p:nvSpPr>
        <p:spPr>
          <a:xfrm>
            <a:off x="800100" y="3025723"/>
            <a:ext cx="21726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22" name="Google Shape;122;p15"/>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123" name="Google Shape;123;p15"/>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124" name="Google Shape;124;p15"/>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125" name="Google Shape;125;p15"/>
          <p:cNvSpPr txBox="1"/>
          <p:nvPr>
            <p:ph idx="3" type="body"/>
          </p:nvPr>
        </p:nvSpPr>
        <p:spPr>
          <a:xfrm>
            <a:off x="3485698" y="3025723"/>
            <a:ext cx="21726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26" name="Google Shape;126;p15"/>
          <p:cNvSpPr txBox="1"/>
          <p:nvPr>
            <p:ph idx="4" type="body"/>
          </p:nvPr>
        </p:nvSpPr>
        <p:spPr>
          <a:xfrm>
            <a:off x="6171298" y="3025723"/>
            <a:ext cx="21726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27" name="Google Shape;127;p15"/>
          <p:cNvSpPr txBox="1"/>
          <p:nvPr>
            <p:ph idx="5" type="subTitle"/>
          </p:nvPr>
        </p:nvSpPr>
        <p:spPr>
          <a:xfrm>
            <a:off x="800100" y="2614423"/>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28" name="Google Shape;128;p15"/>
          <p:cNvSpPr txBox="1"/>
          <p:nvPr>
            <p:ph idx="6" type="subTitle"/>
          </p:nvPr>
        </p:nvSpPr>
        <p:spPr>
          <a:xfrm>
            <a:off x="3485700" y="2614423"/>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29" name="Google Shape;129;p15"/>
          <p:cNvSpPr txBox="1"/>
          <p:nvPr>
            <p:ph idx="7" type="subTitle"/>
          </p:nvPr>
        </p:nvSpPr>
        <p:spPr>
          <a:xfrm>
            <a:off x="6171300" y="2614423"/>
            <a:ext cx="21726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30" name="Google Shape;130;p15"/>
          <p:cNvSpPr/>
          <p:nvPr>
            <p:ph idx="8" type="pic"/>
          </p:nvPr>
        </p:nvSpPr>
        <p:spPr>
          <a:xfrm>
            <a:off x="800200" y="1324550"/>
            <a:ext cx="2172600" cy="1177200"/>
          </a:xfrm>
          <a:prstGeom prst="rect">
            <a:avLst/>
          </a:prstGeom>
          <a:noFill/>
          <a:ln>
            <a:noFill/>
          </a:ln>
        </p:spPr>
      </p:sp>
      <p:sp>
        <p:nvSpPr>
          <p:cNvPr id="131" name="Google Shape;131;p15"/>
          <p:cNvSpPr/>
          <p:nvPr>
            <p:ph idx="9" type="pic"/>
          </p:nvPr>
        </p:nvSpPr>
        <p:spPr>
          <a:xfrm>
            <a:off x="3485700" y="1324550"/>
            <a:ext cx="2172600" cy="1177200"/>
          </a:xfrm>
          <a:prstGeom prst="rect">
            <a:avLst/>
          </a:prstGeom>
          <a:noFill/>
          <a:ln>
            <a:noFill/>
          </a:ln>
        </p:spPr>
      </p:sp>
      <p:sp>
        <p:nvSpPr>
          <p:cNvPr id="132" name="Google Shape;132;p15"/>
          <p:cNvSpPr/>
          <p:nvPr>
            <p:ph idx="13" type="pic"/>
          </p:nvPr>
        </p:nvSpPr>
        <p:spPr>
          <a:xfrm>
            <a:off x="6171200" y="1324550"/>
            <a:ext cx="2172600" cy="11772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Layout">
  <p:cSld name="SECTION_TITLE_AND_DESCRIPTION_1_1_1_2">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16"/>
          <p:cNvSpPr txBox="1"/>
          <p:nvPr>
            <p:ph type="title"/>
          </p:nvPr>
        </p:nvSpPr>
        <p:spPr>
          <a:xfrm>
            <a:off x="800100" y="844600"/>
            <a:ext cx="7543800" cy="878100"/>
          </a:xfrm>
          <a:prstGeom prst="rect">
            <a:avLst/>
          </a:prstGeom>
        </p:spPr>
        <p:txBody>
          <a:bodyPr anchorCtr="0" anchor="b" bIns="91425" lIns="0" spcFirstLastPara="1" rIns="0" wrap="square" tIns="91425">
            <a:normAutofit/>
          </a:bodyPr>
          <a:lstStyle>
            <a:lvl1pPr lvl="0" rtl="0" algn="ctr">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35" name="Google Shape;135;p16"/>
          <p:cNvSpPr txBox="1"/>
          <p:nvPr>
            <p:ph idx="1" type="body"/>
          </p:nvPr>
        </p:nvSpPr>
        <p:spPr>
          <a:xfrm>
            <a:off x="769575" y="2375475"/>
            <a:ext cx="16152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36" name="Google Shape;136;p16"/>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137" name="Google Shape;137;p16"/>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138" name="Google Shape;138;p16"/>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139" name="Google Shape;139;p16"/>
          <p:cNvSpPr txBox="1"/>
          <p:nvPr>
            <p:ph idx="3" type="body"/>
          </p:nvPr>
        </p:nvSpPr>
        <p:spPr>
          <a:xfrm>
            <a:off x="2766125" y="2375475"/>
            <a:ext cx="16152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40" name="Google Shape;140;p16"/>
          <p:cNvSpPr txBox="1"/>
          <p:nvPr>
            <p:ph idx="4" type="body"/>
          </p:nvPr>
        </p:nvSpPr>
        <p:spPr>
          <a:xfrm>
            <a:off x="4762676" y="2375475"/>
            <a:ext cx="16152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41" name="Google Shape;141;p16"/>
          <p:cNvSpPr txBox="1"/>
          <p:nvPr>
            <p:ph idx="5" type="subTitle"/>
          </p:nvPr>
        </p:nvSpPr>
        <p:spPr>
          <a:xfrm>
            <a:off x="769575" y="1964175"/>
            <a:ext cx="16152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42" name="Google Shape;142;p16"/>
          <p:cNvSpPr txBox="1"/>
          <p:nvPr>
            <p:ph idx="6" type="subTitle"/>
          </p:nvPr>
        </p:nvSpPr>
        <p:spPr>
          <a:xfrm>
            <a:off x="2766126" y="1964175"/>
            <a:ext cx="16152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43" name="Google Shape;143;p16"/>
          <p:cNvSpPr txBox="1"/>
          <p:nvPr>
            <p:ph idx="7" type="subTitle"/>
          </p:nvPr>
        </p:nvSpPr>
        <p:spPr>
          <a:xfrm>
            <a:off x="4762678" y="1964175"/>
            <a:ext cx="16152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144" name="Google Shape;144;p16"/>
          <p:cNvSpPr txBox="1"/>
          <p:nvPr>
            <p:ph idx="8" type="body"/>
          </p:nvPr>
        </p:nvSpPr>
        <p:spPr>
          <a:xfrm>
            <a:off x="6759226" y="2375475"/>
            <a:ext cx="1615200" cy="1268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145" name="Google Shape;145;p16"/>
          <p:cNvSpPr txBox="1"/>
          <p:nvPr>
            <p:ph idx="9" type="subTitle"/>
          </p:nvPr>
        </p:nvSpPr>
        <p:spPr>
          <a:xfrm>
            <a:off x="6759228" y="1964175"/>
            <a:ext cx="16152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lide">
  <p:cSld name="SECTION_TITLE_AND_DESCRIPTION_1_1_1_1">
    <p:bg>
      <p:bgPr>
        <a:blipFill>
          <a:blip r:embed="rId2">
            <a:alphaModFix/>
          </a:blip>
          <a:stretch>
            <a:fillRect/>
          </a:stretch>
        </a:blipFill>
      </p:bgPr>
    </p:bg>
    <p:spTree>
      <p:nvGrpSpPr>
        <p:cNvPr id="146" name="Shape 146"/>
        <p:cNvGrpSpPr/>
        <p:nvPr/>
      </p:nvGrpSpPr>
      <p:grpSpPr>
        <a:xfrm>
          <a:off x="0" y="0"/>
          <a:ext cx="0" cy="0"/>
          <a:chOff x="0" y="0"/>
          <a:chExt cx="0" cy="0"/>
        </a:xfrm>
      </p:grpSpPr>
      <p:sp>
        <p:nvSpPr>
          <p:cNvPr id="147" name="Google Shape;147;p17"/>
          <p:cNvSpPr txBox="1"/>
          <p:nvPr>
            <p:ph type="title"/>
          </p:nvPr>
        </p:nvSpPr>
        <p:spPr>
          <a:xfrm>
            <a:off x="800100" y="2152463"/>
            <a:ext cx="7543800" cy="878100"/>
          </a:xfrm>
          <a:prstGeom prst="rect">
            <a:avLst/>
          </a:prstGeom>
        </p:spPr>
        <p:txBody>
          <a:bodyPr anchorCtr="0" anchor="t" bIns="91425" lIns="0" spcFirstLastPara="1" rIns="0" wrap="square" tIns="91425">
            <a:normAutofit/>
          </a:bodyPr>
          <a:lstStyle>
            <a:lvl1pPr lvl="0" rtl="0" algn="ctr">
              <a:lnSpc>
                <a:spcPct val="80000"/>
              </a:lnSpc>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48" name="Google Shape;148;p17"/>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149" name="Google Shape;149;p17"/>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150" name="Google Shape;150;p17"/>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151" name="Google Shape;151;p17"/>
          <p:cNvSpPr txBox="1"/>
          <p:nvPr>
            <p:ph idx="2" type="subTitle"/>
          </p:nvPr>
        </p:nvSpPr>
        <p:spPr>
          <a:xfrm>
            <a:off x="1666000" y="1664975"/>
            <a:ext cx="5811900" cy="411300"/>
          </a:xfrm>
          <a:prstGeom prst="rect">
            <a:avLst/>
          </a:prstGeom>
        </p:spPr>
        <p:txBody>
          <a:bodyPr anchorCtr="0" anchor="b" bIns="0" lIns="0" spcFirstLastPara="1" rIns="0" wrap="square" tIns="0">
            <a:normAutofit/>
          </a:bodyPr>
          <a:lstStyle>
            <a:lvl1pPr lvl="0" rtl="0" algn="ctr">
              <a:spcBef>
                <a:spcPts val="0"/>
              </a:spcBef>
              <a:spcAft>
                <a:spcPts val="0"/>
              </a:spcAft>
              <a:buClr>
                <a:schemeClr val="lt1"/>
              </a:buClr>
              <a:buSzPts val="1400"/>
              <a:buFont typeface="Red Hat Display"/>
              <a:buNone/>
              <a:defRPr b="1" sz="1400">
                <a:solidFill>
                  <a:schemeClr val="lt1"/>
                </a:solidFill>
                <a:latin typeface="Red Hat Display"/>
                <a:ea typeface="Red Hat Display"/>
                <a:cs typeface="Red Hat Display"/>
                <a:sym typeface="Red Hat Display"/>
              </a:defRPr>
            </a:lvl1pPr>
            <a:lvl2pPr lvl="1" rtl="0" algn="ctr">
              <a:spcBef>
                <a:spcPts val="1000"/>
              </a:spcBef>
              <a:spcAft>
                <a:spcPts val="0"/>
              </a:spcAft>
              <a:buClr>
                <a:schemeClr val="lt1"/>
              </a:buClr>
              <a:buSzPts val="1200"/>
              <a:buFont typeface="Red Hat Display"/>
              <a:buNone/>
              <a:defRPr b="1">
                <a:solidFill>
                  <a:schemeClr val="lt1"/>
                </a:solidFill>
                <a:latin typeface="Red Hat Display"/>
                <a:ea typeface="Red Hat Display"/>
                <a:cs typeface="Red Hat Display"/>
                <a:sym typeface="Red Hat Display"/>
              </a:defRPr>
            </a:lvl2pPr>
            <a:lvl3pPr lvl="2" rtl="0" algn="ctr">
              <a:spcBef>
                <a:spcPts val="1000"/>
              </a:spcBef>
              <a:spcAft>
                <a:spcPts val="0"/>
              </a:spcAft>
              <a:buClr>
                <a:schemeClr val="lt1"/>
              </a:buClr>
              <a:buSzPts val="1200"/>
              <a:buFont typeface="Red Hat Display"/>
              <a:buNone/>
              <a:defRPr b="1">
                <a:solidFill>
                  <a:schemeClr val="lt1"/>
                </a:solidFill>
                <a:latin typeface="Red Hat Display"/>
                <a:ea typeface="Red Hat Display"/>
                <a:cs typeface="Red Hat Display"/>
                <a:sym typeface="Red Hat Display"/>
              </a:defRPr>
            </a:lvl3pPr>
            <a:lvl4pPr lvl="3" rtl="0" algn="ctr">
              <a:spcBef>
                <a:spcPts val="1000"/>
              </a:spcBef>
              <a:spcAft>
                <a:spcPts val="0"/>
              </a:spcAft>
              <a:buClr>
                <a:schemeClr val="lt1"/>
              </a:buClr>
              <a:buSzPts val="1200"/>
              <a:buFont typeface="Red Hat Display"/>
              <a:buNone/>
              <a:defRPr b="1">
                <a:solidFill>
                  <a:schemeClr val="lt1"/>
                </a:solidFill>
                <a:latin typeface="Red Hat Display"/>
                <a:ea typeface="Red Hat Display"/>
                <a:cs typeface="Red Hat Display"/>
                <a:sym typeface="Red Hat Display"/>
              </a:defRPr>
            </a:lvl4pPr>
            <a:lvl5pPr lvl="4" rtl="0" algn="ctr">
              <a:spcBef>
                <a:spcPts val="1000"/>
              </a:spcBef>
              <a:spcAft>
                <a:spcPts val="0"/>
              </a:spcAft>
              <a:buClr>
                <a:schemeClr val="lt1"/>
              </a:buClr>
              <a:buSzPts val="1200"/>
              <a:buFont typeface="Red Hat Display"/>
              <a:buNone/>
              <a:defRPr b="1">
                <a:solidFill>
                  <a:schemeClr val="lt1"/>
                </a:solidFill>
                <a:latin typeface="Red Hat Display"/>
                <a:ea typeface="Red Hat Display"/>
                <a:cs typeface="Red Hat Display"/>
                <a:sym typeface="Red Hat Display"/>
              </a:defRPr>
            </a:lvl5pPr>
            <a:lvl6pPr lvl="5" rtl="0" algn="ctr">
              <a:spcBef>
                <a:spcPts val="1000"/>
              </a:spcBef>
              <a:spcAft>
                <a:spcPts val="0"/>
              </a:spcAft>
              <a:buClr>
                <a:schemeClr val="lt1"/>
              </a:buClr>
              <a:buSzPts val="1200"/>
              <a:buFont typeface="Red Hat Display"/>
              <a:buNone/>
              <a:defRPr b="1">
                <a:solidFill>
                  <a:schemeClr val="lt1"/>
                </a:solidFill>
                <a:latin typeface="Red Hat Display"/>
                <a:ea typeface="Red Hat Display"/>
                <a:cs typeface="Red Hat Display"/>
                <a:sym typeface="Red Hat Display"/>
              </a:defRPr>
            </a:lvl6pPr>
            <a:lvl7pPr lvl="6" rtl="0" algn="ctr">
              <a:spcBef>
                <a:spcPts val="1000"/>
              </a:spcBef>
              <a:spcAft>
                <a:spcPts val="0"/>
              </a:spcAft>
              <a:buClr>
                <a:schemeClr val="lt1"/>
              </a:buClr>
              <a:buSzPts val="1200"/>
              <a:buFont typeface="Red Hat Display"/>
              <a:buNone/>
              <a:defRPr b="1">
                <a:solidFill>
                  <a:schemeClr val="lt1"/>
                </a:solidFill>
                <a:latin typeface="Red Hat Display"/>
                <a:ea typeface="Red Hat Display"/>
                <a:cs typeface="Red Hat Display"/>
                <a:sym typeface="Red Hat Display"/>
              </a:defRPr>
            </a:lvl7pPr>
            <a:lvl8pPr lvl="7" rtl="0" algn="ctr">
              <a:spcBef>
                <a:spcPts val="1000"/>
              </a:spcBef>
              <a:spcAft>
                <a:spcPts val="0"/>
              </a:spcAft>
              <a:buClr>
                <a:schemeClr val="lt1"/>
              </a:buClr>
              <a:buSzPts val="1200"/>
              <a:buFont typeface="Red Hat Display"/>
              <a:buNone/>
              <a:defRPr b="1">
                <a:solidFill>
                  <a:schemeClr val="lt1"/>
                </a:solidFill>
                <a:latin typeface="Red Hat Display"/>
                <a:ea typeface="Red Hat Display"/>
                <a:cs typeface="Red Hat Display"/>
                <a:sym typeface="Red Hat Display"/>
              </a:defRPr>
            </a:lvl8pPr>
            <a:lvl9pPr lvl="8" rtl="0" algn="ctr">
              <a:spcBef>
                <a:spcPts val="1000"/>
              </a:spcBef>
              <a:spcAft>
                <a:spcPts val="1000"/>
              </a:spcAft>
              <a:buClr>
                <a:schemeClr val="lt1"/>
              </a:buClr>
              <a:buSzPts val="1200"/>
              <a:buFont typeface="Red Hat Display"/>
              <a:buNone/>
              <a:defRPr b="1">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Body + Right Supporting Image">
  <p:cSld name="SECTION_TITLE_AND_DESCRIPTION">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800100" y="627350"/>
            <a:ext cx="4439100" cy="1142700"/>
          </a:xfrm>
          <a:prstGeom prst="rect">
            <a:avLst/>
          </a:prstGeom>
        </p:spPr>
        <p:txBody>
          <a:bodyPr anchorCtr="0" anchor="b" bIns="91425" lIns="0" spcFirstLastPara="1" rIns="0" wrap="square" tIns="91425">
            <a:normAutofit/>
          </a:bodyPr>
          <a:lstStyle>
            <a:lvl1pPr lvl="0">
              <a:lnSpc>
                <a:spcPct val="80000"/>
              </a:lnSpc>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3"/>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16" name="Google Shape;16;p3"/>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lvl1pPr lvl="0" algn="r">
              <a:lnSpc>
                <a:spcPct val="100000"/>
              </a:lnSpc>
              <a:spcBef>
                <a:spcPts val="0"/>
              </a:spcBef>
              <a:spcAft>
                <a:spcPts val="0"/>
              </a:spcAft>
              <a:buClr>
                <a:schemeClr val="lt2"/>
              </a:buClr>
              <a:buSzPts val="800"/>
              <a:buNone/>
              <a:defRPr sz="800">
                <a:solidFill>
                  <a:schemeClr val="lt2"/>
                </a:solidFill>
              </a:defRPr>
            </a:lvl1pPr>
            <a:lvl2pPr lvl="1" algn="r">
              <a:lnSpc>
                <a:spcPct val="100000"/>
              </a:lnSpc>
              <a:spcBef>
                <a:spcPts val="1000"/>
              </a:spcBef>
              <a:spcAft>
                <a:spcPts val="0"/>
              </a:spcAft>
              <a:buClr>
                <a:schemeClr val="lt2"/>
              </a:buClr>
              <a:buSzPts val="800"/>
              <a:buNone/>
              <a:defRPr sz="800">
                <a:solidFill>
                  <a:schemeClr val="lt2"/>
                </a:solidFill>
              </a:defRPr>
            </a:lvl2pPr>
            <a:lvl3pPr lvl="2" algn="r">
              <a:lnSpc>
                <a:spcPct val="100000"/>
              </a:lnSpc>
              <a:spcBef>
                <a:spcPts val="1000"/>
              </a:spcBef>
              <a:spcAft>
                <a:spcPts val="0"/>
              </a:spcAft>
              <a:buClr>
                <a:schemeClr val="lt2"/>
              </a:buClr>
              <a:buSzPts val="800"/>
              <a:buNone/>
              <a:defRPr sz="800">
                <a:solidFill>
                  <a:schemeClr val="lt2"/>
                </a:solidFill>
              </a:defRPr>
            </a:lvl3pPr>
            <a:lvl4pPr lvl="3" algn="r">
              <a:lnSpc>
                <a:spcPct val="100000"/>
              </a:lnSpc>
              <a:spcBef>
                <a:spcPts val="1000"/>
              </a:spcBef>
              <a:spcAft>
                <a:spcPts val="0"/>
              </a:spcAft>
              <a:buClr>
                <a:schemeClr val="lt2"/>
              </a:buClr>
              <a:buSzPts val="800"/>
              <a:buNone/>
              <a:defRPr sz="800">
                <a:solidFill>
                  <a:schemeClr val="lt2"/>
                </a:solidFill>
              </a:defRPr>
            </a:lvl4pPr>
            <a:lvl5pPr lvl="4" algn="r">
              <a:lnSpc>
                <a:spcPct val="100000"/>
              </a:lnSpc>
              <a:spcBef>
                <a:spcPts val="1000"/>
              </a:spcBef>
              <a:spcAft>
                <a:spcPts val="0"/>
              </a:spcAft>
              <a:buClr>
                <a:schemeClr val="lt2"/>
              </a:buClr>
              <a:buSzPts val="800"/>
              <a:buNone/>
              <a:defRPr sz="800">
                <a:solidFill>
                  <a:schemeClr val="lt2"/>
                </a:solidFill>
              </a:defRPr>
            </a:lvl5pPr>
            <a:lvl6pPr lvl="5" algn="r">
              <a:lnSpc>
                <a:spcPct val="100000"/>
              </a:lnSpc>
              <a:spcBef>
                <a:spcPts val="1000"/>
              </a:spcBef>
              <a:spcAft>
                <a:spcPts val="0"/>
              </a:spcAft>
              <a:buClr>
                <a:schemeClr val="lt2"/>
              </a:buClr>
              <a:buSzPts val="800"/>
              <a:buNone/>
              <a:defRPr sz="800">
                <a:solidFill>
                  <a:schemeClr val="lt2"/>
                </a:solidFill>
              </a:defRPr>
            </a:lvl6pPr>
            <a:lvl7pPr lvl="6" algn="r">
              <a:lnSpc>
                <a:spcPct val="100000"/>
              </a:lnSpc>
              <a:spcBef>
                <a:spcPts val="1000"/>
              </a:spcBef>
              <a:spcAft>
                <a:spcPts val="0"/>
              </a:spcAft>
              <a:buClr>
                <a:schemeClr val="lt2"/>
              </a:buClr>
              <a:buSzPts val="800"/>
              <a:buNone/>
              <a:defRPr sz="800">
                <a:solidFill>
                  <a:schemeClr val="lt2"/>
                </a:solidFill>
              </a:defRPr>
            </a:lvl7pPr>
            <a:lvl8pPr lvl="7" algn="r">
              <a:lnSpc>
                <a:spcPct val="100000"/>
              </a:lnSpc>
              <a:spcBef>
                <a:spcPts val="1000"/>
              </a:spcBef>
              <a:spcAft>
                <a:spcPts val="0"/>
              </a:spcAft>
              <a:buClr>
                <a:schemeClr val="lt2"/>
              </a:buClr>
              <a:buSzPts val="800"/>
              <a:buNone/>
              <a:defRPr sz="800">
                <a:solidFill>
                  <a:schemeClr val="lt2"/>
                </a:solidFill>
              </a:defRPr>
            </a:lvl8pPr>
            <a:lvl9pPr lvl="8" algn="r">
              <a:lnSpc>
                <a:spcPct val="100000"/>
              </a:lnSpc>
              <a:spcBef>
                <a:spcPts val="1000"/>
              </a:spcBef>
              <a:spcAft>
                <a:spcPts val="1000"/>
              </a:spcAft>
              <a:buClr>
                <a:schemeClr val="lt2"/>
              </a:buClr>
              <a:buSzPts val="800"/>
              <a:buNone/>
              <a:defRPr sz="800">
                <a:solidFill>
                  <a:schemeClr val="lt2"/>
                </a:solidFill>
              </a:defRPr>
            </a:lvl9pPr>
          </a:lstStyle>
          <a:p/>
        </p:txBody>
      </p:sp>
      <p:pic>
        <p:nvPicPr>
          <p:cNvPr id="17" name="Google Shape;17;p3"/>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18" name="Google Shape;18;p3"/>
          <p:cNvSpPr/>
          <p:nvPr>
            <p:ph idx="2" type="pic"/>
          </p:nvPr>
        </p:nvSpPr>
        <p:spPr>
          <a:xfrm flipH="1" rot="-5400000">
            <a:off x="4863663" y="844238"/>
            <a:ext cx="5219250" cy="3455025"/>
          </a:xfrm>
          <a:prstGeom prst="flowChartManualInput">
            <a:avLst/>
          </a:prstGeom>
          <a:noFill/>
          <a:ln>
            <a:noFill/>
          </a:ln>
        </p:spPr>
      </p:sp>
      <p:sp>
        <p:nvSpPr>
          <p:cNvPr id="19" name="Google Shape;19;p3"/>
          <p:cNvSpPr txBox="1"/>
          <p:nvPr>
            <p:ph idx="3" type="body"/>
          </p:nvPr>
        </p:nvSpPr>
        <p:spPr>
          <a:xfrm>
            <a:off x="800100" y="1836375"/>
            <a:ext cx="4439100" cy="2546100"/>
          </a:xfrm>
          <a:prstGeom prst="rect">
            <a:avLst/>
          </a:prstGeom>
        </p:spPr>
        <p:txBody>
          <a:bodyPr anchorCtr="0" anchor="t" bIns="91425" lIns="0" spcFirstLastPara="1" rIns="0" wrap="square" tIns="91425">
            <a:normAutofit/>
          </a:bodyPr>
          <a:lstStyle>
            <a:lvl1pPr indent="-330200" lvl="0" marL="457200" rtl="0">
              <a:lnSpc>
                <a:spcPct val="100000"/>
              </a:lnSpc>
              <a:spcBef>
                <a:spcPts val="0"/>
              </a:spcBef>
              <a:spcAft>
                <a:spcPts val="0"/>
              </a:spcAft>
              <a:buClr>
                <a:schemeClr val="dk1"/>
              </a:buClr>
              <a:buSzPts val="1600"/>
              <a:buFont typeface="Overpass"/>
              <a:buChar char="▰"/>
              <a:defRPr sz="1600">
                <a:solidFill>
                  <a:schemeClr val="dk1"/>
                </a:solidFill>
                <a:latin typeface="Overpass"/>
                <a:ea typeface="Overpass"/>
                <a:cs typeface="Overpass"/>
                <a:sym typeface="Overpass"/>
              </a:defRPr>
            </a:lvl1pPr>
            <a:lvl2pPr indent="-304800" lvl="1" marL="914400" rtl="0">
              <a:lnSpc>
                <a:spcPct val="100000"/>
              </a:lnSpc>
              <a:spcBef>
                <a:spcPts val="1000"/>
              </a:spcBef>
              <a:spcAft>
                <a:spcPts val="0"/>
              </a:spcAft>
              <a:buClr>
                <a:schemeClr val="dk1"/>
              </a:buClr>
              <a:buSzPts val="1200"/>
              <a:buFont typeface="Overpass"/>
              <a:buChar char="▰"/>
              <a:defRPr>
                <a:solidFill>
                  <a:schemeClr val="dk1"/>
                </a:solidFill>
                <a:latin typeface="Overpass"/>
                <a:ea typeface="Overpass"/>
                <a:cs typeface="Overpass"/>
                <a:sym typeface="Overpass"/>
              </a:defRPr>
            </a:lvl2pPr>
            <a:lvl3pPr indent="-304800" lvl="2" marL="1371600" rtl="0">
              <a:lnSpc>
                <a:spcPct val="100000"/>
              </a:lnSpc>
              <a:spcBef>
                <a:spcPts val="1000"/>
              </a:spcBef>
              <a:spcAft>
                <a:spcPts val="0"/>
              </a:spcAft>
              <a:buClr>
                <a:schemeClr val="dk1"/>
              </a:buClr>
              <a:buSzPts val="1200"/>
              <a:buFont typeface="Overpass"/>
              <a:buChar char="▰"/>
              <a:defRPr>
                <a:solidFill>
                  <a:schemeClr val="dk1"/>
                </a:solidFill>
                <a:latin typeface="Overpass"/>
                <a:ea typeface="Overpass"/>
                <a:cs typeface="Overpass"/>
                <a:sym typeface="Overpass"/>
              </a:defRPr>
            </a:lvl3pPr>
            <a:lvl4pPr indent="-304800" lvl="3" marL="1828800" rtl="0">
              <a:lnSpc>
                <a:spcPct val="100000"/>
              </a:lnSpc>
              <a:spcBef>
                <a:spcPts val="1000"/>
              </a:spcBef>
              <a:spcAft>
                <a:spcPts val="0"/>
              </a:spcAft>
              <a:buClr>
                <a:schemeClr val="dk1"/>
              </a:buClr>
              <a:buSzPts val="1200"/>
              <a:buFont typeface="Overpass"/>
              <a:buChar char="▰"/>
              <a:defRPr>
                <a:solidFill>
                  <a:schemeClr val="dk1"/>
                </a:solidFill>
                <a:latin typeface="Overpass"/>
                <a:ea typeface="Overpass"/>
                <a:cs typeface="Overpass"/>
                <a:sym typeface="Overpass"/>
              </a:defRPr>
            </a:lvl4pPr>
            <a:lvl5pPr indent="-304800" lvl="4" marL="2286000" rtl="0">
              <a:lnSpc>
                <a:spcPct val="100000"/>
              </a:lnSpc>
              <a:spcBef>
                <a:spcPts val="1000"/>
              </a:spcBef>
              <a:spcAft>
                <a:spcPts val="0"/>
              </a:spcAft>
              <a:buClr>
                <a:schemeClr val="dk1"/>
              </a:buClr>
              <a:buSzPts val="1200"/>
              <a:buFont typeface="Overpass"/>
              <a:buChar char="▰"/>
              <a:defRPr>
                <a:solidFill>
                  <a:schemeClr val="dk1"/>
                </a:solidFill>
                <a:latin typeface="Overpass"/>
                <a:ea typeface="Overpass"/>
                <a:cs typeface="Overpass"/>
                <a:sym typeface="Overpass"/>
              </a:defRPr>
            </a:lvl5pPr>
            <a:lvl6pPr indent="-304800" lvl="5" marL="2743200" rtl="0">
              <a:lnSpc>
                <a:spcPct val="100000"/>
              </a:lnSpc>
              <a:spcBef>
                <a:spcPts val="1000"/>
              </a:spcBef>
              <a:spcAft>
                <a:spcPts val="0"/>
              </a:spcAft>
              <a:buClr>
                <a:schemeClr val="dk1"/>
              </a:buClr>
              <a:buSzPts val="1200"/>
              <a:buFont typeface="Overpass"/>
              <a:buChar char="▰"/>
              <a:defRPr>
                <a:solidFill>
                  <a:schemeClr val="dk1"/>
                </a:solidFill>
                <a:latin typeface="Overpass"/>
                <a:ea typeface="Overpass"/>
                <a:cs typeface="Overpass"/>
                <a:sym typeface="Overpass"/>
              </a:defRPr>
            </a:lvl6pPr>
            <a:lvl7pPr indent="-304800" lvl="6" marL="3200400" rtl="0">
              <a:lnSpc>
                <a:spcPct val="100000"/>
              </a:lnSpc>
              <a:spcBef>
                <a:spcPts val="1000"/>
              </a:spcBef>
              <a:spcAft>
                <a:spcPts val="0"/>
              </a:spcAft>
              <a:buClr>
                <a:schemeClr val="dk1"/>
              </a:buClr>
              <a:buSzPts val="1200"/>
              <a:buFont typeface="Overpass"/>
              <a:buChar char="▰"/>
              <a:defRPr>
                <a:solidFill>
                  <a:schemeClr val="dk1"/>
                </a:solidFill>
                <a:latin typeface="Overpass"/>
                <a:ea typeface="Overpass"/>
                <a:cs typeface="Overpass"/>
                <a:sym typeface="Overpass"/>
              </a:defRPr>
            </a:lvl7pPr>
            <a:lvl8pPr indent="-304800" lvl="7" marL="3657600" rtl="0">
              <a:lnSpc>
                <a:spcPct val="100000"/>
              </a:lnSpc>
              <a:spcBef>
                <a:spcPts val="1000"/>
              </a:spcBef>
              <a:spcAft>
                <a:spcPts val="0"/>
              </a:spcAft>
              <a:buClr>
                <a:schemeClr val="dk1"/>
              </a:buClr>
              <a:buSzPts val="1200"/>
              <a:buFont typeface="Overpass"/>
              <a:buChar char="▰"/>
              <a:defRPr>
                <a:solidFill>
                  <a:schemeClr val="dk1"/>
                </a:solidFill>
                <a:latin typeface="Overpass"/>
                <a:ea typeface="Overpass"/>
                <a:cs typeface="Overpass"/>
                <a:sym typeface="Overpass"/>
              </a:defRPr>
            </a:lvl8pPr>
            <a:lvl9pPr indent="-304800" lvl="8" marL="4114800" rtl="0">
              <a:lnSpc>
                <a:spcPct val="100000"/>
              </a:lnSpc>
              <a:spcBef>
                <a:spcPts val="1000"/>
              </a:spcBef>
              <a:spcAft>
                <a:spcPts val="1000"/>
              </a:spcAft>
              <a:buClr>
                <a:schemeClr val="dk1"/>
              </a:buClr>
              <a:buSzPts val="1200"/>
              <a:buFont typeface="Overpass"/>
              <a:buChar char="▰"/>
              <a:defRPr>
                <a:solidFill>
                  <a:schemeClr val="dk1"/>
                </a:solidFill>
                <a:latin typeface="Overpass"/>
                <a:ea typeface="Overpass"/>
                <a:cs typeface="Overpass"/>
                <a:sym typeface="Overpas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Subtitle/Body + Right Supporting Image">
  <p:cSld name="SECTION_TITLE_AND_DESCRIPTION_2">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800100" y="551150"/>
            <a:ext cx="4439100" cy="1142700"/>
          </a:xfrm>
          <a:prstGeom prst="rect">
            <a:avLst/>
          </a:prstGeom>
        </p:spPr>
        <p:txBody>
          <a:bodyPr anchorCtr="0" anchor="b" bIns="91425" lIns="0" spcFirstLastPara="1" rIns="0" wrap="square" tIns="91425">
            <a:normAutofit/>
          </a:bodyPr>
          <a:lstStyle>
            <a:lvl1pPr lvl="0" rtl="0">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22" name="Google Shape;22;p4"/>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23" name="Google Shape;23;p4"/>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24" name="Google Shape;24;p4"/>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25" name="Google Shape;25;p4"/>
          <p:cNvSpPr txBox="1"/>
          <p:nvPr>
            <p:ph idx="2" type="body"/>
          </p:nvPr>
        </p:nvSpPr>
        <p:spPr>
          <a:xfrm>
            <a:off x="800100" y="2196775"/>
            <a:ext cx="4439100" cy="2222400"/>
          </a:xfrm>
          <a:prstGeom prst="rect">
            <a:avLst/>
          </a:prstGeom>
        </p:spPr>
        <p:txBody>
          <a:bodyPr anchorCtr="0" anchor="t" bIns="91425" lIns="0" spcFirstLastPara="1" rIns="0" wrap="square" tIns="91425">
            <a:normAutofit/>
          </a:bodyPr>
          <a:lstStyle>
            <a:lvl1pPr indent="-292100" lvl="0" marL="457200" rtl="0">
              <a:lnSpc>
                <a:spcPct val="100000"/>
              </a:lnSpc>
              <a:spcBef>
                <a:spcPts val="0"/>
              </a:spcBef>
              <a:spcAft>
                <a:spcPts val="0"/>
              </a:spcAft>
              <a:buClr>
                <a:schemeClr val="dk2"/>
              </a:buClr>
              <a:buSzPts val="1000"/>
              <a:buFont typeface="Overpass"/>
              <a:buChar char="▰"/>
              <a:defRPr sz="1000">
                <a:solidFill>
                  <a:schemeClr val="dk1"/>
                </a:solidFill>
                <a:latin typeface="Overpass"/>
                <a:ea typeface="Overpass"/>
                <a:cs typeface="Overpass"/>
                <a:sym typeface="Overpass"/>
              </a:defRPr>
            </a:lvl1pPr>
            <a:lvl2pPr indent="-292100" lvl="1" marL="914400" rtl="0">
              <a:lnSpc>
                <a:spcPct val="100000"/>
              </a:lnSpc>
              <a:spcBef>
                <a:spcPts val="1000"/>
              </a:spcBef>
              <a:spcAft>
                <a:spcPts val="0"/>
              </a:spcAft>
              <a:buClr>
                <a:schemeClr val="dk2"/>
              </a:buClr>
              <a:buSzPts val="1000"/>
              <a:buFont typeface="Overpass"/>
              <a:buChar char="▰"/>
              <a:defRPr sz="1000">
                <a:solidFill>
                  <a:schemeClr val="dk1"/>
                </a:solidFill>
                <a:latin typeface="Overpass"/>
                <a:ea typeface="Overpass"/>
                <a:cs typeface="Overpass"/>
                <a:sym typeface="Overpass"/>
              </a:defRPr>
            </a:lvl2pPr>
            <a:lvl3pPr indent="-292100" lvl="2" marL="1371600" rtl="0">
              <a:lnSpc>
                <a:spcPct val="100000"/>
              </a:lnSpc>
              <a:spcBef>
                <a:spcPts val="1000"/>
              </a:spcBef>
              <a:spcAft>
                <a:spcPts val="0"/>
              </a:spcAft>
              <a:buClr>
                <a:schemeClr val="dk2"/>
              </a:buClr>
              <a:buSzPts val="1000"/>
              <a:buFont typeface="Overpass"/>
              <a:buChar char="▰"/>
              <a:defRPr sz="1000">
                <a:solidFill>
                  <a:schemeClr val="dk1"/>
                </a:solidFill>
                <a:latin typeface="Overpass"/>
                <a:ea typeface="Overpass"/>
                <a:cs typeface="Overpass"/>
                <a:sym typeface="Overpass"/>
              </a:defRPr>
            </a:lvl3pPr>
            <a:lvl4pPr indent="-292100" lvl="3" marL="1828800" rtl="0">
              <a:lnSpc>
                <a:spcPct val="100000"/>
              </a:lnSpc>
              <a:spcBef>
                <a:spcPts val="1000"/>
              </a:spcBef>
              <a:spcAft>
                <a:spcPts val="0"/>
              </a:spcAft>
              <a:buClr>
                <a:schemeClr val="dk2"/>
              </a:buClr>
              <a:buSzPts val="1000"/>
              <a:buFont typeface="Overpass"/>
              <a:buChar char="▰"/>
              <a:defRPr sz="1000">
                <a:solidFill>
                  <a:schemeClr val="dk1"/>
                </a:solidFill>
                <a:latin typeface="Overpass"/>
                <a:ea typeface="Overpass"/>
                <a:cs typeface="Overpass"/>
                <a:sym typeface="Overpass"/>
              </a:defRPr>
            </a:lvl4pPr>
            <a:lvl5pPr indent="-292100" lvl="4" marL="2286000" rtl="0">
              <a:lnSpc>
                <a:spcPct val="100000"/>
              </a:lnSpc>
              <a:spcBef>
                <a:spcPts val="1000"/>
              </a:spcBef>
              <a:spcAft>
                <a:spcPts val="0"/>
              </a:spcAft>
              <a:buClr>
                <a:schemeClr val="dk2"/>
              </a:buClr>
              <a:buSzPts val="1000"/>
              <a:buFont typeface="Overpass"/>
              <a:buChar char="▰"/>
              <a:defRPr sz="1000">
                <a:solidFill>
                  <a:schemeClr val="dk1"/>
                </a:solidFill>
                <a:latin typeface="Overpass"/>
                <a:ea typeface="Overpass"/>
                <a:cs typeface="Overpass"/>
                <a:sym typeface="Overpass"/>
              </a:defRPr>
            </a:lvl5pPr>
            <a:lvl6pPr indent="-292100" lvl="5" marL="2743200" rtl="0">
              <a:lnSpc>
                <a:spcPct val="100000"/>
              </a:lnSpc>
              <a:spcBef>
                <a:spcPts val="1000"/>
              </a:spcBef>
              <a:spcAft>
                <a:spcPts val="0"/>
              </a:spcAft>
              <a:buClr>
                <a:schemeClr val="dk2"/>
              </a:buClr>
              <a:buSzPts val="1000"/>
              <a:buFont typeface="Overpass"/>
              <a:buChar char="▰"/>
              <a:defRPr sz="1000">
                <a:solidFill>
                  <a:schemeClr val="dk1"/>
                </a:solidFill>
                <a:latin typeface="Overpass"/>
                <a:ea typeface="Overpass"/>
                <a:cs typeface="Overpass"/>
                <a:sym typeface="Overpass"/>
              </a:defRPr>
            </a:lvl6pPr>
            <a:lvl7pPr indent="-292100" lvl="6" marL="3200400" rtl="0">
              <a:lnSpc>
                <a:spcPct val="100000"/>
              </a:lnSpc>
              <a:spcBef>
                <a:spcPts val="1000"/>
              </a:spcBef>
              <a:spcAft>
                <a:spcPts val="0"/>
              </a:spcAft>
              <a:buClr>
                <a:schemeClr val="dk2"/>
              </a:buClr>
              <a:buSzPts val="1000"/>
              <a:buFont typeface="Overpass"/>
              <a:buChar char="▰"/>
              <a:defRPr sz="1000">
                <a:solidFill>
                  <a:schemeClr val="dk1"/>
                </a:solidFill>
                <a:latin typeface="Overpass"/>
                <a:ea typeface="Overpass"/>
                <a:cs typeface="Overpass"/>
                <a:sym typeface="Overpass"/>
              </a:defRPr>
            </a:lvl7pPr>
            <a:lvl8pPr indent="-292100" lvl="7" marL="3657600" rtl="0">
              <a:lnSpc>
                <a:spcPct val="100000"/>
              </a:lnSpc>
              <a:spcBef>
                <a:spcPts val="1000"/>
              </a:spcBef>
              <a:spcAft>
                <a:spcPts val="0"/>
              </a:spcAft>
              <a:buClr>
                <a:schemeClr val="dk2"/>
              </a:buClr>
              <a:buSzPts val="1000"/>
              <a:buFont typeface="Overpass"/>
              <a:buChar char="▰"/>
              <a:defRPr sz="1000">
                <a:solidFill>
                  <a:schemeClr val="dk1"/>
                </a:solidFill>
                <a:latin typeface="Overpass"/>
                <a:ea typeface="Overpass"/>
                <a:cs typeface="Overpass"/>
                <a:sym typeface="Overpass"/>
              </a:defRPr>
            </a:lvl8pPr>
            <a:lvl9pPr indent="-292100" lvl="8" marL="4114800" rtl="0">
              <a:lnSpc>
                <a:spcPct val="100000"/>
              </a:lnSpc>
              <a:spcBef>
                <a:spcPts val="1000"/>
              </a:spcBef>
              <a:spcAft>
                <a:spcPts val="1000"/>
              </a:spcAft>
              <a:buClr>
                <a:schemeClr val="dk2"/>
              </a:buClr>
              <a:buSzPts val="1000"/>
              <a:buFont typeface="Overpass"/>
              <a:buChar char="▰"/>
              <a:defRPr sz="1000">
                <a:solidFill>
                  <a:schemeClr val="dk1"/>
                </a:solidFill>
                <a:latin typeface="Overpass"/>
                <a:ea typeface="Overpass"/>
                <a:cs typeface="Overpass"/>
                <a:sym typeface="Overpass"/>
              </a:defRPr>
            </a:lvl9pPr>
          </a:lstStyle>
          <a:p/>
        </p:txBody>
      </p:sp>
      <p:sp>
        <p:nvSpPr>
          <p:cNvPr id="26" name="Google Shape;26;p4"/>
          <p:cNvSpPr txBox="1"/>
          <p:nvPr>
            <p:ph idx="3" type="subTitle"/>
          </p:nvPr>
        </p:nvSpPr>
        <p:spPr>
          <a:xfrm>
            <a:off x="800100" y="1726075"/>
            <a:ext cx="4389900" cy="393600"/>
          </a:xfrm>
          <a:prstGeom prst="rect">
            <a:avLst/>
          </a:prstGeom>
        </p:spPr>
        <p:txBody>
          <a:bodyPr anchorCtr="0" anchor="t" bIns="0" lIns="0" spcFirstLastPara="1" rIns="0" wrap="square" tIns="0">
            <a:normAutofit/>
          </a:bodyPr>
          <a:lstStyle>
            <a:lvl1pPr lvl="0">
              <a:spcBef>
                <a:spcPts val="0"/>
              </a:spcBef>
              <a:spcAft>
                <a:spcPts val="0"/>
              </a:spcAft>
              <a:buSzPts val="1800"/>
              <a:buFont typeface="Red Hat Display"/>
              <a:buNone/>
              <a:defRPr b="1" sz="1800">
                <a:latin typeface="Red Hat Display"/>
                <a:ea typeface="Red Hat Display"/>
                <a:cs typeface="Red Hat Display"/>
                <a:sym typeface="Red Hat Display"/>
              </a:defRPr>
            </a:lvl1pPr>
            <a:lvl2pPr lvl="1">
              <a:spcBef>
                <a:spcPts val="1000"/>
              </a:spcBef>
              <a:spcAft>
                <a:spcPts val="0"/>
              </a:spcAft>
              <a:buSzPts val="1800"/>
              <a:buFont typeface="Red Hat Display"/>
              <a:buNone/>
              <a:defRPr b="1" sz="1800">
                <a:latin typeface="Red Hat Display"/>
                <a:ea typeface="Red Hat Display"/>
                <a:cs typeface="Red Hat Display"/>
                <a:sym typeface="Red Hat Display"/>
              </a:defRPr>
            </a:lvl2pPr>
            <a:lvl3pPr lvl="2">
              <a:spcBef>
                <a:spcPts val="1000"/>
              </a:spcBef>
              <a:spcAft>
                <a:spcPts val="0"/>
              </a:spcAft>
              <a:buSzPts val="1800"/>
              <a:buFont typeface="Red Hat Display"/>
              <a:buNone/>
              <a:defRPr b="1" sz="1800">
                <a:latin typeface="Red Hat Display"/>
                <a:ea typeface="Red Hat Display"/>
                <a:cs typeface="Red Hat Display"/>
                <a:sym typeface="Red Hat Display"/>
              </a:defRPr>
            </a:lvl3pPr>
            <a:lvl4pPr lvl="3">
              <a:spcBef>
                <a:spcPts val="1000"/>
              </a:spcBef>
              <a:spcAft>
                <a:spcPts val="0"/>
              </a:spcAft>
              <a:buSzPts val="1800"/>
              <a:buFont typeface="Red Hat Display"/>
              <a:buNone/>
              <a:defRPr b="1" sz="1800">
                <a:latin typeface="Red Hat Display"/>
                <a:ea typeface="Red Hat Display"/>
                <a:cs typeface="Red Hat Display"/>
                <a:sym typeface="Red Hat Display"/>
              </a:defRPr>
            </a:lvl4pPr>
            <a:lvl5pPr lvl="4">
              <a:spcBef>
                <a:spcPts val="1000"/>
              </a:spcBef>
              <a:spcAft>
                <a:spcPts val="0"/>
              </a:spcAft>
              <a:buSzPts val="1800"/>
              <a:buFont typeface="Red Hat Display"/>
              <a:buNone/>
              <a:defRPr b="1" sz="1800">
                <a:latin typeface="Red Hat Display"/>
                <a:ea typeface="Red Hat Display"/>
                <a:cs typeface="Red Hat Display"/>
                <a:sym typeface="Red Hat Display"/>
              </a:defRPr>
            </a:lvl5pPr>
            <a:lvl6pPr lvl="5">
              <a:spcBef>
                <a:spcPts val="1000"/>
              </a:spcBef>
              <a:spcAft>
                <a:spcPts val="0"/>
              </a:spcAft>
              <a:buSzPts val="1800"/>
              <a:buFont typeface="Red Hat Display"/>
              <a:buNone/>
              <a:defRPr b="1" sz="1800">
                <a:latin typeface="Red Hat Display"/>
                <a:ea typeface="Red Hat Display"/>
                <a:cs typeface="Red Hat Display"/>
                <a:sym typeface="Red Hat Display"/>
              </a:defRPr>
            </a:lvl6pPr>
            <a:lvl7pPr lvl="6">
              <a:spcBef>
                <a:spcPts val="1000"/>
              </a:spcBef>
              <a:spcAft>
                <a:spcPts val="0"/>
              </a:spcAft>
              <a:buSzPts val="1800"/>
              <a:buFont typeface="Red Hat Display"/>
              <a:buNone/>
              <a:defRPr b="1" sz="1800">
                <a:latin typeface="Red Hat Display"/>
                <a:ea typeface="Red Hat Display"/>
                <a:cs typeface="Red Hat Display"/>
                <a:sym typeface="Red Hat Display"/>
              </a:defRPr>
            </a:lvl7pPr>
            <a:lvl8pPr lvl="7">
              <a:spcBef>
                <a:spcPts val="1000"/>
              </a:spcBef>
              <a:spcAft>
                <a:spcPts val="0"/>
              </a:spcAft>
              <a:buSzPts val="1800"/>
              <a:buFont typeface="Red Hat Display"/>
              <a:buNone/>
              <a:defRPr b="1" sz="1800">
                <a:latin typeface="Red Hat Display"/>
                <a:ea typeface="Red Hat Display"/>
                <a:cs typeface="Red Hat Display"/>
                <a:sym typeface="Red Hat Display"/>
              </a:defRPr>
            </a:lvl8pPr>
            <a:lvl9pPr lvl="8">
              <a:spcBef>
                <a:spcPts val="1000"/>
              </a:spcBef>
              <a:spcAft>
                <a:spcPts val="1000"/>
              </a:spcAft>
              <a:buSzPts val="1800"/>
              <a:buFont typeface="Red Hat Display"/>
              <a:buNone/>
              <a:defRPr b="1" sz="1800">
                <a:latin typeface="Red Hat Display"/>
                <a:ea typeface="Red Hat Display"/>
                <a:cs typeface="Red Hat Display"/>
                <a:sym typeface="Red Hat Display"/>
              </a:defRPr>
            </a:lvl9pPr>
          </a:lstStyle>
          <a:p/>
        </p:txBody>
      </p:sp>
      <p:sp>
        <p:nvSpPr>
          <p:cNvPr id="27" name="Google Shape;27;p4"/>
          <p:cNvSpPr txBox="1"/>
          <p:nvPr>
            <p:ph idx="4" type="body"/>
          </p:nvPr>
        </p:nvSpPr>
        <p:spPr>
          <a:xfrm>
            <a:off x="6092850" y="599550"/>
            <a:ext cx="2432700" cy="3944400"/>
          </a:xfrm>
          <a:prstGeom prst="rect">
            <a:avLst/>
          </a:prstGeom>
        </p:spPr>
        <p:txBody>
          <a:bodyPr anchorCtr="0" anchor="t" bIns="91425" lIns="0" spcFirstLastPara="1" rIns="0" wrap="square" tIns="91425">
            <a:normAutofit/>
          </a:bodyPr>
          <a:lstStyle>
            <a:lvl1pPr indent="-304800" lvl="0" marL="457200" rtl="0">
              <a:lnSpc>
                <a:spcPct val="100000"/>
              </a:lnSpc>
              <a:spcBef>
                <a:spcPts val="0"/>
              </a:spcBef>
              <a:spcAft>
                <a:spcPts val="0"/>
              </a:spcAft>
              <a:buClr>
                <a:schemeClr val="dk2"/>
              </a:buClr>
              <a:buSzPts val="1200"/>
              <a:buFont typeface="Overpass"/>
              <a:buChar char="▰"/>
              <a:defRPr>
                <a:solidFill>
                  <a:schemeClr val="dk1"/>
                </a:solidFill>
                <a:latin typeface="Overpass"/>
                <a:ea typeface="Overpass"/>
                <a:cs typeface="Overpass"/>
                <a:sym typeface="Overpass"/>
              </a:defRPr>
            </a:lvl1pPr>
            <a:lvl2pPr indent="-304800" lvl="1" marL="914400" rtl="0">
              <a:lnSpc>
                <a:spcPct val="100000"/>
              </a:lnSpc>
              <a:spcBef>
                <a:spcPts val="1000"/>
              </a:spcBef>
              <a:spcAft>
                <a:spcPts val="0"/>
              </a:spcAft>
              <a:buClr>
                <a:schemeClr val="dk2"/>
              </a:buClr>
              <a:buSzPts val="1200"/>
              <a:buFont typeface="Overpass"/>
              <a:buChar char="▰"/>
              <a:defRPr>
                <a:solidFill>
                  <a:schemeClr val="dk1"/>
                </a:solidFill>
                <a:latin typeface="Overpass"/>
                <a:ea typeface="Overpass"/>
                <a:cs typeface="Overpass"/>
                <a:sym typeface="Overpass"/>
              </a:defRPr>
            </a:lvl2pPr>
            <a:lvl3pPr indent="-304800" lvl="2" marL="1371600" rtl="0">
              <a:lnSpc>
                <a:spcPct val="100000"/>
              </a:lnSpc>
              <a:spcBef>
                <a:spcPts val="1000"/>
              </a:spcBef>
              <a:spcAft>
                <a:spcPts val="0"/>
              </a:spcAft>
              <a:buClr>
                <a:schemeClr val="dk2"/>
              </a:buClr>
              <a:buSzPts val="1200"/>
              <a:buFont typeface="Overpass"/>
              <a:buChar char="▰"/>
              <a:defRPr>
                <a:solidFill>
                  <a:schemeClr val="dk1"/>
                </a:solidFill>
                <a:latin typeface="Overpass"/>
                <a:ea typeface="Overpass"/>
                <a:cs typeface="Overpass"/>
                <a:sym typeface="Overpass"/>
              </a:defRPr>
            </a:lvl3pPr>
            <a:lvl4pPr indent="-304800" lvl="3" marL="1828800" rtl="0">
              <a:lnSpc>
                <a:spcPct val="100000"/>
              </a:lnSpc>
              <a:spcBef>
                <a:spcPts val="1000"/>
              </a:spcBef>
              <a:spcAft>
                <a:spcPts val="0"/>
              </a:spcAft>
              <a:buClr>
                <a:schemeClr val="dk2"/>
              </a:buClr>
              <a:buSzPts val="1200"/>
              <a:buFont typeface="Overpass"/>
              <a:buChar char="▰"/>
              <a:defRPr>
                <a:solidFill>
                  <a:schemeClr val="dk1"/>
                </a:solidFill>
                <a:latin typeface="Overpass"/>
                <a:ea typeface="Overpass"/>
                <a:cs typeface="Overpass"/>
                <a:sym typeface="Overpass"/>
              </a:defRPr>
            </a:lvl4pPr>
            <a:lvl5pPr indent="-304800" lvl="4" marL="2286000" rtl="0">
              <a:lnSpc>
                <a:spcPct val="100000"/>
              </a:lnSpc>
              <a:spcBef>
                <a:spcPts val="1000"/>
              </a:spcBef>
              <a:spcAft>
                <a:spcPts val="0"/>
              </a:spcAft>
              <a:buClr>
                <a:schemeClr val="dk2"/>
              </a:buClr>
              <a:buSzPts val="1200"/>
              <a:buFont typeface="Overpass"/>
              <a:buChar char="▰"/>
              <a:defRPr>
                <a:solidFill>
                  <a:schemeClr val="dk1"/>
                </a:solidFill>
                <a:latin typeface="Overpass"/>
                <a:ea typeface="Overpass"/>
                <a:cs typeface="Overpass"/>
                <a:sym typeface="Overpass"/>
              </a:defRPr>
            </a:lvl5pPr>
            <a:lvl6pPr indent="-304800" lvl="5" marL="2743200" rtl="0">
              <a:lnSpc>
                <a:spcPct val="100000"/>
              </a:lnSpc>
              <a:spcBef>
                <a:spcPts val="1000"/>
              </a:spcBef>
              <a:spcAft>
                <a:spcPts val="0"/>
              </a:spcAft>
              <a:buClr>
                <a:schemeClr val="dk2"/>
              </a:buClr>
              <a:buSzPts val="1200"/>
              <a:buFont typeface="Overpass"/>
              <a:buChar char="▰"/>
              <a:defRPr>
                <a:solidFill>
                  <a:schemeClr val="dk1"/>
                </a:solidFill>
                <a:latin typeface="Overpass"/>
                <a:ea typeface="Overpass"/>
                <a:cs typeface="Overpass"/>
                <a:sym typeface="Overpass"/>
              </a:defRPr>
            </a:lvl6pPr>
            <a:lvl7pPr indent="-304800" lvl="6" marL="3200400" rtl="0">
              <a:lnSpc>
                <a:spcPct val="100000"/>
              </a:lnSpc>
              <a:spcBef>
                <a:spcPts val="1000"/>
              </a:spcBef>
              <a:spcAft>
                <a:spcPts val="0"/>
              </a:spcAft>
              <a:buClr>
                <a:schemeClr val="dk2"/>
              </a:buClr>
              <a:buSzPts val="1200"/>
              <a:buFont typeface="Overpass"/>
              <a:buChar char="▰"/>
              <a:defRPr>
                <a:solidFill>
                  <a:schemeClr val="dk1"/>
                </a:solidFill>
                <a:latin typeface="Overpass"/>
                <a:ea typeface="Overpass"/>
                <a:cs typeface="Overpass"/>
                <a:sym typeface="Overpass"/>
              </a:defRPr>
            </a:lvl7pPr>
            <a:lvl8pPr indent="-304800" lvl="7" marL="3657600" rtl="0">
              <a:lnSpc>
                <a:spcPct val="100000"/>
              </a:lnSpc>
              <a:spcBef>
                <a:spcPts val="1000"/>
              </a:spcBef>
              <a:spcAft>
                <a:spcPts val="0"/>
              </a:spcAft>
              <a:buClr>
                <a:schemeClr val="dk2"/>
              </a:buClr>
              <a:buSzPts val="1200"/>
              <a:buFont typeface="Overpass"/>
              <a:buChar char="▰"/>
              <a:defRPr>
                <a:solidFill>
                  <a:schemeClr val="dk1"/>
                </a:solidFill>
                <a:latin typeface="Overpass"/>
                <a:ea typeface="Overpass"/>
                <a:cs typeface="Overpass"/>
                <a:sym typeface="Overpass"/>
              </a:defRPr>
            </a:lvl8pPr>
            <a:lvl9pPr indent="-304800" lvl="8" marL="4114800" rtl="0">
              <a:lnSpc>
                <a:spcPct val="100000"/>
              </a:lnSpc>
              <a:spcBef>
                <a:spcPts val="1000"/>
              </a:spcBef>
              <a:spcAft>
                <a:spcPts val="1000"/>
              </a:spcAft>
              <a:buClr>
                <a:schemeClr val="dk2"/>
              </a:buClr>
              <a:buSzPts val="1200"/>
              <a:buFont typeface="Overpass"/>
              <a:buChar char="▰"/>
              <a:defRPr>
                <a:solidFill>
                  <a:schemeClr val="dk1"/>
                </a:solidFill>
                <a:latin typeface="Overpass"/>
                <a:ea typeface="Overpass"/>
                <a:cs typeface="Overpass"/>
                <a:sym typeface="Overpas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Supporting Image + Right Title/Body">
  <p:cSld name="SECTION_TITLE_AND_DESCRIPTION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3904800" y="627350"/>
            <a:ext cx="4439100" cy="1142700"/>
          </a:xfrm>
          <a:prstGeom prst="rect">
            <a:avLst/>
          </a:prstGeom>
        </p:spPr>
        <p:txBody>
          <a:bodyPr anchorCtr="0" anchor="b" bIns="91425" lIns="0" spcFirstLastPara="1" rIns="0" wrap="square" tIns="91425">
            <a:normAutofit/>
          </a:bodyPr>
          <a:lstStyle>
            <a:lvl1pPr lvl="0" rtl="0">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30" name="Google Shape;30;p5"/>
          <p:cNvSpPr txBox="1"/>
          <p:nvPr>
            <p:ph idx="1" type="body"/>
          </p:nvPr>
        </p:nvSpPr>
        <p:spPr>
          <a:xfrm>
            <a:off x="3904800" y="1778625"/>
            <a:ext cx="4439100" cy="25653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31" name="Google Shape;31;p5"/>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32" name="Google Shape;32;p5"/>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33" name="Google Shape;33;p5"/>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34" name="Google Shape;34;p5"/>
          <p:cNvSpPr/>
          <p:nvPr>
            <p:ph idx="3" type="pic"/>
          </p:nvPr>
        </p:nvSpPr>
        <p:spPr>
          <a:xfrm flipH="1" rot="5400000">
            <a:off x="-948362" y="844238"/>
            <a:ext cx="5219250" cy="3455025"/>
          </a:xfrm>
          <a:prstGeom prst="flowChartManualInpu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 Right Main Image">
  <p:cSld name="SECTION_TITLE_AND_DESCRIPTION_2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6"/>
          <p:cNvSpPr/>
          <p:nvPr/>
        </p:nvSpPr>
        <p:spPr>
          <a:xfrm flipH="1" rot="-5400000">
            <a:off x="4865438" y="832988"/>
            <a:ext cx="5225150" cy="3445575"/>
          </a:xfrm>
          <a:prstGeom prst="flowChartManualInpu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610800" y="3364350"/>
            <a:ext cx="4439100" cy="1142700"/>
          </a:xfrm>
          <a:prstGeom prst="rect">
            <a:avLst/>
          </a:prstGeom>
        </p:spPr>
        <p:txBody>
          <a:bodyPr anchorCtr="0" anchor="t" bIns="91425" lIns="0" spcFirstLastPara="1" rIns="0" wrap="square" tIns="91425">
            <a:normAutofit/>
          </a:bodyPr>
          <a:lstStyle>
            <a:lvl1pPr lvl="0" rtl="0">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38" name="Google Shape;38;p6"/>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39" name="Google Shape;39;p6"/>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40" name="Google Shape;40;p6"/>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41" name="Google Shape;41;p6"/>
          <p:cNvSpPr/>
          <p:nvPr>
            <p:ph idx="2" type="pic"/>
          </p:nvPr>
        </p:nvSpPr>
        <p:spPr>
          <a:xfrm>
            <a:off x="5215675" y="560250"/>
            <a:ext cx="3369600" cy="4023000"/>
          </a:xfrm>
          <a:prstGeom prst="rect">
            <a:avLst/>
          </a:prstGeom>
          <a:noFill/>
          <a:ln>
            <a:noFill/>
          </a:ln>
        </p:spPr>
      </p:sp>
      <p:sp>
        <p:nvSpPr>
          <p:cNvPr id="42" name="Google Shape;42;p6"/>
          <p:cNvSpPr txBox="1"/>
          <p:nvPr>
            <p:ph idx="3" type="subTitle"/>
          </p:nvPr>
        </p:nvSpPr>
        <p:spPr>
          <a:xfrm>
            <a:off x="610800" y="2872175"/>
            <a:ext cx="4439100" cy="393600"/>
          </a:xfrm>
          <a:prstGeom prst="rect">
            <a:avLst/>
          </a:prstGeom>
        </p:spPr>
        <p:txBody>
          <a:bodyPr anchorCtr="0" anchor="b" bIns="0" lIns="0" spcFirstLastPara="1" rIns="0" wrap="square" tIns="0">
            <a:normAutofit/>
          </a:bodyPr>
          <a:lstStyle>
            <a:lvl1pPr lvl="0" rtl="0">
              <a:spcBef>
                <a:spcPts val="0"/>
              </a:spcBef>
              <a:spcAft>
                <a:spcPts val="0"/>
              </a:spcAft>
              <a:buSzPts val="1200"/>
              <a:buNone/>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Main Image + Right Title">
  <p:cSld name="SECTION_TITLE_AND_DESCRIPTION_2_1">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7"/>
          <p:cNvSpPr/>
          <p:nvPr/>
        </p:nvSpPr>
        <p:spPr>
          <a:xfrm rot="5400000">
            <a:off x="-889787" y="814063"/>
            <a:ext cx="5225150" cy="3483425"/>
          </a:xfrm>
          <a:prstGeom prst="flowChartManualInpu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4269475" y="3364350"/>
            <a:ext cx="4439100" cy="1142700"/>
          </a:xfrm>
          <a:prstGeom prst="rect">
            <a:avLst/>
          </a:prstGeom>
        </p:spPr>
        <p:txBody>
          <a:bodyPr anchorCtr="0" anchor="t" bIns="91425" lIns="0" spcFirstLastPara="1" rIns="0" wrap="square" tIns="91425">
            <a:normAutofit/>
          </a:bodyPr>
          <a:lstStyle>
            <a:lvl1pPr lvl="0" rtl="0">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46" name="Google Shape;46;p7"/>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47" name="Google Shape;47;p7"/>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48" name="Google Shape;48;p7"/>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49" name="Google Shape;49;p7"/>
          <p:cNvSpPr/>
          <p:nvPr>
            <p:ph idx="2" type="pic"/>
          </p:nvPr>
        </p:nvSpPr>
        <p:spPr>
          <a:xfrm>
            <a:off x="511150" y="560250"/>
            <a:ext cx="3369600" cy="4023000"/>
          </a:xfrm>
          <a:prstGeom prst="rect">
            <a:avLst/>
          </a:prstGeom>
          <a:noFill/>
          <a:ln>
            <a:noFill/>
          </a:ln>
        </p:spPr>
      </p:sp>
      <p:sp>
        <p:nvSpPr>
          <p:cNvPr id="50" name="Google Shape;50;p7"/>
          <p:cNvSpPr txBox="1"/>
          <p:nvPr>
            <p:ph idx="3" type="subTitle"/>
          </p:nvPr>
        </p:nvSpPr>
        <p:spPr>
          <a:xfrm>
            <a:off x="4269475" y="2872175"/>
            <a:ext cx="4439100" cy="393600"/>
          </a:xfrm>
          <a:prstGeom prst="rect">
            <a:avLst/>
          </a:prstGeom>
        </p:spPr>
        <p:txBody>
          <a:bodyPr anchorCtr="0" anchor="b" bIns="0" lIns="0" spcFirstLastPara="1" rIns="0" wrap="square" tIns="0">
            <a:normAutofit/>
          </a:bodyPr>
          <a:lstStyle>
            <a:lvl1pPr lvl="0" rtl="0">
              <a:spcBef>
                <a:spcPts val="0"/>
              </a:spcBef>
              <a:spcAft>
                <a:spcPts val="0"/>
              </a:spcAft>
              <a:buSzPts val="1200"/>
              <a:buNone/>
              <a:defRPr/>
            </a:lvl1pPr>
            <a:lvl2pPr lvl="1" rtl="0">
              <a:spcBef>
                <a:spcPts val="1000"/>
              </a:spcBef>
              <a:spcAft>
                <a:spcPts val="0"/>
              </a:spcAft>
              <a:buSzPts val="1200"/>
              <a:buNone/>
              <a:defRPr/>
            </a:lvl2pPr>
            <a:lvl3pPr lvl="2" rtl="0">
              <a:spcBef>
                <a:spcPts val="1000"/>
              </a:spcBef>
              <a:spcAft>
                <a:spcPts val="0"/>
              </a:spcAft>
              <a:buSzPts val="1200"/>
              <a:buNone/>
              <a:defRPr/>
            </a:lvl3pPr>
            <a:lvl4pPr lvl="3" rtl="0">
              <a:spcBef>
                <a:spcPts val="1000"/>
              </a:spcBef>
              <a:spcAft>
                <a:spcPts val="0"/>
              </a:spcAft>
              <a:buSzPts val="1200"/>
              <a:buNone/>
              <a:defRPr/>
            </a:lvl4pPr>
            <a:lvl5pPr lvl="4" rtl="0">
              <a:spcBef>
                <a:spcPts val="1000"/>
              </a:spcBef>
              <a:spcAft>
                <a:spcPts val="0"/>
              </a:spcAft>
              <a:buSzPts val="1200"/>
              <a:buNone/>
              <a:defRPr/>
            </a:lvl5pPr>
            <a:lvl6pPr lvl="5" rtl="0">
              <a:spcBef>
                <a:spcPts val="1000"/>
              </a:spcBef>
              <a:spcAft>
                <a:spcPts val="0"/>
              </a:spcAft>
              <a:buSzPts val="1200"/>
              <a:buNone/>
              <a:defRPr/>
            </a:lvl6pPr>
            <a:lvl7pPr lvl="6" rtl="0">
              <a:spcBef>
                <a:spcPts val="1000"/>
              </a:spcBef>
              <a:spcAft>
                <a:spcPts val="0"/>
              </a:spcAft>
              <a:buSzPts val="1200"/>
              <a:buNone/>
              <a:defRPr/>
            </a:lvl7pPr>
            <a:lvl8pPr lvl="7" rtl="0">
              <a:spcBef>
                <a:spcPts val="1000"/>
              </a:spcBef>
              <a:spcAft>
                <a:spcPts val="0"/>
              </a:spcAft>
              <a:buSzPts val="1200"/>
              <a:buNone/>
              <a:defRPr/>
            </a:lvl8pPr>
            <a:lvl9pPr lvl="8" rtl="0">
              <a:spcBef>
                <a:spcPts val="1000"/>
              </a:spcBef>
              <a:spcAft>
                <a:spcPts val="100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 Right Body Text">
  <p:cSld name="SECTION_TITLE_AND_DESCRIPTION_2_1_1">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8"/>
          <p:cNvSpPr/>
          <p:nvPr/>
        </p:nvSpPr>
        <p:spPr>
          <a:xfrm rot="5400000">
            <a:off x="-695737" y="620013"/>
            <a:ext cx="5225150" cy="3871525"/>
          </a:xfrm>
          <a:prstGeom prst="flowChartManualInpu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txBox="1"/>
          <p:nvPr>
            <p:ph type="title"/>
          </p:nvPr>
        </p:nvSpPr>
        <p:spPr>
          <a:xfrm>
            <a:off x="588234" y="2216925"/>
            <a:ext cx="2451300" cy="2117400"/>
          </a:xfrm>
          <a:prstGeom prst="rect">
            <a:avLst/>
          </a:prstGeom>
        </p:spPr>
        <p:txBody>
          <a:bodyPr anchorCtr="0" anchor="t" bIns="91425" lIns="0" spcFirstLastPara="1" rIns="0" wrap="square" tIns="91425">
            <a:normAutofit/>
          </a:bodyPr>
          <a:lstStyle>
            <a:lvl1pPr lvl="0" rtl="0">
              <a:lnSpc>
                <a:spcPct val="80000"/>
              </a:lnSpc>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54" name="Google Shape;54;p8"/>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55" name="Google Shape;55;p8"/>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56" name="Google Shape;56;p8"/>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57" name="Google Shape;57;p8"/>
          <p:cNvSpPr txBox="1"/>
          <p:nvPr>
            <p:ph idx="2" type="subTitle"/>
          </p:nvPr>
        </p:nvSpPr>
        <p:spPr>
          <a:xfrm>
            <a:off x="588234" y="1724750"/>
            <a:ext cx="2451300" cy="393600"/>
          </a:xfrm>
          <a:prstGeom prst="rect">
            <a:avLst/>
          </a:prstGeom>
        </p:spPr>
        <p:txBody>
          <a:bodyPr anchorCtr="0" anchor="b" bIns="0" lIns="0" spcFirstLastPara="1" rIns="0" wrap="square" tIns="0">
            <a:normAutofit/>
          </a:bodyPr>
          <a:lstStyle>
            <a:lvl1pPr lvl="0" rtl="0">
              <a:spcBef>
                <a:spcPts val="0"/>
              </a:spcBef>
              <a:spcAft>
                <a:spcPts val="0"/>
              </a:spcAft>
              <a:buClr>
                <a:schemeClr val="lt1"/>
              </a:buClr>
              <a:buSzPts val="1200"/>
              <a:buNone/>
              <a:defRPr>
                <a:solidFill>
                  <a:schemeClr val="lt1"/>
                </a:solidFill>
              </a:defRPr>
            </a:lvl1pPr>
            <a:lvl2pPr lvl="1" rtl="0">
              <a:spcBef>
                <a:spcPts val="1000"/>
              </a:spcBef>
              <a:spcAft>
                <a:spcPts val="0"/>
              </a:spcAft>
              <a:buClr>
                <a:schemeClr val="lt1"/>
              </a:buClr>
              <a:buSzPts val="1200"/>
              <a:buNone/>
              <a:defRPr>
                <a:solidFill>
                  <a:schemeClr val="lt1"/>
                </a:solidFill>
              </a:defRPr>
            </a:lvl2pPr>
            <a:lvl3pPr lvl="2" rtl="0">
              <a:spcBef>
                <a:spcPts val="1000"/>
              </a:spcBef>
              <a:spcAft>
                <a:spcPts val="0"/>
              </a:spcAft>
              <a:buClr>
                <a:schemeClr val="lt1"/>
              </a:buClr>
              <a:buSzPts val="1200"/>
              <a:buNone/>
              <a:defRPr>
                <a:solidFill>
                  <a:schemeClr val="lt1"/>
                </a:solidFill>
              </a:defRPr>
            </a:lvl3pPr>
            <a:lvl4pPr lvl="3" rtl="0">
              <a:spcBef>
                <a:spcPts val="1000"/>
              </a:spcBef>
              <a:spcAft>
                <a:spcPts val="0"/>
              </a:spcAft>
              <a:buClr>
                <a:schemeClr val="lt1"/>
              </a:buClr>
              <a:buSzPts val="1200"/>
              <a:buNone/>
              <a:defRPr>
                <a:solidFill>
                  <a:schemeClr val="lt1"/>
                </a:solidFill>
              </a:defRPr>
            </a:lvl4pPr>
            <a:lvl5pPr lvl="4" rtl="0">
              <a:spcBef>
                <a:spcPts val="1000"/>
              </a:spcBef>
              <a:spcAft>
                <a:spcPts val="0"/>
              </a:spcAft>
              <a:buClr>
                <a:schemeClr val="lt1"/>
              </a:buClr>
              <a:buSzPts val="1200"/>
              <a:buNone/>
              <a:defRPr>
                <a:solidFill>
                  <a:schemeClr val="lt1"/>
                </a:solidFill>
              </a:defRPr>
            </a:lvl5pPr>
            <a:lvl6pPr lvl="5" rtl="0">
              <a:spcBef>
                <a:spcPts val="1000"/>
              </a:spcBef>
              <a:spcAft>
                <a:spcPts val="0"/>
              </a:spcAft>
              <a:buClr>
                <a:schemeClr val="lt1"/>
              </a:buClr>
              <a:buSzPts val="1200"/>
              <a:buNone/>
              <a:defRPr>
                <a:solidFill>
                  <a:schemeClr val="lt1"/>
                </a:solidFill>
              </a:defRPr>
            </a:lvl6pPr>
            <a:lvl7pPr lvl="6" rtl="0">
              <a:spcBef>
                <a:spcPts val="1000"/>
              </a:spcBef>
              <a:spcAft>
                <a:spcPts val="0"/>
              </a:spcAft>
              <a:buClr>
                <a:schemeClr val="lt1"/>
              </a:buClr>
              <a:buSzPts val="1200"/>
              <a:buNone/>
              <a:defRPr>
                <a:solidFill>
                  <a:schemeClr val="lt1"/>
                </a:solidFill>
              </a:defRPr>
            </a:lvl7pPr>
            <a:lvl8pPr lvl="7" rtl="0">
              <a:spcBef>
                <a:spcPts val="1000"/>
              </a:spcBef>
              <a:spcAft>
                <a:spcPts val="0"/>
              </a:spcAft>
              <a:buClr>
                <a:schemeClr val="lt1"/>
              </a:buClr>
              <a:buSzPts val="1200"/>
              <a:buNone/>
              <a:defRPr>
                <a:solidFill>
                  <a:schemeClr val="lt1"/>
                </a:solidFill>
              </a:defRPr>
            </a:lvl8pPr>
            <a:lvl9pPr lvl="8" rtl="0">
              <a:spcBef>
                <a:spcPts val="1000"/>
              </a:spcBef>
              <a:spcAft>
                <a:spcPts val="1000"/>
              </a:spcAft>
              <a:buClr>
                <a:schemeClr val="lt1"/>
              </a:buClr>
              <a:buSzPts val="1200"/>
              <a:buNone/>
              <a:defRPr>
                <a:solidFill>
                  <a:schemeClr val="lt1"/>
                </a:solidFill>
              </a:defRPr>
            </a:lvl9pPr>
          </a:lstStyle>
          <a:p/>
        </p:txBody>
      </p:sp>
      <p:sp>
        <p:nvSpPr>
          <p:cNvPr id="58" name="Google Shape;58;p8"/>
          <p:cNvSpPr txBox="1"/>
          <p:nvPr>
            <p:ph idx="3" type="body"/>
          </p:nvPr>
        </p:nvSpPr>
        <p:spPr>
          <a:xfrm>
            <a:off x="4420550" y="1058514"/>
            <a:ext cx="4136700" cy="1226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59" name="Google Shape;59;p8"/>
          <p:cNvSpPr txBox="1"/>
          <p:nvPr>
            <p:ph idx="4" type="subTitle"/>
          </p:nvPr>
        </p:nvSpPr>
        <p:spPr>
          <a:xfrm>
            <a:off x="4420550" y="589500"/>
            <a:ext cx="41367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
        <p:nvSpPr>
          <p:cNvPr id="60" name="Google Shape;60;p8"/>
          <p:cNvSpPr txBox="1"/>
          <p:nvPr>
            <p:ph idx="5" type="body"/>
          </p:nvPr>
        </p:nvSpPr>
        <p:spPr>
          <a:xfrm>
            <a:off x="4420550" y="3212925"/>
            <a:ext cx="4136700" cy="1226100"/>
          </a:xfrm>
          <a:prstGeom prst="rect">
            <a:avLst/>
          </a:prstGeom>
        </p:spPr>
        <p:txBody>
          <a:bodyPr anchorCtr="0" anchor="t" bIns="0" lIns="0" spcFirstLastPara="1" rIns="0" wrap="square" tIns="0">
            <a:normAutofit/>
          </a:bodyPr>
          <a:lstStyle>
            <a:lvl1pPr indent="-304800" lvl="0" marL="457200" rtl="0">
              <a:spcBef>
                <a:spcPts val="0"/>
              </a:spcBef>
              <a:spcAft>
                <a:spcPts val="0"/>
              </a:spcAft>
              <a:buSzPts val="1200"/>
              <a:buChar char="▰"/>
              <a:defRPr/>
            </a:lvl1pPr>
            <a:lvl2pPr indent="-304800" lvl="1" marL="914400" rtl="0">
              <a:spcBef>
                <a:spcPts val="1000"/>
              </a:spcBef>
              <a:spcAft>
                <a:spcPts val="0"/>
              </a:spcAft>
              <a:buSzPts val="1200"/>
              <a:buChar char="▰"/>
              <a:defRPr/>
            </a:lvl2pPr>
            <a:lvl3pPr indent="-304800" lvl="2" marL="1371600" rtl="0">
              <a:spcBef>
                <a:spcPts val="1000"/>
              </a:spcBef>
              <a:spcAft>
                <a:spcPts val="0"/>
              </a:spcAft>
              <a:buSzPts val="12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61" name="Google Shape;61;p8"/>
          <p:cNvSpPr txBox="1"/>
          <p:nvPr>
            <p:ph idx="6" type="subTitle"/>
          </p:nvPr>
        </p:nvSpPr>
        <p:spPr>
          <a:xfrm>
            <a:off x="4420550" y="2743912"/>
            <a:ext cx="4136700" cy="411300"/>
          </a:xfrm>
          <a:prstGeom prst="rect">
            <a:avLst/>
          </a:prstGeom>
        </p:spPr>
        <p:txBody>
          <a:bodyPr anchorCtr="0" anchor="b" bIns="0" lIns="0" spcFirstLastPara="1" rIns="0" wrap="square" tIns="0">
            <a:normAutofit/>
          </a:bodyPr>
          <a:lstStyle>
            <a:lvl1pPr lvl="0" rtl="0">
              <a:spcBef>
                <a:spcPts val="0"/>
              </a:spcBef>
              <a:spcAft>
                <a:spcPts val="0"/>
              </a:spcAft>
              <a:buSzPts val="1400"/>
              <a:buFont typeface="Red Hat Display"/>
              <a:buNone/>
              <a:defRPr b="1" sz="1400">
                <a:latin typeface="Red Hat Display"/>
                <a:ea typeface="Red Hat Display"/>
                <a:cs typeface="Red Hat Display"/>
                <a:sym typeface="Red Hat Display"/>
              </a:defRPr>
            </a:lvl1pPr>
            <a:lvl2pPr lvl="1" rtl="0">
              <a:spcBef>
                <a:spcPts val="1000"/>
              </a:spcBef>
              <a:spcAft>
                <a:spcPts val="0"/>
              </a:spcAft>
              <a:buSzPts val="1200"/>
              <a:buFont typeface="Red Hat Display"/>
              <a:buNone/>
              <a:defRPr b="1">
                <a:latin typeface="Red Hat Display"/>
                <a:ea typeface="Red Hat Display"/>
                <a:cs typeface="Red Hat Display"/>
                <a:sym typeface="Red Hat Display"/>
              </a:defRPr>
            </a:lvl2pPr>
            <a:lvl3pPr lvl="2" rtl="0">
              <a:spcBef>
                <a:spcPts val="1000"/>
              </a:spcBef>
              <a:spcAft>
                <a:spcPts val="0"/>
              </a:spcAft>
              <a:buSzPts val="1200"/>
              <a:buFont typeface="Red Hat Display"/>
              <a:buNone/>
              <a:defRPr b="1">
                <a:latin typeface="Red Hat Display"/>
                <a:ea typeface="Red Hat Display"/>
                <a:cs typeface="Red Hat Display"/>
                <a:sym typeface="Red Hat Display"/>
              </a:defRPr>
            </a:lvl3pPr>
            <a:lvl4pPr lvl="3" rtl="0">
              <a:spcBef>
                <a:spcPts val="1000"/>
              </a:spcBef>
              <a:spcAft>
                <a:spcPts val="0"/>
              </a:spcAft>
              <a:buSzPts val="1200"/>
              <a:buFont typeface="Red Hat Display"/>
              <a:buNone/>
              <a:defRPr b="1">
                <a:latin typeface="Red Hat Display"/>
                <a:ea typeface="Red Hat Display"/>
                <a:cs typeface="Red Hat Display"/>
                <a:sym typeface="Red Hat Display"/>
              </a:defRPr>
            </a:lvl4pPr>
            <a:lvl5pPr lvl="4" rtl="0">
              <a:spcBef>
                <a:spcPts val="1000"/>
              </a:spcBef>
              <a:spcAft>
                <a:spcPts val="0"/>
              </a:spcAft>
              <a:buSzPts val="1200"/>
              <a:buFont typeface="Red Hat Display"/>
              <a:buNone/>
              <a:defRPr b="1">
                <a:latin typeface="Red Hat Display"/>
                <a:ea typeface="Red Hat Display"/>
                <a:cs typeface="Red Hat Display"/>
                <a:sym typeface="Red Hat Display"/>
              </a:defRPr>
            </a:lvl5pPr>
            <a:lvl6pPr lvl="5" rtl="0">
              <a:spcBef>
                <a:spcPts val="1000"/>
              </a:spcBef>
              <a:spcAft>
                <a:spcPts val="0"/>
              </a:spcAft>
              <a:buSzPts val="1200"/>
              <a:buFont typeface="Red Hat Display"/>
              <a:buNone/>
              <a:defRPr b="1">
                <a:latin typeface="Red Hat Display"/>
                <a:ea typeface="Red Hat Display"/>
                <a:cs typeface="Red Hat Display"/>
                <a:sym typeface="Red Hat Display"/>
              </a:defRPr>
            </a:lvl6pPr>
            <a:lvl7pPr lvl="6" rtl="0">
              <a:spcBef>
                <a:spcPts val="1000"/>
              </a:spcBef>
              <a:spcAft>
                <a:spcPts val="0"/>
              </a:spcAft>
              <a:buSzPts val="1200"/>
              <a:buFont typeface="Red Hat Display"/>
              <a:buNone/>
              <a:defRPr b="1">
                <a:latin typeface="Red Hat Display"/>
                <a:ea typeface="Red Hat Display"/>
                <a:cs typeface="Red Hat Display"/>
                <a:sym typeface="Red Hat Display"/>
              </a:defRPr>
            </a:lvl7pPr>
            <a:lvl8pPr lvl="7" rtl="0">
              <a:spcBef>
                <a:spcPts val="1000"/>
              </a:spcBef>
              <a:spcAft>
                <a:spcPts val="0"/>
              </a:spcAft>
              <a:buSzPts val="1200"/>
              <a:buFont typeface="Red Hat Display"/>
              <a:buNone/>
              <a:defRPr b="1">
                <a:latin typeface="Red Hat Display"/>
                <a:ea typeface="Red Hat Display"/>
                <a:cs typeface="Red Hat Display"/>
                <a:sym typeface="Red Hat Display"/>
              </a:defRPr>
            </a:lvl8pPr>
            <a:lvl9pPr lvl="8" rtl="0">
              <a:spcBef>
                <a:spcPts val="1000"/>
              </a:spcBef>
              <a:spcAft>
                <a:spcPts val="1000"/>
              </a:spcAft>
              <a:buSzPts val="1200"/>
              <a:buFont typeface="Red Hat Display"/>
              <a:buNone/>
              <a:defRPr b="1">
                <a:latin typeface="Red Hat Display"/>
                <a:ea typeface="Red Hat Display"/>
                <a:cs typeface="Red Hat Display"/>
                <a:sym typeface="Red Hat Display"/>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Title + Bottom Main Image">
  <p:cSld name="SECTION_TITLE_AND_DESCRIPTION_1_2">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9"/>
          <p:cNvSpPr txBox="1"/>
          <p:nvPr>
            <p:ph type="title"/>
          </p:nvPr>
        </p:nvSpPr>
        <p:spPr>
          <a:xfrm>
            <a:off x="861475" y="749925"/>
            <a:ext cx="7420800" cy="597000"/>
          </a:xfrm>
          <a:prstGeom prst="rect">
            <a:avLst/>
          </a:prstGeom>
        </p:spPr>
        <p:txBody>
          <a:bodyPr anchorCtr="0" anchor="t" bIns="91425" lIns="0" spcFirstLastPara="1" rIns="0" wrap="square" tIns="91425">
            <a:normAutofit/>
          </a:bodyPr>
          <a:lstStyle>
            <a:lvl1pPr lvl="0" rtl="0">
              <a:lnSpc>
                <a:spcPct val="80000"/>
              </a:lnSpc>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4" name="Google Shape;64;p9"/>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65" name="Google Shape;65;p9"/>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66" name="Google Shape;66;p9"/>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67" name="Google Shape;67;p9"/>
          <p:cNvSpPr txBox="1"/>
          <p:nvPr>
            <p:ph idx="2" type="subTitle"/>
          </p:nvPr>
        </p:nvSpPr>
        <p:spPr>
          <a:xfrm>
            <a:off x="861475" y="356325"/>
            <a:ext cx="4928400" cy="315900"/>
          </a:xfrm>
          <a:prstGeom prst="rect">
            <a:avLst/>
          </a:prstGeom>
        </p:spPr>
        <p:txBody>
          <a:bodyPr anchorCtr="0" anchor="b" bIns="0" lIns="0" spcFirstLastPara="1" rIns="0" wrap="square" tIns="0">
            <a:normAutofit/>
          </a:bodyPr>
          <a:lstStyle>
            <a:lvl1pPr lvl="0">
              <a:spcBef>
                <a:spcPts val="0"/>
              </a:spcBef>
              <a:spcAft>
                <a:spcPts val="0"/>
              </a:spcAft>
              <a:buSzPts val="1200"/>
              <a:buNone/>
              <a:defRPr/>
            </a:lvl1pPr>
            <a:lvl2pPr lvl="1">
              <a:spcBef>
                <a:spcPts val="1000"/>
              </a:spcBef>
              <a:spcAft>
                <a:spcPts val="0"/>
              </a:spcAft>
              <a:buSzPts val="1200"/>
              <a:buNone/>
              <a:defRPr/>
            </a:lvl2pPr>
            <a:lvl3pPr lvl="2">
              <a:spcBef>
                <a:spcPts val="1000"/>
              </a:spcBef>
              <a:spcAft>
                <a:spcPts val="0"/>
              </a:spcAft>
              <a:buSzPts val="1200"/>
              <a:buNone/>
              <a:defRPr/>
            </a:lvl3pPr>
            <a:lvl4pPr lvl="3">
              <a:spcBef>
                <a:spcPts val="1000"/>
              </a:spcBef>
              <a:spcAft>
                <a:spcPts val="0"/>
              </a:spcAft>
              <a:buSzPts val="1200"/>
              <a:buNone/>
              <a:defRPr/>
            </a:lvl4pPr>
            <a:lvl5pPr lvl="4">
              <a:spcBef>
                <a:spcPts val="1000"/>
              </a:spcBef>
              <a:spcAft>
                <a:spcPts val="0"/>
              </a:spcAft>
              <a:buSzPts val="1200"/>
              <a:buNone/>
              <a:defRPr/>
            </a:lvl5pPr>
            <a:lvl6pPr lvl="5">
              <a:spcBef>
                <a:spcPts val="1000"/>
              </a:spcBef>
              <a:spcAft>
                <a:spcPts val="0"/>
              </a:spcAft>
              <a:buSzPts val="1200"/>
              <a:buNone/>
              <a:defRPr/>
            </a:lvl6pPr>
            <a:lvl7pPr lvl="6">
              <a:spcBef>
                <a:spcPts val="1000"/>
              </a:spcBef>
              <a:spcAft>
                <a:spcPts val="0"/>
              </a:spcAft>
              <a:buSzPts val="1200"/>
              <a:buNone/>
              <a:defRPr/>
            </a:lvl7pPr>
            <a:lvl8pPr lvl="7">
              <a:spcBef>
                <a:spcPts val="1000"/>
              </a:spcBef>
              <a:spcAft>
                <a:spcPts val="0"/>
              </a:spcAft>
              <a:buSzPts val="1200"/>
              <a:buNone/>
              <a:defRPr/>
            </a:lvl8pPr>
            <a:lvl9pPr lvl="8">
              <a:spcBef>
                <a:spcPts val="1000"/>
              </a:spcBef>
              <a:spcAft>
                <a:spcPts val="1000"/>
              </a:spcAft>
              <a:buSzPts val="1200"/>
              <a:buNone/>
              <a:defRPr/>
            </a:lvl9pPr>
          </a:lstStyle>
          <a:p/>
        </p:txBody>
      </p:sp>
      <p:sp>
        <p:nvSpPr>
          <p:cNvPr id="68" name="Google Shape;68;p9"/>
          <p:cNvSpPr/>
          <p:nvPr>
            <p:ph idx="3" type="pic"/>
          </p:nvPr>
        </p:nvSpPr>
        <p:spPr>
          <a:xfrm>
            <a:off x="861600" y="1542925"/>
            <a:ext cx="7420800" cy="30282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creen image">
  <p:cSld name="SECTION_TITLE_AND_DESCRIPTION_1_2_1">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0"/>
          <p:cNvSpPr txBox="1"/>
          <p:nvPr>
            <p:ph idx="12" type="sldNum"/>
          </p:nvPr>
        </p:nvSpPr>
        <p:spPr>
          <a:xfrm>
            <a:off x="8708578" y="4780050"/>
            <a:ext cx="444300" cy="393600"/>
          </a:xfrm>
          <a:prstGeom prst="rect">
            <a:avLst/>
          </a:prstGeom>
          <a:noFill/>
          <a:ln>
            <a:noFill/>
          </a:ln>
        </p:spPr>
        <p:txBody>
          <a:bodyPr anchorCtr="0" anchor="ctr" bIns="91425" lIns="91425" spcFirstLastPara="1" rIns="91425" wrap="square" tIns="91425">
            <a:noAutofit/>
          </a:bodyPr>
          <a:lstStyle>
            <a:lvl1pPr lvl="0" rtl="0" algn="r">
              <a:buNone/>
              <a:defRPr sz="2000">
                <a:solidFill>
                  <a:schemeClr val="lt2"/>
                </a:solidFill>
                <a:latin typeface="Red Hat Display Light"/>
                <a:ea typeface="Red Hat Display Light"/>
                <a:cs typeface="Red Hat Display Light"/>
                <a:sym typeface="Red Hat Display Light"/>
              </a:defRPr>
            </a:lvl1pPr>
            <a:lvl2pPr lvl="1" rtl="0" algn="r">
              <a:buNone/>
              <a:defRPr sz="2000">
                <a:solidFill>
                  <a:schemeClr val="lt2"/>
                </a:solidFill>
                <a:latin typeface="Red Hat Display Light"/>
                <a:ea typeface="Red Hat Display Light"/>
                <a:cs typeface="Red Hat Display Light"/>
                <a:sym typeface="Red Hat Display Light"/>
              </a:defRPr>
            </a:lvl2pPr>
            <a:lvl3pPr lvl="2" rtl="0" algn="r">
              <a:buNone/>
              <a:defRPr sz="2000">
                <a:solidFill>
                  <a:schemeClr val="lt2"/>
                </a:solidFill>
                <a:latin typeface="Red Hat Display Light"/>
                <a:ea typeface="Red Hat Display Light"/>
                <a:cs typeface="Red Hat Display Light"/>
                <a:sym typeface="Red Hat Display Light"/>
              </a:defRPr>
            </a:lvl3pPr>
            <a:lvl4pPr lvl="3" rtl="0" algn="r">
              <a:buNone/>
              <a:defRPr sz="2000">
                <a:solidFill>
                  <a:schemeClr val="lt2"/>
                </a:solidFill>
                <a:latin typeface="Red Hat Display Light"/>
                <a:ea typeface="Red Hat Display Light"/>
                <a:cs typeface="Red Hat Display Light"/>
                <a:sym typeface="Red Hat Display Light"/>
              </a:defRPr>
            </a:lvl4pPr>
            <a:lvl5pPr lvl="4" rtl="0" algn="r">
              <a:buNone/>
              <a:defRPr sz="2000">
                <a:solidFill>
                  <a:schemeClr val="lt2"/>
                </a:solidFill>
                <a:latin typeface="Red Hat Display Light"/>
                <a:ea typeface="Red Hat Display Light"/>
                <a:cs typeface="Red Hat Display Light"/>
                <a:sym typeface="Red Hat Display Light"/>
              </a:defRPr>
            </a:lvl5pPr>
            <a:lvl6pPr lvl="5" rtl="0" algn="r">
              <a:buNone/>
              <a:defRPr sz="2000">
                <a:solidFill>
                  <a:schemeClr val="lt2"/>
                </a:solidFill>
                <a:latin typeface="Red Hat Display Light"/>
                <a:ea typeface="Red Hat Display Light"/>
                <a:cs typeface="Red Hat Display Light"/>
                <a:sym typeface="Red Hat Display Light"/>
              </a:defRPr>
            </a:lvl6pPr>
            <a:lvl7pPr lvl="6" rtl="0" algn="r">
              <a:buNone/>
              <a:defRPr sz="2000">
                <a:solidFill>
                  <a:schemeClr val="lt2"/>
                </a:solidFill>
                <a:latin typeface="Red Hat Display Light"/>
                <a:ea typeface="Red Hat Display Light"/>
                <a:cs typeface="Red Hat Display Light"/>
                <a:sym typeface="Red Hat Display Light"/>
              </a:defRPr>
            </a:lvl7pPr>
            <a:lvl8pPr lvl="7" rtl="0" algn="r">
              <a:buNone/>
              <a:defRPr sz="2000">
                <a:solidFill>
                  <a:schemeClr val="lt2"/>
                </a:solidFill>
                <a:latin typeface="Red Hat Display Light"/>
                <a:ea typeface="Red Hat Display Light"/>
                <a:cs typeface="Red Hat Display Light"/>
                <a:sym typeface="Red Hat Display Light"/>
              </a:defRPr>
            </a:lvl8pPr>
            <a:lvl9pPr lvl="8" rtl="0" algn="r">
              <a:buNone/>
              <a:defRPr sz="2000">
                <a:solidFill>
                  <a:schemeClr val="lt2"/>
                </a:solidFill>
                <a:latin typeface="Red Hat Display Light"/>
                <a:ea typeface="Red Hat Display Light"/>
                <a:cs typeface="Red Hat Display Light"/>
                <a:sym typeface="Red Hat Display Light"/>
              </a:defRPr>
            </a:lvl9pPr>
          </a:lstStyle>
          <a:p>
            <a:pPr indent="0" lvl="0" marL="0" rtl="0" algn="r">
              <a:spcBef>
                <a:spcPts val="0"/>
              </a:spcBef>
              <a:spcAft>
                <a:spcPts val="0"/>
              </a:spcAft>
              <a:buNone/>
            </a:pPr>
            <a:fld id="{00000000-1234-1234-1234-123412341234}" type="slidenum">
              <a:rPr lang="en"/>
              <a:t>‹#›</a:t>
            </a:fld>
            <a:endParaRPr sz="1600"/>
          </a:p>
        </p:txBody>
      </p:sp>
      <p:sp>
        <p:nvSpPr>
          <p:cNvPr id="71" name="Google Shape;71;p10"/>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lvl1pPr lvl="0" rtl="0" algn="r">
              <a:lnSpc>
                <a:spcPct val="100000"/>
              </a:lnSpc>
              <a:spcBef>
                <a:spcPts val="0"/>
              </a:spcBef>
              <a:spcAft>
                <a:spcPts val="0"/>
              </a:spcAft>
              <a:buClr>
                <a:schemeClr val="lt2"/>
              </a:buClr>
              <a:buSzPts val="800"/>
              <a:buNone/>
              <a:defRPr sz="800">
                <a:solidFill>
                  <a:schemeClr val="lt2"/>
                </a:solidFill>
              </a:defRPr>
            </a:lvl1pPr>
            <a:lvl2pPr lvl="1" rtl="0" algn="r">
              <a:lnSpc>
                <a:spcPct val="100000"/>
              </a:lnSpc>
              <a:spcBef>
                <a:spcPts val="1000"/>
              </a:spcBef>
              <a:spcAft>
                <a:spcPts val="0"/>
              </a:spcAft>
              <a:buClr>
                <a:schemeClr val="lt2"/>
              </a:buClr>
              <a:buSzPts val="800"/>
              <a:buNone/>
              <a:defRPr sz="800">
                <a:solidFill>
                  <a:schemeClr val="lt2"/>
                </a:solidFill>
              </a:defRPr>
            </a:lvl2pPr>
            <a:lvl3pPr lvl="2" rtl="0" algn="r">
              <a:lnSpc>
                <a:spcPct val="100000"/>
              </a:lnSpc>
              <a:spcBef>
                <a:spcPts val="1000"/>
              </a:spcBef>
              <a:spcAft>
                <a:spcPts val="0"/>
              </a:spcAft>
              <a:buClr>
                <a:schemeClr val="lt2"/>
              </a:buClr>
              <a:buSzPts val="800"/>
              <a:buNone/>
              <a:defRPr sz="800">
                <a:solidFill>
                  <a:schemeClr val="lt2"/>
                </a:solidFill>
              </a:defRPr>
            </a:lvl3pPr>
            <a:lvl4pPr lvl="3" rtl="0" algn="r">
              <a:lnSpc>
                <a:spcPct val="100000"/>
              </a:lnSpc>
              <a:spcBef>
                <a:spcPts val="1000"/>
              </a:spcBef>
              <a:spcAft>
                <a:spcPts val="0"/>
              </a:spcAft>
              <a:buClr>
                <a:schemeClr val="lt2"/>
              </a:buClr>
              <a:buSzPts val="800"/>
              <a:buNone/>
              <a:defRPr sz="800">
                <a:solidFill>
                  <a:schemeClr val="lt2"/>
                </a:solidFill>
              </a:defRPr>
            </a:lvl4pPr>
            <a:lvl5pPr lvl="4" rtl="0" algn="r">
              <a:lnSpc>
                <a:spcPct val="100000"/>
              </a:lnSpc>
              <a:spcBef>
                <a:spcPts val="1000"/>
              </a:spcBef>
              <a:spcAft>
                <a:spcPts val="0"/>
              </a:spcAft>
              <a:buClr>
                <a:schemeClr val="lt2"/>
              </a:buClr>
              <a:buSzPts val="800"/>
              <a:buNone/>
              <a:defRPr sz="800">
                <a:solidFill>
                  <a:schemeClr val="lt2"/>
                </a:solidFill>
              </a:defRPr>
            </a:lvl5pPr>
            <a:lvl6pPr lvl="5" rtl="0" algn="r">
              <a:lnSpc>
                <a:spcPct val="100000"/>
              </a:lnSpc>
              <a:spcBef>
                <a:spcPts val="1000"/>
              </a:spcBef>
              <a:spcAft>
                <a:spcPts val="0"/>
              </a:spcAft>
              <a:buClr>
                <a:schemeClr val="lt2"/>
              </a:buClr>
              <a:buSzPts val="800"/>
              <a:buNone/>
              <a:defRPr sz="800">
                <a:solidFill>
                  <a:schemeClr val="lt2"/>
                </a:solidFill>
              </a:defRPr>
            </a:lvl6pPr>
            <a:lvl7pPr lvl="6" rtl="0" algn="r">
              <a:lnSpc>
                <a:spcPct val="100000"/>
              </a:lnSpc>
              <a:spcBef>
                <a:spcPts val="1000"/>
              </a:spcBef>
              <a:spcAft>
                <a:spcPts val="0"/>
              </a:spcAft>
              <a:buClr>
                <a:schemeClr val="lt2"/>
              </a:buClr>
              <a:buSzPts val="800"/>
              <a:buNone/>
              <a:defRPr sz="800">
                <a:solidFill>
                  <a:schemeClr val="lt2"/>
                </a:solidFill>
              </a:defRPr>
            </a:lvl7pPr>
            <a:lvl8pPr lvl="7" rtl="0" algn="r">
              <a:lnSpc>
                <a:spcPct val="100000"/>
              </a:lnSpc>
              <a:spcBef>
                <a:spcPts val="1000"/>
              </a:spcBef>
              <a:spcAft>
                <a:spcPts val="0"/>
              </a:spcAft>
              <a:buClr>
                <a:schemeClr val="lt2"/>
              </a:buClr>
              <a:buSzPts val="800"/>
              <a:buNone/>
              <a:defRPr sz="800">
                <a:solidFill>
                  <a:schemeClr val="lt2"/>
                </a:solidFill>
              </a:defRPr>
            </a:lvl8pPr>
            <a:lvl9pPr lvl="8" rtl="0" algn="r">
              <a:lnSpc>
                <a:spcPct val="100000"/>
              </a:lnSpc>
              <a:spcBef>
                <a:spcPts val="1000"/>
              </a:spcBef>
              <a:spcAft>
                <a:spcPts val="1000"/>
              </a:spcAft>
              <a:buClr>
                <a:schemeClr val="lt2"/>
              </a:buClr>
              <a:buSzPts val="800"/>
              <a:buNone/>
              <a:defRPr sz="800">
                <a:solidFill>
                  <a:schemeClr val="lt2"/>
                </a:solidFill>
              </a:defRPr>
            </a:lvl9pPr>
          </a:lstStyle>
          <a:p/>
        </p:txBody>
      </p:sp>
      <p:pic>
        <p:nvPicPr>
          <p:cNvPr id="72" name="Google Shape;72;p10"/>
          <p:cNvPicPr preferRelativeResize="0"/>
          <p:nvPr/>
        </p:nvPicPr>
        <p:blipFill>
          <a:blip r:embed="rId3">
            <a:alphaModFix/>
          </a:blip>
          <a:stretch>
            <a:fillRect/>
          </a:stretch>
        </p:blipFill>
        <p:spPr>
          <a:xfrm>
            <a:off x="132523" y="4898852"/>
            <a:ext cx="1249475" cy="170200"/>
          </a:xfrm>
          <a:prstGeom prst="rect">
            <a:avLst/>
          </a:prstGeom>
          <a:noFill/>
          <a:ln>
            <a:noFill/>
          </a:ln>
        </p:spPr>
      </p:pic>
      <p:sp>
        <p:nvSpPr>
          <p:cNvPr id="73" name="Google Shape;73;p10"/>
          <p:cNvSpPr txBox="1"/>
          <p:nvPr>
            <p:ph type="title"/>
          </p:nvPr>
        </p:nvSpPr>
        <p:spPr>
          <a:xfrm>
            <a:off x="170852" y="37863"/>
            <a:ext cx="5272500" cy="489600"/>
          </a:xfrm>
          <a:prstGeom prst="rect">
            <a:avLst/>
          </a:prstGeom>
        </p:spPr>
        <p:txBody>
          <a:bodyPr anchorCtr="0" anchor="ctr" bIns="91425" lIns="0" spcFirstLastPara="1" rIns="0"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800"/>
              <a:buFont typeface="Red Hat Display"/>
              <a:buNone/>
              <a:defRPr b="1">
                <a:latin typeface="Red Hat Display"/>
                <a:ea typeface="Red Hat Display"/>
                <a:cs typeface="Red Hat Display"/>
                <a:sym typeface="Red Hat Display"/>
              </a:defRPr>
            </a:lvl2pPr>
            <a:lvl3pPr lvl="2">
              <a:spcBef>
                <a:spcPts val="0"/>
              </a:spcBef>
              <a:spcAft>
                <a:spcPts val="0"/>
              </a:spcAft>
              <a:buSzPts val="2800"/>
              <a:buFont typeface="Red Hat Display"/>
              <a:buNone/>
              <a:defRPr b="1">
                <a:latin typeface="Red Hat Display"/>
                <a:ea typeface="Red Hat Display"/>
                <a:cs typeface="Red Hat Display"/>
                <a:sym typeface="Red Hat Display"/>
              </a:defRPr>
            </a:lvl3pPr>
            <a:lvl4pPr lvl="3">
              <a:spcBef>
                <a:spcPts val="0"/>
              </a:spcBef>
              <a:spcAft>
                <a:spcPts val="0"/>
              </a:spcAft>
              <a:buSzPts val="2800"/>
              <a:buFont typeface="Red Hat Display"/>
              <a:buNone/>
              <a:defRPr b="1">
                <a:latin typeface="Red Hat Display"/>
                <a:ea typeface="Red Hat Display"/>
                <a:cs typeface="Red Hat Display"/>
                <a:sym typeface="Red Hat Display"/>
              </a:defRPr>
            </a:lvl4pPr>
            <a:lvl5pPr lvl="4">
              <a:spcBef>
                <a:spcPts val="0"/>
              </a:spcBef>
              <a:spcAft>
                <a:spcPts val="0"/>
              </a:spcAft>
              <a:buSzPts val="2800"/>
              <a:buFont typeface="Red Hat Display"/>
              <a:buNone/>
              <a:defRPr b="1">
                <a:latin typeface="Red Hat Display"/>
                <a:ea typeface="Red Hat Display"/>
                <a:cs typeface="Red Hat Display"/>
                <a:sym typeface="Red Hat Display"/>
              </a:defRPr>
            </a:lvl5pPr>
            <a:lvl6pPr lvl="5">
              <a:spcBef>
                <a:spcPts val="0"/>
              </a:spcBef>
              <a:spcAft>
                <a:spcPts val="0"/>
              </a:spcAft>
              <a:buSzPts val="2800"/>
              <a:buFont typeface="Red Hat Display"/>
              <a:buNone/>
              <a:defRPr b="1">
                <a:latin typeface="Red Hat Display"/>
                <a:ea typeface="Red Hat Display"/>
                <a:cs typeface="Red Hat Display"/>
                <a:sym typeface="Red Hat Display"/>
              </a:defRPr>
            </a:lvl6pPr>
            <a:lvl7pPr lvl="6">
              <a:spcBef>
                <a:spcPts val="0"/>
              </a:spcBef>
              <a:spcAft>
                <a:spcPts val="0"/>
              </a:spcAft>
              <a:buSzPts val="2800"/>
              <a:buFont typeface="Red Hat Display"/>
              <a:buNone/>
              <a:defRPr b="1">
                <a:latin typeface="Red Hat Display"/>
                <a:ea typeface="Red Hat Display"/>
                <a:cs typeface="Red Hat Display"/>
                <a:sym typeface="Red Hat Display"/>
              </a:defRPr>
            </a:lvl7pPr>
            <a:lvl8pPr lvl="7">
              <a:spcBef>
                <a:spcPts val="0"/>
              </a:spcBef>
              <a:spcAft>
                <a:spcPts val="0"/>
              </a:spcAft>
              <a:buSzPts val="2800"/>
              <a:buFont typeface="Red Hat Display"/>
              <a:buNone/>
              <a:defRPr b="1">
                <a:latin typeface="Red Hat Display"/>
                <a:ea typeface="Red Hat Display"/>
                <a:cs typeface="Red Hat Display"/>
                <a:sym typeface="Red Hat Display"/>
              </a:defRPr>
            </a:lvl8pPr>
            <a:lvl9pPr lvl="8">
              <a:spcBef>
                <a:spcPts val="0"/>
              </a:spcBef>
              <a:spcAft>
                <a:spcPts val="0"/>
              </a:spcAft>
              <a:buSzPts val="2800"/>
              <a:buFont typeface="Red Hat Display"/>
              <a:buNone/>
              <a:defRPr b="1">
                <a:latin typeface="Red Hat Display"/>
                <a:ea typeface="Red Hat Display"/>
                <a:cs typeface="Red Hat Display"/>
                <a:sym typeface="Red Hat Displ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00100" y="445025"/>
            <a:ext cx="5078100" cy="572700"/>
          </a:xfrm>
          <a:prstGeom prst="rect">
            <a:avLst/>
          </a:prstGeom>
          <a:noFill/>
          <a:ln>
            <a:noFill/>
          </a:ln>
        </p:spPr>
        <p:txBody>
          <a:bodyPr anchorCtr="0" anchor="t" bIns="91425" lIns="0" spcFirstLastPara="1" rIns="0" wrap="square" tIns="91425">
            <a:normAutofit/>
          </a:bodyPr>
          <a:lstStyle>
            <a:lvl1pPr lvl="0">
              <a:spcBef>
                <a:spcPts val="0"/>
              </a:spcBef>
              <a:spcAft>
                <a:spcPts val="0"/>
              </a:spcAft>
              <a:buClr>
                <a:schemeClr val="dk1"/>
              </a:buClr>
              <a:buSzPts val="2800"/>
              <a:buFont typeface="Red Hat Display"/>
              <a:buNone/>
              <a:defRPr b="1" sz="2800">
                <a:solidFill>
                  <a:schemeClr val="dk1"/>
                </a:solidFill>
                <a:latin typeface="Red Hat Display"/>
                <a:ea typeface="Red Hat Display"/>
                <a:cs typeface="Red Hat Display"/>
                <a:sym typeface="Red Hat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800100" y="1152475"/>
            <a:ext cx="5078100" cy="3230100"/>
          </a:xfrm>
          <a:prstGeom prst="rect">
            <a:avLst/>
          </a:prstGeom>
          <a:noFill/>
          <a:ln>
            <a:noFill/>
          </a:ln>
        </p:spPr>
        <p:txBody>
          <a:bodyPr anchorCtr="0" anchor="t" bIns="0" lIns="0" spcFirstLastPara="1" rIns="0" wrap="square" tIns="0">
            <a:normAutofit/>
          </a:bodyPr>
          <a:lstStyle>
            <a:lvl1pPr indent="-304800" lvl="0" marL="4572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1pPr>
            <a:lvl2pPr indent="-304800" lvl="1" marL="914400">
              <a:lnSpc>
                <a:spcPct val="100000"/>
              </a:lnSpc>
              <a:spcBef>
                <a:spcPts val="100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2pPr>
            <a:lvl3pPr indent="-304800" lvl="2" marL="1371600">
              <a:lnSpc>
                <a:spcPct val="100000"/>
              </a:lnSpc>
              <a:spcBef>
                <a:spcPts val="100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3pPr>
            <a:lvl4pPr indent="-304800" lvl="3" marL="1828800">
              <a:lnSpc>
                <a:spcPct val="100000"/>
              </a:lnSpc>
              <a:spcBef>
                <a:spcPts val="100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4pPr>
            <a:lvl5pPr indent="-304800" lvl="4" marL="2286000">
              <a:lnSpc>
                <a:spcPct val="100000"/>
              </a:lnSpc>
              <a:spcBef>
                <a:spcPts val="100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5pPr>
            <a:lvl6pPr indent="-304800" lvl="5" marL="2743200">
              <a:lnSpc>
                <a:spcPct val="100000"/>
              </a:lnSpc>
              <a:spcBef>
                <a:spcPts val="100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6pPr>
            <a:lvl7pPr indent="-304800" lvl="6" marL="3200400">
              <a:lnSpc>
                <a:spcPct val="100000"/>
              </a:lnSpc>
              <a:spcBef>
                <a:spcPts val="100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7pPr>
            <a:lvl8pPr indent="-304800" lvl="7" marL="3657600">
              <a:lnSpc>
                <a:spcPct val="100000"/>
              </a:lnSpc>
              <a:spcBef>
                <a:spcPts val="100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8pPr>
            <a:lvl9pPr indent="-304800" lvl="8" marL="4114800">
              <a:lnSpc>
                <a:spcPct val="100000"/>
              </a:lnSpc>
              <a:spcBef>
                <a:spcPts val="1000"/>
              </a:spcBef>
              <a:spcAft>
                <a:spcPts val="1000"/>
              </a:spcAft>
              <a:buClr>
                <a:schemeClr val="dk1"/>
              </a:buClr>
              <a:buSzPts val="1200"/>
              <a:buFont typeface="Overpass"/>
              <a:buChar char="▰"/>
              <a:defRPr sz="1200">
                <a:solidFill>
                  <a:schemeClr val="dk1"/>
                </a:solidFill>
                <a:latin typeface="Overpass"/>
                <a:ea typeface="Overpass"/>
                <a:cs typeface="Overpass"/>
                <a:sym typeface="Overpas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04">
          <p15:clr>
            <a:srgbClr val="EA4335"/>
          </p15:clr>
        </p15:guide>
        <p15:guide id="2" pos="5256">
          <p15:clr>
            <a:srgbClr val="EA4335"/>
          </p15:clr>
        </p15:guide>
        <p15:guide id="3" orient="horz" pos="216">
          <p15:clr>
            <a:srgbClr val="EA4335"/>
          </p15:clr>
        </p15:guide>
        <p15:guide id="4" orient="horz" pos="302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ctrTitle"/>
          </p:nvPr>
        </p:nvSpPr>
        <p:spPr>
          <a:xfrm>
            <a:off x="800100" y="1296825"/>
            <a:ext cx="3900300" cy="1484700"/>
          </a:xfrm>
          <a:prstGeom prst="rect">
            <a:avLst/>
          </a:prstGeom>
        </p:spPr>
        <p:txBody>
          <a:bodyPr anchorCtr="0" anchor="b" bIns="91425" lIns="0" spcFirstLastPara="1" rIns="0" wrap="square" tIns="91425">
            <a:normAutofit/>
          </a:bodyPr>
          <a:lstStyle/>
          <a:p>
            <a:pPr indent="0" lvl="0" marL="0" rtl="0" algn="l">
              <a:spcBef>
                <a:spcPts val="0"/>
              </a:spcBef>
              <a:spcAft>
                <a:spcPts val="0"/>
              </a:spcAft>
              <a:buNone/>
            </a:pPr>
            <a:r>
              <a:t/>
            </a:r>
            <a:endParaRPr/>
          </a:p>
        </p:txBody>
      </p:sp>
      <p:sp>
        <p:nvSpPr>
          <p:cNvPr id="157" name="Google Shape;157;p18"/>
          <p:cNvSpPr txBox="1"/>
          <p:nvPr>
            <p:ph idx="1" type="subTitle"/>
          </p:nvPr>
        </p:nvSpPr>
        <p:spPr>
          <a:xfrm>
            <a:off x="3653700" y="3957150"/>
            <a:ext cx="4941600" cy="594300"/>
          </a:xfrm>
          <a:prstGeom prst="rect">
            <a:avLst/>
          </a:prstGeom>
        </p:spPr>
        <p:txBody>
          <a:bodyPr anchorCtr="0" anchor="ctr" bIns="0" lIns="0" spcFirstLastPara="1" rIns="0" wrap="square" tIns="0">
            <a:normAutofit/>
          </a:bodyPr>
          <a:lstStyle/>
          <a:p>
            <a:r>
              <a:t>DECEMBER 2024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800100" y="311200"/>
            <a:ext cx="7543800" cy="878100"/>
          </a:xfrm>
          <a:prstGeom prst="rect">
            <a:avLst/>
          </a:prstGeom>
        </p:spPr>
        <p:txBody>
          <a:bodyPr anchorCtr="0" anchor="b" bIns="91425" lIns="0" spcFirstLastPara="1" rIns="0" wrap="square" tIns="91425">
            <a:normAutofit/>
          </a:bodyPr>
          <a:lstStyle/>
          <a:p>
            <a:pPr indent="0" lvl="0" marL="0" rtl="0" algn="ctr">
              <a:spcBef>
                <a:spcPts val="0"/>
              </a:spcBef>
              <a:spcAft>
                <a:spcPts val="0"/>
              </a:spcAft>
              <a:buNone/>
            </a:pPr>
            <a:r>
              <a:t/>
            </a:r>
            <a:endParaRPr/>
          </a:p>
        </p:txBody>
      </p:sp>
      <p:sp>
        <p:nvSpPr>
          <p:cNvPr id="243" name="Google Shape;243;p27"/>
          <p:cNvSpPr txBox="1"/>
          <p:nvPr>
            <p:ph idx="1" type="body"/>
          </p:nvPr>
        </p:nvSpPr>
        <p:spPr>
          <a:xfrm>
            <a:off x="800100" y="1765875"/>
            <a:ext cx="2172600" cy="8253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44" name="Google Shape;244;p27"/>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245" name="Google Shape;245;p27"/>
          <p:cNvSpPr txBox="1"/>
          <p:nvPr>
            <p:ph idx="3" type="body"/>
          </p:nvPr>
        </p:nvSpPr>
        <p:spPr>
          <a:xfrm>
            <a:off x="3485699" y="1765875"/>
            <a:ext cx="2172600" cy="8253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46" name="Google Shape;246;p27"/>
          <p:cNvSpPr txBox="1"/>
          <p:nvPr>
            <p:ph idx="4" type="body"/>
          </p:nvPr>
        </p:nvSpPr>
        <p:spPr>
          <a:xfrm>
            <a:off x="6171299" y="1765875"/>
            <a:ext cx="2172600" cy="8253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47" name="Google Shape;247;p27"/>
          <p:cNvSpPr txBox="1"/>
          <p:nvPr>
            <p:ph idx="5" type="subTitle"/>
          </p:nvPr>
        </p:nvSpPr>
        <p:spPr>
          <a:xfrm>
            <a:off x="800100" y="1354575"/>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48" name="Google Shape;248;p27"/>
          <p:cNvSpPr txBox="1"/>
          <p:nvPr>
            <p:ph idx="6" type="subTitle"/>
          </p:nvPr>
        </p:nvSpPr>
        <p:spPr>
          <a:xfrm>
            <a:off x="3485700" y="1354575"/>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49" name="Google Shape;249;p27"/>
          <p:cNvSpPr txBox="1"/>
          <p:nvPr>
            <p:ph idx="7" type="subTitle"/>
          </p:nvPr>
        </p:nvSpPr>
        <p:spPr>
          <a:xfrm>
            <a:off x="6171300" y="1354575"/>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50" name="Google Shape;250;p27"/>
          <p:cNvSpPr txBox="1"/>
          <p:nvPr>
            <p:ph idx="8" type="body"/>
          </p:nvPr>
        </p:nvSpPr>
        <p:spPr>
          <a:xfrm>
            <a:off x="800100" y="3498800"/>
            <a:ext cx="2172600" cy="8253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51" name="Google Shape;251;p27"/>
          <p:cNvSpPr txBox="1"/>
          <p:nvPr>
            <p:ph idx="9" type="body"/>
          </p:nvPr>
        </p:nvSpPr>
        <p:spPr>
          <a:xfrm>
            <a:off x="3485699" y="3498800"/>
            <a:ext cx="2172600" cy="8253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52" name="Google Shape;252;p27"/>
          <p:cNvSpPr txBox="1"/>
          <p:nvPr>
            <p:ph idx="13" type="body"/>
          </p:nvPr>
        </p:nvSpPr>
        <p:spPr>
          <a:xfrm>
            <a:off x="6171299" y="3498800"/>
            <a:ext cx="2172600" cy="8253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53" name="Google Shape;253;p27"/>
          <p:cNvSpPr txBox="1"/>
          <p:nvPr>
            <p:ph idx="14" type="subTitle"/>
          </p:nvPr>
        </p:nvSpPr>
        <p:spPr>
          <a:xfrm>
            <a:off x="800100" y="3087500"/>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54" name="Google Shape;254;p27"/>
          <p:cNvSpPr txBox="1"/>
          <p:nvPr>
            <p:ph idx="15" type="subTitle"/>
          </p:nvPr>
        </p:nvSpPr>
        <p:spPr>
          <a:xfrm>
            <a:off x="3485700" y="3087500"/>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55" name="Google Shape;255;p27"/>
          <p:cNvSpPr txBox="1"/>
          <p:nvPr>
            <p:ph idx="16" type="subTitle"/>
          </p:nvPr>
        </p:nvSpPr>
        <p:spPr>
          <a:xfrm>
            <a:off x="6171300" y="3087500"/>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800100" y="844600"/>
            <a:ext cx="7543800" cy="878100"/>
          </a:xfrm>
          <a:prstGeom prst="rect">
            <a:avLst/>
          </a:prstGeom>
        </p:spPr>
        <p:txBody>
          <a:bodyPr anchorCtr="0" anchor="b" bIns="91425" lIns="0" spcFirstLastPara="1" rIns="0" wrap="square" tIns="91425">
            <a:normAutofit/>
          </a:bodyPr>
          <a:lstStyle/>
          <a:p>
            <a:pPr indent="0" lvl="0" marL="0" rtl="0" algn="ctr">
              <a:spcBef>
                <a:spcPts val="0"/>
              </a:spcBef>
              <a:spcAft>
                <a:spcPts val="0"/>
              </a:spcAft>
              <a:buNone/>
            </a:pPr>
            <a:r>
              <a:t/>
            </a:r>
            <a:endParaRPr/>
          </a:p>
        </p:txBody>
      </p:sp>
      <p:sp>
        <p:nvSpPr>
          <p:cNvPr id="261" name="Google Shape;261;p28"/>
          <p:cNvSpPr txBox="1"/>
          <p:nvPr>
            <p:ph idx="1" type="body"/>
          </p:nvPr>
        </p:nvSpPr>
        <p:spPr>
          <a:xfrm>
            <a:off x="769575" y="2375475"/>
            <a:ext cx="16152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62" name="Google Shape;262;p28"/>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263" name="Google Shape;263;p28"/>
          <p:cNvSpPr txBox="1"/>
          <p:nvPr>
            <p:ph idx="3" type="body"/>
          </p:nvPr>
        </p:nvSpPr>
        <p:spPr>
          <a:xfrm>
            <a:off x="2766125" y="2375475"/>
            <a:ext cx="16152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64" name="Google Shape;264;p28"/>
          <p:cNvSpPr txBox="1"/>
          <p:nvPr>
            <p:ph idx="4" type="body"/>
          </p:nvPr>
        </p:nvSpPr>
        <p:spPr>
          <a:xfrm>
            <a:off x="4762676" y="2375475"/>
            <a:ext cx="16152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65" name="Google Shape;265;p28"/>
          <p:cNvSpPr txBox="1"/>
          <p:nvPr>
            <p:ph idx="5" type="subTitle"/>
          </p:nvPr>
        </p:nvSpPr>
        <p:spPr>
          <a:xfrm>
            <a:off x="769575" y="1964175"/>
            <a:ext cx="16152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66" name="Google Shape;266;p28"/>
          <p:cNvSpPr txBox="1"/>
          <p:nvPr>
            <p:ph idx="6" type="subTitle"/>
          </p:nvPr>
        </p:nvSpPr>
        <p:spPr>
          <a:xfrm>
            <a:off x="2766126" y="1964175"/>
            <a:ext cx="16152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67" name="Google Shape;267;p28"/>
          <p:cNvSpPr txBox="1"/>
          <p:nvPr>
            <p:ph idx="7" type="subTitle"/>
          </p:nvPr>
        </p:nvSpPr>
        <p:spPr>
          <a:xfrm>
            <a:off x="4762678" y="1964175"/>
            <a:ext cx="16152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68" name="Google Shape;268;p28"/>
          <p:cNvSpPr txBox="1"/>
          <p:nvPr>
            <p:ph idx="8" type="body"/>
          </p:nvPr>
        </p:nvSpPr>
        <p:spPr>
          <a:xfrm>
            <a:off x="6759226" y="2375475"/>
            <a:ext cx="16152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69" name="Google Shape;269;p28"/>
          <p:cNvSpPr txBox="1"/>
          <p:nvPr>
            <p:ph idx="9" type="subTitle"/>
          </p:nvPr>
        </p:nvSpPr>
        <p:spPr>
          <a:xfrm>
            <a:off x="6759228" y="1964175"/>
            <a:ext cx="16152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4269475" y="3364350"/>
            <a:ext cx="4439100" cy="11427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t/>
            </a:r>
            <a:endParaRPr/>
          </a:p>
        </p:txBody>
      </p:sp>
      <p:sp>
        <p:nvSpPr>
          <p:cNvPr id="275" name="Google Shape;275;p29"/>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276" name="Google Shape;276;p29"/>
          <p:cNvSpPr/>
          <p:nvPr>
            <p:ph idx="2" type="pic"/>
          </p:nvPr>
        </p:nvSpPr>
        <p:spPr>
          <a:xfrm>
            <a:off x="511150" y="560250"/>
            <a:ext cx="3369600" cy="4023000"/>
          </a:xfrm>
          <a:prstGeom prst="rect">
            <a:avLst/>
          </a:prstGeom>
        </p:spPr>
      </p:sp>
      <p:sp>
        <p:nvSpPr>
          <p:cNvPr id="277" name="Google Shape;277;p29"/>
          <p:cNvSpPr txBox="1"/>
          <p:nvPr>
            <p:ph idx="3" type="subTitle"/>
          </p:nvPr>
        </p:nvSpPr>
        <p:spPr>
          <a:xfrm>
            <a:off x="4269475" y="2872175"/>
            <a:ext cx="4439100" cy="3936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588234" y="2216925"/>
            <a:ext cx="2451300" cy="21174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t/>
            </a:r>
            <a:endParaRPr/>
          </a:p>
        </p:txBody>
      </p:sp>
      <p:sp>
        <p:nvSpPr>
          <p:cNvPr id="283" name="Google Shape;283;p30"/>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284" name="Google Shape;284;p30"/>
          <p:cNvSpPr txBox="1"/>
          <p:nvPr>
            <p:ph idx="2" type="subTitle"/>
          </p:nvPr>
        </p:nvSpPr>
        <p:spPr>
          <a:xfrm>
            <a:off x="588234" y="1724750"/>
            <a:ext cx="2451300" cy="3936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85" name="Google Shape;285;p30"/>
          <p:cNvSpPr txBox="1"/>
          <p:nvPr>
            <p:ph idx="3" type="body"/>
          </p:nvPr>
        </p:nvSpPr>
        <p:spPr>
          <a:xfrm>
            <a:off x="4420550" y="1058514"/>
            <a:ext cx="4136700" cy="1226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86" name="Google Shape;286;p30"/>
          <p:cNvSpPr txBox="1"/>
          <p:nvPr>
            <p:ph idx="4" type="subTitle"/>
          </p:nvPr>
        </p:nvSpPr>
        <p:spPr>
          <a:xfrm>
            <a:off x="4420550" y="589500"/>
            <a:ext cx="41367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87" name="Google Shape;287;p30"/>
          <p:cNvSpPr txBox="1"/>
          <p:nvPr>
            <p:ph idx="5" type="body"/>
          </p:nvPr>
        </p:nvSpPr>
        <p:spPr>
          <a:xfrm>
            <a:off x="4420550" y="3212925"/>
            <a:ext cx="4136700" cy="1226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88" name="Google Shape;288;p30"/>
          <p:cNvSpPr txBox="1"/>
          <p:nvPr>
            <p:ph idx="6" type="subTitle"/>
          </p:nvPr>
        </p:nvSpPr>
        <p:spPr>
          <a:xfrm>
            <a:off x="4420550" y="2743912"/>
            <a:ext cx="41367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3904800" y="627350"/>
            <a:ext cx="4439100" cy="1142700"/>
          </a:xfrm>
          <a:prstGeom prst="rect">
            <a:avLst/>
          </a:prstGeom>
        </p:spPr>
        <p:txBody>
          <a:bodyPr anchorCtr="0" anchor="b" bIns="91425" lIns="0" spcFirstLastPara="1" rIns="0" wrap="square" tIns="91425">
            <a:normAutofit/>
          </a:bodyPr>
          <a:lstStyle/>
          <a:p>
            <a:pPr indent="0" lvl="0" marL="0" rtl="0" algn="l">
              <a:spcBef>
                <a:spcPts val="0"/>
              </a:spcBef>
              <a:spcAft>
                <a:spcPts val="0"/>
              </a:spcAft>
              <a:buNone/>
            </a:pPr>
            <a:r>
              <a:t/>
            </a:r>
            <a:endParaRPr/>
          </a:p>
        </p:txBody>
      </p:sp>
      <p:sp>
        <p:nvSpPr>
          <p:cNvPr id="294" name="Google Shape;294;p31"/>
          <p:cNvSpPr txBox="1"/>
          <p:nvPr>
            <p:ph idx="1" type="body"/>
          </p:nvPr>
        </p:nvSpPr>
        <p:spPr>
          <a:xfrm>
            <a:off x="3904800" y="1778625"/>
            <a:ext cx="4439100" cy="25653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95" name="Google Shape;295;p31"/>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296" name="Google Shape;296;p31"/>
          <p:cNvSpPr/>
          <p:nvPr>
            <p:ph idx="3" type="pic"/>
          </p:nvPr>
        </p:nvSpPr>
        <p:spPr>
          <a:xfrm flipH="1" rot="5400000">
            <a:off x="-948362" y="844238"/>
            <a:ext cx="5219250" cy="3455025"/>
          </a:xfrm>
          <a:prstGeom prst="flowChartManualInput">
            <a:avLst/>
          </a:prstGeom>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txBox="1"/>
          <p:nvPr>
            <p:ph type="title"/>
          </p:nvPr>
        </p:nvSpPr>
        <p:spPr>
          <a:xfrm>
            <a:off x="610800" y="3364350"/>
            <a:ext cx="4439100" cy="11427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t/>
            </a:r>
            <a:endParaRPr/>
          </a:p>
        </p:txBody>
      </p:sp>
      <p:sp>
        <p:nvSpPr>
          <p:cNvPr id="302" name="Google Shape;302;p32"/>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303" name="Google Shape;303;p32"/>
          <p:cNvSpPr/>
          <p:nvPr>
            <p:ph idx="2" type="pic"/>
          </p:nvPr>
        </p:nvSpPr>
        <p:spPr>
          <a:xfrm>
            <a:off x="5215675" y="560250"/>
            <a:ext cx="3369600" cy="4023000"/>
          </a:xfrm>
          <a:prstGeom prst="rect">
            <a:avLst/>
          </a:prstGeom>
        </p:spPr>
      </p:sp>
      <p:sp>
        <p:nvSpPr>
          <p:cNvPr id="304" name="Google Shape;304;p32"/>
          <p:cNvSpPr txBox="1"/>
          <p:nvPr>
            <p:ph idx="3" type="subTitle"/>
          </p:nvPr>
        </p:nvSpPr>
        <p:spPr>
          <a:xfrm>
            <a:off x="610800" y="2872175"/>
            <a:ext cx="4439100" cy="3936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3"/>
          <p:cNvSpPr/>
          <p:nvPr/>
        </p:nvSpPr>
        <p:spPr>
          <a:xfrm>
            <a:off x="-198775" y="-47325"/>
            <a:ext cx="5707800" cy="653100"/>
          </a:xfrm>
          <a:prstGeom prst="parallelogram">
            <a:avLst>
              <a:gd fmla="val 2741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311" name="Google Shape;311;p33"/>
          <p:cNvSpPr txBox="1"/>
          <p:nvPr>
            <p:ph type="title"/>
          </p:nvPr>
        </p:nvSpPr>
        <p:spPr>
          <a:xfrm>
            <a:off x="170852" y="37863"/>
            <a:ext cx="5272500" cy="489600"/>
          </a:xfrm>
          <a:prstGeom prst="rect">
            <a:avLst/>
          </a:prstGeom>
        </p:spPr>
        <p:txBody>
          <a:bodyPr anchorCtr="0" anchor="ctr" bIns="91425" lIns="0" spcFirstLastPara="1" rIns="0"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4"/>
          <p:cNvSpPr txBox="1"/>
          <p:nvPr>
            <p:ph type="title"/>
          </p:nvPr>
        </p:nvSpPr>
        <p:spPr>
          <a:xfrm>
            <a:off x="861475" y="749925"/>
            <a:ext cx="7420800" cy="597000"/>
          </a:xfrm>
          <a:prstGeom prst="rect">
            <a:avLst/>
          </a:prstGeom>
        </p:spPr>
        <p:txBody>
          <a:bodyPr anchorCtr="0" anchor="t" bIns="91425" lIns="0" spcFirstLastPara="1" rIns="0" wrap="square" tIns="91425">
            <a:normAutofit fontScale="90000"/>
          </a:bodyPr>
          <a:lstStyle/>
          <a:p>
            <a:pPr indent="0" lvl="0" marL="0" rtl="0" algn="l">
              <a:spcBef>
                <a:spcPts val="0"/>
              </a:spcBef>
              <a:spcAft>
                <a:spcPts val="0"/>
              </a:spcAft>
              <a:buNone/>
            </a:pPr>
            <a:r>
              <a:t/>
            </a:r>
            <a:endParaRPr/>
          </a:p>
        </p:txBody>
      </p:sp>
      <p:sp>
        <p:nvSpPr>
          <p:cNvPr id="317" name="Google Shape;317;p34"/>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318" name="Google Shape;318;p34"/>
          <p:cNvSpPr txBox="1"/>
          <p:nvPr>
            <p:ph idx="2" type="subTitle"/>
          </p:nvPr>
        </p:nvSpPr>
        <p:spPr>
          <a:xfrm>
            <a:off x="861475" y="356325"/>
            <a:ext cx="4928400" cy="3159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319" name="Google Shape;319;p34"/>
          <p:cNvSpPr/>
          <p:nvPr>
            <p:ph idx="3" type="pic"/>
          </p:nvPr>
        </p:nvSpPr>
        <p:spPr>
          <a:xfrm>
            <a:off x="861600" y="1542925"/>
            <a:ext cx="7420800" cy="3028200"/>
          </a:xfrm>
          <a:prstGeom prst="rect">
            <a:avLst/>
          </a:prstGeom>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483025" y="305317"/>
            <a:ext cx="7543800" cy="411300"/>
          </a:xfrm>
          <a:prstGeom prst="rect">
            <a:avLst/>
          </a:prstGeom>
        </p:spPr>
        <p:txBody>
          <a:bodyPr anchorCtr="0" anchor="b" bIns="91425" lIns="0" spcFirstLastPara="1" rIns="0" wrap="square" tIns="91425">
            <a:normAutofit fontScale="90000"/>
          </a:bodyPr>
          <a:lstStyle/>
          <a:p>
            <a:pPr indent="0" lvl="0" marL="0" rtl="0" algn="l">
              <a:spcBef>
                <a:spcPts val="0"/>
              </a:spcBef>
              <a:spcAft>
                <a:spcPts val="0"/>
              </a:spcAft>
              <a:buNone/>
            </a:pPr>
            <a:r>
              <a:t/>
            </a:r>
            <a:endParaRPr/>
          </a:p>
        </p:txBody>
      </p:sp>
      <p:sp>
        <p:nvSpPr>
          <p:cNvPr id="325" name="Google Shape;325;p35"/>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326" name="Google Shape;326;p35"/>
          <p:cNvSpPr txBox="1"/>
          <p:nvPr>
            <p:ph idx="2" type="body"/>
          </p:nvPr>
        </p:nvSpPr>
        <p:spPr>
          <a:xfrm>
            <a:off x="483025" y="810575"/>
            <a:ext cx="2574000" cy="3861000"/>
          </a:xfrm>
          <a:prstGeom prst="rect">
            <a:avLst/>
          </a:prstGeom>
        </p:spPr>
        <p:txBody>
          <a:bodyPr anchorCtr="0" anchor="t" bIns="0" lIns="0" spcFirstLastPara="1" rIns="0" wrap="square" tIns="0">
            <a:normAutofit fontScale="55000" lnSpcReduction="20000"/>
          </a:bodyPr>
          <a:lstStyle/>
          <a:p>
            <a:pPr indent="0" lvl="0" marL="0" rtl="0" algn="just">
              <a:lnSpc>
                <a:spcPct val="125000"/>
              </a:lnSpc>
              <a:spcBef>
                <a:spcPts val="0"/>
              </a:spcBef>
              <a:spcAft>
                <a:spcPts val="0"/>
              </a:spcAft>
              <a:buNone/>
            </a:pPr>
            <a:r>
              <a:rPr lang="en" sz="1050">
                <a:solidFill>
                  <a:srgbClr val="000000"/>
                </a:solidFill>
              </a:rPr>
              <a:t>Lorem ipsum dolor sit amet, consectetur adipiscing elit. Donec efficitur imperdiet justo, ac tempor neque pretium auctor. Fusce quis lobortis mi, vel malesuada nisi. Vivamus vehicula pulvinar pulvinar. Quisque neque elit, efficitur scelerisque justo vitae, ultrices mattis mi. Maecenas sed eros vel risus iaculis ultricies eget id tortor. Suspendisse sed ante mollis, iaculis nisi accumsan, tristique turpis. Nullam eget purus ac odio pellentesque luctus sed at quam. Aenean bibendum neque vel purus vestibulum, vitae laoreet diam lobortis. Proin tincidunt urna magna, vitae accumsan erat imperdiet at. Morbi neque orci, mattis nec imperdiet at, maximus vel tellus. Sed ut lorem imperdiet, egestas lacus sit amet, mollis est. Nullam at pulvinar turpis. Praesent vitae dui sed magna ultrices rhoncus id nec lacus. In lacinia massa lorem, ut volutpat ipsum fermentum vel.</a:t>
            </a:r>
            <a:endParaRPr sz="1050">
              <a:solidFill>
                <a:srgbClr val="000000"/>
              </a:solidFill>
            </a:endParaRPr>
          </a:p>
          <a:p>
            <a:pPr indent="0" lvl="0" marL="0" rtl="0" algn="just">
              <a:lnSpc>
                <a:spcPct val="125000"/>
              </a:lnSpc>
              <a:spcBef>
                <a:spcPts val="800"/>
              </a:spcBef>
              <a:spcAft>
                <a:spcPts val="0"/>
              </a:spcAft>
              <a:buNone/>
            </a:pPr>
            <a:r>
              <a:rPr lang="en" sz="1050">
                <a:solidFill>
                  <a:srgbClr val="000000"/>
                </a:solidFill>
              </a:rPr>
              <a:t>Cras nec molestie odio, at tincidunt sem. Nullam ex orci, interdum quis pellentesque nec, sollicitudin vitae ligula. Maecenas egestas et massa luctus ultrices. Nullam nec gravida nisi. Aenean sodales augue vel dolor lacinia, et placerat ante mollis. Nulla posuere molestie consequat. Lorem ipsum dolor sit amet, consectetur adipiscing elit. Phasellus eget ullamcorper mauris.</a:t>
            </a:r>
            <a:endParaRPr sz="1050">
              <a:solidFill>
                <a:srgbClr val="000000"/>
              </a:solidFill>
            </a:endParaRPr>
          </a:p>
          <a:p>
            <a:pPr indent="0" lvl="0" marL="0" rtl="0" algn="just">
              <a:lnSpc>
                <a:spcPct val="125000"/>
              </a:lnSpc>
              <a:spcBef>
                <a:spcPts val="800"/>
              </a:spcBef>
              <a:spcAft>
                <a:spcPts val="0"/>
              </a:spcAft>
              <a:buNone/>
            </a:pPr>
            <a:r>
              <a:rPr lang="en" sz="1050">
                <a:solidFill>
                  <a:srgbClr val="000000"/>
                </a:solidFill>
              </a:rPr>
              <a:t>Aliquam scelerisque porttitor metus ac convallis. Pellentesque fringilla orci mauris, ut sodales magna fermentum ut. Donec feugiat lectus vitae odio accumsan consectetur. Nam in molestie lacus. Nunc non ex eu est sollicitudin lobortis. Vestibulum consequat arcu sit amet nisi consequat ullamcorper. Vestibulum quam nulla, hendrerit id mi eu, egestas imperdiet ipsum. Nunc id elit in nisi blandit maximus sed et leo. Fusce tristique pretium tellus, in faucibus arcu commodo id. Cras commodo iaculis accumsan. Sed sit amet rutrum sapien, eget laoreet magna. Nullam vitae quam tincidunt, mollis leo at, facilisis velit. Vestibulum eget neque mi. Mauris auctor volutpat eros ac vulputate.</a:t>
            </a:r>
            <a:endParaRPr sz="1050">
              <a:solidFill>
                <a:srgbClr val="000000"/>
              </a:solidFill>
            </a:endParaRPr>
          </a:p>
          <a:p>
            <a:pPr indent="0" lvl="0" marL="0" rtl="0" algn="just">
              <a:lnSpc>
                <a:spcPct val="125000"/>
              </a:lnSpc>
              <a:spcBef>
                <a:spcPts val="800"/>
              </a:spcBef>
              <a:spcAft>
                <a:spcPts val="0"/>
              </a:spcAft>
              <a:buNone/>
            </a:pPr>
            <a:r>
              <a:rPr lang="en" sz="1050">
                <a:solidFill>
                  <a:srgbClr val="000000"/>
                </a:solidFill>
              </a:rPr>
              <a:t>Sed fringilla sollicitudin tincidunt. Suspendisse vel bibendum dui, sed egestas ligula. Pellentesque varius convallis arcu id vestibulum. Proin egestas iaculis nunc. Donec convallis viverra metus, nec semper nisi bibendum id. Cras pharetra purus lacus. Nam dapibus ante vitae nunc vulputate, et auctor mauris elementum. Suspendisse sit amet aliquam magna, a fermentum nisl. Nullam et metus dui.</a:t>
            </a:r>
            <a:endParaRPr sz="1050">
              <a:solidFill>
                <a:srgbClr val="000000"/>
              </a:solidFill>
            </a:endParaRPr>
          </a:p>
          <a:p>
            <a:pPr indent="0" lvl="0" marL="0" rtl="0" algn="just">
              <a:spcBef>
                <a:spcPts val="800"/>
              </a:spcBef>
              <a:spcAft>
                <a:spcPts val="800"/>
              </a:spcAft>
              <a:buNone/>
            </a:pPr>
            <a:r>
              <a:rPr lang="en" sz="1050">
                <a:solidFill>
                  <a:srgbClr val="000000"/>
                </a:solidFill>
              </a:rPr>
              <a:t>Suspendisse vel bibendum dui, sed egestas ligula. Pellentesque varius convallis arcu id vestibulum. Pellentesque varius convallis arcu id vestibulum.</a:t>
            </a:r>
            <a:endParaRPr/>
          </a:p>
        </p:txBody>
      </p:sp>
      <p:sp>
        <p:nvSpPr>
          <p:cNvPr id="327" name="Google Shape;327;p35"/>
          <p:cNvSpPr txBox="1"/>
          <p:nvPr>
            <p:ph idx="3" type="body"/>
          </p:nvPr>
        </p:nvSpPr>
        <p:spPr>
          <a:xfrm>
            <a:off x="3285001" y="810575"/>
            <a:ext cx="2574000" cy="3861000"/>
          </a:xfrm>
          <a:prstGeom prst="rect">
            <a:avLst/>
          </a:prstGeom>
        </p:spPr>
        <p:txBody>
          <a:bodyPr anchorCtr="0" anchor="t" bIns="0" lIns="0" spcFirstLastPara="1" rIns="0" wrap="square" tIns="0">
            <a:normAutofit fontScale="55000" lnSpcReduction="20000"/>
          </a:bodyPr>
          <a:lstStyle/>
          <a:p>
            <a:pPr indent="0" lvl="0" marL="0" rtl="0" algn="just">
              <a:spcBef>
                <a:spcPts val="0"/>
              </a:spcBef>
              <a:spcAft>
                <a:spcPts val="0"/>
              </a:spcAft>
              <a:buNone/>
            </a:pPr>
            <a:r>
              <a:rPr lang="en" sz="1050">
                <a:solidFill>
                  <a:srgbClr val="000000"/>
                </a:solidFill>
              </a:rPr>
              <a:t>Lorem ipsum dolor sit amet, consectetur adipiscing elit. Donec efficitur imperdiet justo, ac tempor neque pretium auctor. Fusce quis lobortis mi, vel malesuada nisi. Vivamus vehicula pulvinar pulvinar. Quisque neque elit, efficitur scelerisque justo vitae, ultrices mattis mi. Maecenas sed eros vel risus iaculis ultricies eget id tortor. Suspendisse sed ante mollis, iaculis nisi accumsan, tristique turpis. Nullam eget purus ac odio pellentesque luctus sed at quam. Aenean bibendum neque vel purus vestibulum, vitae laoreet diam lobortis. Proin tincidunt urna magna, vitae accumsan erat imperdiet at. Morbi neque orci, mattis nec imperdiet at, maximus vel tellus. Sed ut lorem imperdiet, egestas lacus sit amet, mollis est. Nullam at pulvinar turpis. Praesent vitae dui sed magna ultrices rhoncus id nec lacus. In lacinia massa lorem, ut volutpat ipsum fermentum vel.</a:t>
            </a:r>
            <a:endParaRPr sz="1050">
              <a:solidFill>
                <a:srgbClr val="000000"/>
              </a:solidFill>
            </a:endParaRPr>
          </a:p>
          <a:p>
            <a:pPr indent="0" lvl="0" marL="0" rtl="0" algn="just">
              <a:spcBef>
                <a:spcPts val="800"/>
              </a:spcBef>
              <a:spcAft>
                <a:spcPts val="0"/>
              </a:spcAft>
              <a:buNone/>
            </a:pPr>
            <a:r>
              <a:rPr lang="en" sz="1050">
                <a:solidFill>
                  <a:srgbClr val="000000"/>
                </a:solidFill>
              </a:rPr>
              <a:t>Cras nec molestie odio, at tincidunt sem. Nullam ex orci, interdum quis pellentesque nec, sollicitudin vitae ligula. Maecenas egestas et massa luctus ultrices. Nullam nec gravida nisi. Aenean sodales augue vel dolor lacinia, et placerat ante mollis. Nulla posuere molestie consequat. Lorem ipsum dolor sit amet, consectetur adipiscing elit. Phasellus eget ullamcorper mauris.</a:t>
            </a:r>
            <a:endParaRPr sz="1050">
              <a:solidFill>
                <a:srgbClr val="000000"/>
              </a:solidFill>
            </a:endParaRPr>
          </a:p>
          <a:p>
            <a:pPr indent="0" lvl="0" marL="0" rtl="0" algn="just">
              <a:spcBef>
                <a:spcPts val="800"/>
              </a:spcBef>
              <a:spcAft>
                <a:spcPts val="0"/>
              </a:spcAft>
              <a:buNone/>
            </a:pPr>
            <a:r>
              <a:rPr lang="en" sz="1050">
                <a:solidFill>
                  <a:srgbClr val="000000"/>
                </a:solidFill>
              </a:rPr>
              <a:t>Aliquam scelerisque porttitor metus ac convallis. Pellentesque fringilla orci mauris, ut sodales magna fermentum ut. Donec feugiat lectus vitae odio accumsan consectetur. Nam in molestie lacus. Nunc non ex eu est sollicitudin lobortis. Vestibulum consequat arcu sit amet nisi consequat ullamcorper. Vestibulum quam nulla, hendrerit id mi eu, egestas imperdiet ipsum. Nunc id elit in nisi blandit maximus sed et leo. Fusce tristique pretium tellus, in faucibus arcu commodo id. Cras commodo iaculis accumsan. Sed sit amet rutrum sapien, eget laoreet magna. Nullam vitae quam tincidunt, mollis leo at, facilisis velit. Vestibulum eget neque mi. Mauris auctor volutpat eros ac vulputate.</a:t>
            </a:r>
            <a:endParaRPr sz="1050">
              <a:solidFill>
                <a:srgbClr val="000000"/>
              </a:solidFill>
            </a:endParaRPr>
          </a:p>
          <a:p>
            <a:pPr indent="0" lvl="0" marL="0" rtl="0" algn="just">
              <a:spcBef>
                <a:spcPts val="800"/>
              </a:spcBef>
              <a:spcAft>
                <a:spcPts val="0"/>
              </a:spcAft>
              <a:buNone/>
            </a:pPr>
            <a:r>
              <a:rPr lang="en" sz="1050">
                <a:solidFill>
                  <a:srgbClr val="000000"/>
                </a:solidFill>
              </a:rPr>
              <a:t>Sed fringilla sollicitudin tincidunt. Suspendisse vel bibendum dui, sed egestas ligula. Pellentesque varius convallis arcu id vestibulum. Proin egestas iaculis nunc. Donec convallis viverra metus, nec semper nisi bibendum id. Cras pharetra purus lacus. Nam dapibus ante vitae nunc vulputate, et auctor mauris elementum. Suspendisse sit amet aliquam magna, a fermentum nisl. Nullam et metus dui.</a:t>
            </a:r>
            <a:endParaRPr sz="1050">
              <a:solidFill>
                <a:srgbClr val="000000"/>
              </a:solidFill>
            </a:endParaRPr>
          </a:p>
          <a:p>
            <a:pPr indent="0" lvl="0" marL="0" rtl="0" algn="just">
              <a:spcBef>
                <a:spcPts val="800"/>
              </a:spcBef>
              <a:spcAft>
                <a:spcPts val="800"/>
              </a:spcAft>
              <a:buNone/>
            </a:pPr>
            <a:r>
              <a:rPr lang="en" sz="1050">
                <a:solidFill>
                  <a:srgbClr val="000000"/>
                </a:solidFill>
              </a:rPr>
              <a:t>Suspendisse vel bibendum dui, sed egestas ligula. Pellentesque varius convallis arcu id vestibulum. Pellentesque varius convallis arcu id vestibulum.</a:t>
            </a:r>
            <a:endParaRPr/>
          </a:p>
        </p:txBody>
      </p:sp>
      <p:sp>
        <p:nvSpPr>
          <p:cNvPr id="328" name="Google Shape;328;p35"/>
          <p:cNvSpPr txBox="1"/>
          <p:nvPr>
            <p:ph idx="4" type="body"/>
          </p:nvPr>
        </p:nvSpPr>
        <p:spPr>
          <a:xfrm>
            <a:off x="6086976" y="810575"/>
            <a:ext cx="2574000" cy="3861000"/>
          </a:xfrm>
          <a:prstGeom prst="rect">
            <a:avLst/>
          </a:prstGeom>
        </p:spPr>
        <p:txBody>
          <a:bodyPr anchorCtr="0" anchor="t" bIns="0" lIns="0" spcFirstLastPara="1" rIns="0" wrap="square" tIns="0">
            <a:normAutofit fontScale="55000" lnSpcReduction="20000"/>
          </a:bodyPr>
          <a:lstStyle/>
          <a:p>
            <a:pPr indent="0" lvl="0" marL="0" rtl="0" algn="just">
              <a:spcBef>
                <a:spcPts val="0"/>
              </a:spcBef>
              <a:spcAft>
                <a:spcPts val="0"/>
              </a:spcAft>
              <a:buNone/>
            </a:pPr>
            <a:r>
              <a:rPr lang="en" sz="1050">
                <a:solidFill>
                  <a:srgbClr val="000000"/>
                </a:solidFill>
              </a:rPr>
              <a:t>Lorem ipsum dolor sit amet, consectetur adipiscing elit. Donec efficitur imperdiet justo, ac tempor neque pretium auctor. Fusce quis lobortis mi, vel malesuada nisi. Vivamus vehicula pulvinar pulvinar. Quisque neque elit, efficitur scelerisque justo vitae, ultrices mattis mi. Maecenas sed eros vel risus iaculis ultricies eget id tortor. Suspendisse sed ante mollis, iaculis nisi accumsan, tristique turpis. Nullam eget purus ac odio pellentesque luctus sed at quam. Aenean bibendum neque vel purus vestibulum, vitae laoreet diam lobortis. Proin tincidunt urna magna, vitae accumsan erat imperdiet at. Morbi neque orci, mattis nec imperdiet at, maximus vel tellus. Sed ut lorem imperdiet, egestas lacus sit amet, mollis est. Nullam at pulvinar turpis. Praesent vitae dui sed magna ultrices rhoncus id nec lacus. In lacinia massa lorem, ut volutpat ipsum fermentum vel.</a:t>
            </a:r>
            <a:endParaRPr sz="1050">
              <a:solidFill>
                <a:srgbClr val="000000"/>
              </a:solidFill>
            </a:endParaRPr>
          </a:p>
          <a:p>
            <a:pPr indent="0" lvl="0" marL="0" rtl="0" algn="just">
              <a:spcBef>
                <a:spcPts val="800"/>
              </a:spcBef>
              <a:spcAft>
                <a:spcPts val="0"/>
              </a:spcAft>
              <a:buNone/>
            </a:pPr>
            <a:r>
              <a:rPr lang="en" sz="1050">
                <a:solidFill>
                  <a:srgbClr val="000000"/>
                </a:solidFill>
              </a:rPr>
              <a:t>Cras nec molestie odio, at tincidunt sem. Nullam ex orci, interdum quis pellentesque nec, sollicitudin vitae ligula. Maecenas egestas et massa luctus ultrices. Nullam nec gravida nisi. Aenean sodales augue vel dolor lacinia, et placerat ante mollis. Nulla posuere molestie consequat. Lorem ipsum dolor sit amet, consectetur adipiscing elit. Phasellus eget ullamcorper mauris.</a:t>
            </a:r>
            <a:endParaRPr sz="1050">
              <a:solidFill>
                <a:srgbClr val="000000"/>
              </a:solidFill>
            </a:endParaRPr>
          </a:p>
          <a:p>
            <a:pPr indent="0" lvl="0" marL="0" rtl="0" algn="just">
              <a:spcBef>
                <a:spcPts val="800"/>
              </a:spcBef>
              <a:spcAft>
                <a:spcPts val="0"/>
              </a:spcAft>
              <a:buNone/>
            </a:pPr>
            <a:r>
              <a:rPr lang="en" sz="1050">
                <a:solidFill>
                  <a:srgbClr val="000000"/>
                </a:solidFill>
              </a:rPr>
              <a:t>Aliquam scelerisque porttitor metus ac convallis. Pellentesque fringilla orci mauris, ut sodales magna fermentum ut. Donec feugiat lectus vitae odio accumsan consectetur. Nam in molestie lacus. Nunc non ex eu est sollicitudin lobortis. Vestibulum consequat arcu sit amet nisi consequat ullamcorper. Vestibulum quam nulla, hendrerit id mi eu, egestas imperdiet ipsum. Nunc id elit in nisi blandit maximus sed et leo. Fusce tristique pretium tellus, in faucibus arcu commodo id. Cras commodo iaculis accumsan. Sed sit amet rutrum sapien, eget laoreet magna. Nullam vitae quam tincidunt, mollis leo at, facilisis velit. Vestibulum eget neque mi. Mauris auctor volutpat eros ac vulputate.</a:t>
            </a:r>
            <a:endParaRPr sz="1050">
              <a:solidFill>
                <a:srgbClr val="000000"/>
              </a:solidFill>
            </a:endParaRPr>
          </a:p>
          <a:p>
            <a:pPr indent="0" lvl="0" marL="0" rtl="0" algn="just">
              <a:spcBef>
                <a:spcPts val="800"/>
              </a:spcBef>
              <a:spcAft>
                <a:spcPts val="0"/>
              </a:spcAft>
              <a:buNone/>
            </a:pPr>
            <a:r>
              <a:rPr lang="en" sz="1050">
                <a:solidFill>
                  <a:srgbClr val="000000"/>
                </a:solidFill>
              </a:rPr>
              <a:t>Sed fringilla sollicitudin tincidunt. Suspendisse vel bibendum dui, sed egestas ligula. Pellentesque varius convallis arcu id vestibulum. Proin egestas iaculis nunc. Donec convallis viverra metus, nec semper nisi bibendum id. Cras pharetra purus lacus. Nam dapibus ante vitae nunc vulputate, et auctor mauris elementum. Suspendisse sit amet aliquam magna, a fermentum nisl. Nullam et metus dui.</a:t>
            </a:r>
            <a:endParaRPr sz="1050">
              <a:solidFill>
                <a:srgbClr val="000000"/>
              </a:solidFill>
            </a:endParaRPr>
          </a:p>
          <a:p>
            <a:pPr indent="0" lvl="0" marL="0" rtl="0" algn="just">
              <a:spcBef>
                <a:spcPts val="800"/>
              </a:spcBef>
              <a:spcAft>
                <a:spcPts val="800"/>
              </a:spcAft>
              <a:buNone/>
            </a:pPr>
            <a:r>
              <a:rPr lang="en" sz="1050">
                <a:solidFill>
                  <a:srgbClr val="000000"/>
                </a:solidFill>
              </a:rPr>
              <a:t>Suspendisse vel bibendum dui, sed egestas ligula. Pellentesque varius convallis arcu id vestibulum. Pellentesque varius convallis arcu id vestibulum.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6"/>
          <p:cNvSpPr txBox="1"/>
          <p:nvPr>
            <p:ph type="ctrTitle"/>
          </p:nvPr>
        </p:nvSpPr>
        <p:spPr>
          <a:xfrm>
            <a:off x="800100" y="1296825"/>
            <a:ext cx="3900300" cy="1484700"/>
          </a:xfrm>
          <a:prstGeom prst="rect">
            <a:avLst/>
          </a:prstGeom>
        </p:spPr>
        <p:txBody>
          <a:bodyPr anchorCtr="0" anchor="b" bIns="91425" lIns="0" spcFirstLastPara="1" rIns="0" wrap="square" tIns="91425">
            <a:normAutofit/>
          </a:bodyPr>
          <a:lstStyle/>
          <a:p>
            <a:pPr indent="0" lvl="0" marL="0" rtl="0" algn="l">
              <a:spcBef>
                <a:spcPts val="0"/>
              </a:spcBef>
              <a:spcAft>
                <a:spcPts val="0"/>
              </a:spcAft>
              <a:buNone/>
            </a:pPr>
            <a:r>
              <a:t/>
            </a:r>
            <a:endParaRPr/>
          </a:p>
        </p:txBody>
      </p:sp>
      <p:sp>
        <p:nvSpPr>
          <p:cNvPr id="334" name="Google Shape;334;p36"/>
          <p:cNvSpPr txBox="1"/>
          <p:nvPr>
            <p:ph idx="1" type="subTitle"/>
          </p:nvPr>
        </p:nvSpPr>
        <p:spPr>
          <a:xfrm>
            <a:off x="3653700" y="3957150"/>
            <a:ext cx="4941600" cy="5943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00100" y="2152463"/>
            <a:ext cx="7543800" cy="878100"/>
          </a:xfrm>
          <a:prstGeom prst="rect">
            <a:avLst/>
          </a:prstGeom>
        </p:spPr>
        <p:txBody>
          <a:bodyPr anchorCtr="0" anchor="t" bIns="91425" lIns="0" spcFirstLastPara="1" rIns="0" wrap="square" tIns="91425">
            <a:normAutofit/>
          </a:bodyPr>
          <a:lstStyle/>
          <a:p>
            <a:pPr indent="0" lvl="0" marL="0" rtl="0" algn="ctr">
              <a:spcBef>
                <a:spcPts val="0"/>
              </a:spcBef>
              <a:spcAft>
                <a:spcPts val="0"/>
              </a:spcAft>
              <a:buNone/>
            </a:pPr>
            <a:r>
              <a:t/>
            </a:r>
            <a:endParaRPr/>
          </a:p>
        </p:txBody>
      </p:sp>
      <p:sp>
        <p:nvSpPr>
          <p:cNvPr id="163" name="Google Shape;163;p19"/>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164" name="Google Shape;164;p19"/>
          <p:cNvSpPr txBox="1"/>
          <p:nvPr>
            <p:ph idx="2" type="subTitle"/>
          </p:nvPr>
        </p:nvSpPr>
        <p:spPr>
          <a:xfrm>
            <a:off x="1666000" y="1664975"/>
            <a:ext cx="5811900" cy="411300"/>
          </a:xfrm>
          <a:prstGeom prst="rect">
            <a:avLst/>
          </a:prstGeom>
        </p:spPr>
        <p:txBody>
          <a:bodyPr anchorCtr="0" anchor="b" bIns="0" lIns="0" spcFirstLastPara="1" rIns="0" wrap="square" tIns="0">
            <a:normAutofit/>
          </a:bodyPr>
          <a:lstStyle/>
          <a:p>
            <a:pPr indent="0" lvl="0" marL="0" rtl="0" algn="ctr">
              <a:spcBef>
                <a:spcPts val="0"/>
              </a:spcBef>
              <a:spcAft>
                <a:spcPts val="1000"/>
              </a:spcAft>
              <a:buNone/>
            </a:pPr>
            <a:r>
              <a:t/>
            </a:r>
            <a:endParaR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CC"/>
                </a:solidFill>
                <a:latin typeface="Arial"/>
              </a:defRPr>
            </a:pPr>
            <a:r>
              <a:t>Test Slide</a:t>
            </a:r>
          </a:p>
        </p:txBody>
      </p:sp>
      <p:sp>
        <p:nvSpPr>
          <p:cNvPr id="3" name="Text Placeholder 2"/>
          <p:cNvSpPr>
            <a:spLocks noGrp="1"/>
          </p:cNvSpPr>
          <p:nvPr>
            <p:ph type="body" idx="1"/>
          </p:nvPr>
        </p:nvSpPr>
        <p:spPr/>
        <p:txBody>
          <a:bodyPr/>
          <a:lstStyle/>
          <a:p/>
        </p:txBody>
      </p:sp>
      <p:sp>
        <p:nvSpPr>
          <p:cNvPr id="4" name="Subtitle 3"/>
          <p:cNvSpPr>
            <a:spLocks noGrp="1"/>
          </p:cNvSpPr>
          <p:nvPr>
            <p:ph type="subTitle" idx="2"/>
          </p:nvPr>
        </p:nvSpPr>
        <p:spPr/>
        <p:txBody>
          <a:bodyPr/>
          <a:lstStyle/>
          <a:p/>
        </p:txBody>
      </p:sp>
      <p:sp>
        <p:nvSpPr>
          <p:cNvPr id="5" name="Text Placeholder 4"/>
          <p:cNvSpPr>
            <a:spLocks noGrp="1"/>
          </p:cNvSpPr>
          <p:nvPr>
            <p:ph type="body" idx="3"/>
          </p:nvPr>
        </p:nvSpPr>
        <p:spPr/>
        <p:txBody>
          <a:bodyPr/>
          <a:lstStyle/>
          <a:p/>
        </p:txBody>
      </p:sp>
      <p:sp>
        <p:nvSpPr>
          <p:cNvPr id="6" name="Subtitle 5"/>
          <p:cNvSpPr>
            <a:spLocks noGrp="1"/>
          </p:cNvSpPr>
          <p:nvPr>
            <p:ph type="subTitle" idx="4"/>
          </p:nvPr>
        </p:nvSpPr>
        <p:spPr/>
        <p:txBody>
          <a:bodyPr/>
          <a:lstStyle/>
          <a:p/>
        </p:txBody>
      </p:sp>
      <p:sp>
        <p:nvSpPr>
          <p:cNvPr id="7" name="Subtitle 6"/>
          <p:cNvSpPr>
            <a:spLocks noGrp="1"/>
          </p:cNvSpPr>
          <p:nvPr>
            <p:ph type="subTitle" idx="5"/>
          </p:nvPr>
        </p:nvSpPr>
        <p:spPr/>
        <p:txBody>
          <a:bodyPr/>
          <a:lstStyl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2" type="sldNum"/>
          </p:nvPr>
        </p:nvSpPr>
        <p:spPr>
          <a:xfrm>
            <a:off x="8708578" y="4780050"/>
            <a:ext cx="444300" cy="39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sz="1600"/>
          </a:p>
        </p:txBody>
      </p:sp>
      <p:sp>
        <p:nvSpPr>
          <p:cNvPr id="170" name="Google Shape;170;p20"/>
          <p:cNvSpPr txBox="1"/>
          <p:nvPr>
            <p:ph type="title"/>
          </p:nvPr>
        </p:nvSpPr>
        <p:spPr>
          <a:xfrm>
            <a:off x="800100" y="627350"/>
            <a:ext cx="4439100" cy="1142700"/>
          </a:xfrm>
          <a:prstGeom prst="rect">
            <a:avLst/>
          </a:prstGeom>
        </p:spPr>
        <p:txBody>
          <a:bodyPr anchorCtr="0" anchor="b" bIns="91425" lIns="0" spcFirstLastPara="1" rIns="0" wrap="square" tIns="91425">
            <a:normAutofit/>
          </a:bodyPr>
          <a:lstStyle/>
          <a:p>
            <a:pPr indent="0" lvl="0" marL="0" rtl="0" algn="l">
              <a:spcBef>
                <a:spcPts val="0"/>
              </a:spcBef>
              <a:spcAft>
                <a:spcPts val="0"/>
              </a:spcAft>
              <a:buNone/>
            </a:pPr>
            <a:r>
              <a:t/>
            </a:r>
            <a:endParaRPr/>
          </a:p>
        </p:txBody>
      </p:sp>
      <p:sp>
        <p:nvSpPr>
          <p:cNvPr id="171" name="Google Shape;171;p20"/>
          <p:cNvSpPr txBox="1"/>
          <p:nvPr>
            <p:ph idx="3" type="body"/>
          </p:nvPr>
        </p:nvSpPr>
        <p:spPr>
          <a:xfrm>
            <a:off x="800100" y="1836375"/>
            <a:ext cx="4439100" cy="2546100"/>
          </a:xfrm>
          <a:prstGeom prst="rect">
            <a:avLst/>
          </a:prstGeom>
        </p:spPr>
        <p:txBody>
          <a:bodyPr anchorCtr="0" anchor="t" bIns="91425" lIns="0" spcFirstLastPara="1" rIns="0" wrap="square" tIns="91425">
            <a:normAutofit/>
          </a:bodyPr>
          <a:lstStyle/>
          <a:p>
            <a:pPr indent="0" lvl="0" marL="0" rtl="0" algn="l">
              <a:spcBef>
                <a:spcPts val="0"/>
              </a:spcBef>
              <a:spcAft>
                <a:spcPts val="1000"/>
              </a:spcAft>
              <a:buNone/>
            </a:pPr>
            <a:r>
              <a:t/>
            </a:r>
            <a:endParaRPr/>
          </a:p>
        </p:txBody>
      </p:sp>
      <p:sp>
        <p:nvSpPr>
          <p:cNvPr id="172" name="Google Shape;172;p20"/>
          <p:cNvSpPr txBox="1"/>
          <p:nvPr>
            <p:ph idx="1" type="subTitle"/>
          </p:nvPr>
        </p:nvSpPr>
        <p:spPr>
          <a:xfrm>
            <a:off x="6673552" y="4898329"/>
            <a:ext cx="2044500" cy="170100"/>
          </a:xfrm>
          <a:prstGeom prst="rect">
            <a:avLst/>
          </a:prstGeom>
        </p:spPr>
        <p:txBody>
          <a:bodyPr anchorCtr="0" anchor="ctr" bIns="0" lIns="0" spcFirstLastPara="1" rIns="0" wrap="square" tIns="0">
            <a:noAutofit/>
          </a:bodyPr>
          <a:lstStyle/>
          <a:p>
            <a:pPr indent="0" lvl="0" marL="0" rtl="0" algn="r">
              <a:lnSpc>
                <a:spcPct val="80000"/>
              </a:lnSpc>
              <a:spcBef>
                <a:spcPts val="0"/>
              </a:spcBef>
              <a:spcAft>
                <a:spcPts val="1000"/>
              </a:spcAft>
              <a:buSzPts val="275"/>
              <a:buNone/>
            </a:pPr>
            <a:r>
              <a:rPr lang="en"/>
              <a:t>TITLE OF SLIDE DECK</a:t>
            </a:r>
            <a:endParaRPr/>
          </a:p>
        </p:txBody>
      </p:sp>
      <p:sp>
        <p:nvSpPr>
          <p:cNvPr id="173" name="Google Shape;173;p20"/>
          <p:cNvSpPr/>
          <p:nvPr>
            <p:ph idx="2" type="pic"/>
          </p:nvPr>
        </p:nvSpPr>
        <p:spPr>
          <a:xfrm flipH="1" rot="-5400000">
            <a:off x="4863663" y="844238"/>
            <a:ext cx="5219250" cy="3455025"/>
          </a:xfrm>
          <a:prstGeom prst="flowChartManualInput">
            <a:avLst/>
          </a:prstGeom>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00100" y="398750"/>
            <a:ext cx="4439100" cy="1142700"/>
          </a:xfrm>
          <a:prstGeom prst="rect">
            <a:avLst/>
          </a:prstGeom>
        </p:spPr>
        <p:txBody>
          <a:bodyPr anchorCtr="0" anchor="b" bIns="91425" lIns="0" spcFirstLastPara="1" rIns="0" wrap="square" tIns="91425">
            <a:normAutofit/>
          </a:bodyPr>
          <a:lstStyle/>
          <a:p>
            <a:pPr indent="0" lvl="0" marL="0" rtl="0" algn="l">
              <a:spcBef>
                <a:spcPts val="0"/>
              </a:spcBef>
              <a:spcAft>
                <a:spcPts val="0"/>
              </a:spcAft>
              <a:buNone/>
            </a:pPr>
            <a:r>
              <a:rPr lang="en"/>
              <a:t>Title</a:t>
            </a:r>
            <a:endParaRPr/>
          </a:p>
        </p:txBody>
      </p:sp>
      <p:sp>
        <p:nvSpPr>
          <p:cNvPr id="179" name="Google Shape;179;p21"/>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180" name="Google Shape;180;p21"/>
          <p:cNvSpPr txBox="1"/>
          <p:nvPr>
            <p:ph idx="2" type="body"/>
          </p:nvPr>
        </p:nvSpPr>
        <p:spPr>
          <a:xfrm>
            <a:off x="800100" y="2044375"/>
            <a:ext cx="4439100" cy="2222400"/>
          </a:xfrm>
          <a:prstGeom prst="rect">
            <a:avLst/>
          </a:prstGeom>
        </p:spPr>
        <p:txBody>
          <a:bodyPr anchorCtr="0" anchor="t" bIns="0" lIns="0" spcFirstLastPara="1" rIns="0" wrap="square" tIns="0">
            <a:normAutofit fontScale="92500" lnSpcReduction="10000"/>
          </a:bodyPr>
          <a:lstStyle/>
          <a:p>
            <a:pPr indent="0" lvl="0" marL="0" rtl="0" algn="just">
              <a:lnSpc>
                <a:spcPct val="150000"/>
              </a:lnSpc>
              <a:spcBef>
                <a:spcPts val="0"/>
              </a:spcBef>
              <a:spcAft>
                <a:spcPts val="800"/>
              </a:spcAft>
              <a:buNone/>
            </a:pPr>
            <a:r>
              <a:rPr lang="en" sz="1050">
                <a:solidFill>
                  <a:srgbClr val="000000"/>
                </a:solidFill>
              </a:rPr>
              <a:t>Lorem ipsum dolor sit amet, consectetur adipiscing elit. Donec efficitur imperdiet justo, ac tempor neque pretium auctor. Fusce quis lobortis mi, vel malesuada nisi. Vivamus vehicula pulvinar pulvinar. Quisque neque elit, efficitur scelerisque justo vitae, ultrices mattis mi. Maecenas sed eros vel risus iaculis ultricies eget id tortor. Suspendisse sed ante mollis, iaculis nisi accumsan, tristique turpis. Nullam eget purus ac odio pellentesque luctus sed at quam. Aenean bibendum neque vel purus vestibulum, vitae laoreet diam lobortis. Proin tincidunt urna magna, vitae accumsan erat imperdiet at. Morbi neque orci, mattis nec imperdiet at, maximus vel tellus. Sed ut lorem imperdiet, egestas lacus sit amet, mollis est. Nullam at pulvinar turpis. Praesent vitae dui sed magna ultrices rhoncus id nec lacus. In lacinia massa lorem, ut volutpat ipsum fermentum vel.</a:t>
            </a:r>
            <a:endParaRPr/>
          </a:p>
        </p:txBody>
      </p:sp>
      <p:sp>
        <p:nvSpPr>
          <p:cNvPr id="181" name="Google Shape;181;p21"/>
          <p:cNvSpPr txBox="1"/>
          <p:nvPr>
            <p:ph idx="3" type="subTitle"/>
          </p:nvPr>
        </p:nvSpPr>
        <p:spPr>
          <a:xfrm>
            <a:off x="800100" y="1573675"/>
            <a:ext cx="4389900" cy="3936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rPr lang="en"/>
              <a:t>Subtitle</a:t>
            </a:r>
            <a:endParaRPr/>
          </a:p>
        </p:txBody>
      </p:sp>
      <p:sp>
        <p:nvSpPr>
          <p:cNvPr id="182" name="Google Shape;182;p21"/>
          <p:cNvSpPr txBox="1"/>
          <p:nvPr>
            <p:ph idx="4" type="body"/>
          </p:nvPr>
        </p:nvSpPr>
        <p:spPr>
          <a:xfrm>
            <a:off x="6092850" y="675750"/>
            <a:ext cx="2432700" cy="3944400"/>
          </a:xfrm>
          <a:prstGeom prst="rect">
            <a:avLst/>
          </a:prstGeom>
        </p:spPr>
        <p:txBody>
          <a:bodyPr anchorCtr="0" anchor="t" bIns="0" lIns="0" spcFirstLastPara="1" rIns="0" wrap="square" tIns="0">
            <a:normAutofit/>
          </a:bodyPr>
          <a:lstStyle/>
          <a:p>
            <a:pPr indent="-121919" lvl="0" marL="182880" rtl="0" algn="l">
              <a:spcBef>
                <a:spcPts val="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121919" lvl="0" marL="182880" rtl="0" algn="l">
              <a:spcBef>
                <a:spcPts val="1000"/>
              </a:spcBef>
              <a:spcAft>
                <a:spcPts val="0"/>
              </a:spcAft>
              <a:buSzPts val="1200"/>
              <a:buChar char="▰"/>
            </a:pPr>
            <a:r>
              <a:rPr lang="en"/>
              <a:t>List Example</a:t>
            </a:r>
            <a:endParaRPr/>
          </a:p>
          <a:p>
            <a:pPr indent="0" lvl="0" marL="0" rtl="0" algn="l">
              <a:spcBef>
                <a:spcPts val="1000"/>
              </a:spcBef>
              <a:spcAft>
                <a:spcPts val="10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00100" y="398750"/>
            <a:ext cx="4439100" cy="1142700"/>
          </a:xfrm>
          <a:prstGeom prst="rect">
            <a:avLst/>
          </a:prstGeom>
        </p:spPr>
        <p:txBody>
          <a:bodyPr anchorCtr="0" anchor="b" bIns="91425" lIns="0" spcFirstLastPara="1" rIns="0" wrap="square" tIns="91425">
            <a:normAutofit/>
          </a:bodyPr>
          <a:lstStyle/>
          <a:p>
            <a:pPr indent="0" lvl="0" marL="0" rtl="0" algn="l">
              <a:spcBef>
                <a:spcPts val="0"/>
              </a:spcBef>
              <a:spcAft>
                <a:spcPts val="0"/>
              </a:spcAft>
              <a:buNone/>
            </a:pPr>
            <a:r>
              <a:rPr lang="en"/>
              <a:t>Title</a:t>
            </a:r>
            <a:endParaRPr/>
          </a:p>
        </p:txBody>
      </p:sp>
      <p:sp>
        <p:nvSpPr>
          <p:cNvPr id="188" name="Google Shape;188;p22"/>
          <p:cNvSpPr txBox="1"/>
          <p:nvPr>
            <p:ph idx="1"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189" name="Google Shape;189;p22"/>
          <p:cNvSpPr txBox="1"/>
          <p:nvPr>
            <p:ph idx="2" type="body"/>
          </p:nvPr>
        </p:nvSpPr>
        <p:spPr>
          <a:xfrm>
            <a:off x="800100" y="2044375"/>
            <a:ext cx="3656700" cy="2222400"/>
          </a:xfrm>
          <a:prstGeom prst="rect">
            <a:avLst/>
          </a:prstGeom>
        </p:spPr>
        <p:txBody>
          <a:bodyPr anchorCtr="0" anchor="t" bIns="0" lIns="0" spcFirstLastPara="1" rIns="0" wrap="square" tIns="0">
            <a:normAutofit fontScale="77500"/>
          </a:bodyPr>
          <a:lstStyle/>
          <a:p>
            <a:pPr indent="0" lvl="0" marL="0" rtl="0" algn="just">
              <a:lnSpc>
                <a:spcPct val="150000"/>
              </a:lnSpc>
              <a:spcBef>
                <a:spcPts val="0"/>
              </a:spcBef>
              <a:spcAft>
                <a:spcPts val="800"/>
              </a:spcAft>
              <a:buNone/>
            </a:pPr>
            <a:r>
              <a:rPr lang="en" sz="1050">
                <a:solidFill>
                  <a:srgbClr val="000000"/>
                </a:solidFill>
              </a:rPr>
              <a:t>Lorem ipsum dolor sit amet, consectetur adipiscing elit. Donec efficitur imperdiet justo, ac tempor neque pretium auctor. Fusce quis lobortis mi, vel malesuada nisi. Vivamus vehicula pulvinar pulvinar. Quisque neque elit, efficitur scelerisque justo vitae, ultrices mattis mi. Maecenas sed eros vel risus iaculis ultricies eget id tortor. Suspendisse sed ante mollis, iaculis nisi accumsan, tristique turpis. Nullam eget purus ac odio pellentesque luctus sed at quam. Aenean bibendum neque vel purus vestibulum, vitae laoreet diam lobortis. Proin tincidunt urna magna, vitae accumsan erat imperdiet at. Morbi neque orci, mattis nec imperdiet at, maximus vel tellus. Sed ut lorem imperdiet, egestas lacus sit amet, mollis est. Nullam at pulvinar turpis. Praesent vitae dui sed magna ultrices rhoncus id nec lacus. In lacinia massa lorem, ut volutpat ipsum fermentum vel.</a:t>
            </a:r>
            <a:endParaRPr/>
          </a:p>
        </p:txBody>
      </p:sp>
      <p:sp>
        <p:nvSpPr>
          <p:cNvPr id="190" name="Google Shape;190;p22"/>
          <p:cNvSpPr txBox="1"/>
          <p:nvPr>
            <p:ph idx="3" type="subTitle"/>
          </p:nvPr>
        </p:nvSpPr>
        <p:spPr>
          <a:xfrm>
            <a:off x="800100" y="1573675"/>
            <a:ext cx="4389900" cy="3936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rPr lang="en"/>
              <a:t>Subtitle</a:t>
            </a:r>
            <a:endParaRPr/>
          </a:p>
        </p:txBody>
      </p:sp>
      <p:pic>
        <p:nvPicPr>
          <p:cNvPr id="191" name="Google Shape;191;p22"/>
          <p:cNvPicPr preferRelativeResize="0"/>
          <p:nvPr/>
        </p:nvPicPr>
        <p:blipFill>
          <a:blip r:embed="rId4">
            <a:alphaModFix/>
          </a:blip>
          <a:stretch>
            <a:fillRect/>
          </a:stretch>
        </p:blipFill>
        <p:spPr>
          <a:xfrm>
            <a:off x="5190000" y="769188"/>
            <a:ext cx="3600001" cy="36051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2" type="sldNum"/>
          </p:nvPr>
        </p:nvSpPr>
        <p:spPr>
          <a:xfrm>
            <a:off x="8708578" y="4780050"/>
            <a:ext cx="444300" cy="3936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sz="1600"/>
          </a:p>
        </p:txBody>
      </p:sp>
      <p:sp>
        <p:nvSpPr>
          <p:cNvPr id="197" name="Google Shape;197;p23"/>
          <p:cNvSpPr txBox="1"/>
          <p:nvPr>
            <p:ph type="title"/>
          </p:nvPr>
        </p:nvSpPr>
        <p:spPr>
          <a:xfrm>
            <a:off x="800100" y="627350"/>
            <a:ext cx="4439100" cy="1142700"/>
          </a:xfrm>
          <a:prstGeom prst="rect">
            <a:avLst/>
          </a:prstGeom>
        </p:spPr>
        <p:txBody>
          <a:bodyPr anchorCtr="0" anchor="b" bIns="91425" lIns="0" spcFirstLastPara="1" rIns="0" wrap="square" tIns="91425">
            <a:normAutofit/>
          </a:bodyPr>
          <a:lstStyle/>
          <a:p>
            <a:pPr indent="0" lvl="0" marL="0" rtl="0" algn="l">
              <a:spcBef>
                <a:spcPts val="0"/>
              </a:spcBef>
              <a:spcAft>
                <a:spcPts val="0"/>
              </a:spcAft>
              <a:buNone/>
            </a:pPr>
            <a:r>
              <a:t/>
            </a:r>
            <a:endParaRPr/>
          </a:p>
        </p:txBody>
      </p:sp>
      <p:sp>
        <p:nvSpPr>
          <p:cNvPr id="198" name="Google Shape;198;p23"/>
          <p:cNvSpPr txBox="1"/>
          <p:nvPr>
            <p:ph idx="3" type="body"/>
          </p:nvPr>
        </p:nvSpPr>
        <p:spPr>
          <a:xfrm>
            <a:off x="800100" y="1836375"/>
            <a:ext cx="4439100" cy="2546100"/>
          </a:xfrm>
          <a:prstGeom prst="rect">
            <a:avLst/>
          </a:prstGeom>
        </p:spPr>
        <p:txBody>
          <a:bodyPr anchorCtr="0" anchor="t" bIns="91425" lIns="0" spcFirstLastPara="1" rIns="0" wrap="square" tIns="91425">
            <a:normAutofit/>
          </a:bodyPr>
          <a:lstStyle/>
          <a:p>
            <a:pPr indent="0" lvl="0" marL="0" rtl="0" algn="l">
              <a:spcBef>
                <a:spcPts val="0"/>
              </a:spcBef>
              <a:spcAft>
                <a:spcPts val="1000"/>
              </a:spcAft>
              <a:buNone/>
            </a:pPr>
            <a:r>
              <a:t/>
            </a:r>
            <a:endParaRPr/>
          </a:p>
        </p:txBody>
      </p:sp>
      <p:sp>
        <p:nvSpPr>
          <p:cNvPr id="199" name="Google Shape;199;p23"/>
          <p:cNvSpPr txBox="1"/>
          <p:nvPr>
            <p:ph idx="1" type="subTitle"/>
          </p:nvPr>
        </p:nvSpPr>
        <p:spPr>
          <a:xfrm>
            <a:off x="6673552" y="4898329"/>
            <a:ext cx="2044500" cy="170100"/>
          </a:xfrm>
          <a:prstGeom prst="rect">
            <a:avLst/>
          </a:prstGeom>
        </p:spPr>
        <p:txBody>
          <a:bodyPr anchorCtr="0" anchor="ctr" bIns="0" lIns="0" spcFirstLastPara="1" rIns="0" wrap="square" tIns="0">
            <a:noAutofit/>
          </a:bodyPr>
          <a:lstStyle/>
          <a:p>
            <a:pPr indent="0" lvl="0" marL="0" rtl="0" algn="r">
              <a:lnSpc>
                <a:spcPct val="80000"/>
              </a:lnSpc>
              <a:spcBef>
                <a:spcPts val="0"/>
              </a:spcBef>
              <a:spcAft>
                <a:spcPts val="1000"/>
              </a:spcAft>
              <a:buSzPts val="275"/>
              <a:buNone/>
            </a:pPr>
            <a:r>
              <a:rPr lang="en"/>
              <a:t>TITLE OF SLIDE DECK</a:t>
            </a:r>
            <a:endParaRPr/>
          </a:p>
        </p:txBody>
      </p:sp>
      <p:pic>
        <p:nvPicPr>
          <p:cNvPr id="200" name="Google Shape;200;p23"/>
          <p:cNvPicPr preferRelativeResize="0"/>
          <p:nvPr>
            <p:ph idx="2" type="pic"/>
          </p:nvPr>
        </p:nvPicPr>
        <p:blipFill rotWithShape="1">
          <a:blip r:embed="rId4">
            <a:alphaModFix/>
          </a:blip>
          <a:srcRect b="17143" l="-6715" r="-6715" t="17149"/>
          <a:stretch/>
        </p:blipFill>
        <p:spPr>
          <a:xfrm flipH="1" rot="-5400000">
            <a:off x="4863663" y="844238"/>
            <a:ext cx="5219250" cy="3455025"/>
          </a:xfrm>
          <a:prstGeom prst="flowChartManualInpu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00100" y="419100"/>
            <a:ext cx="7543800" cy="878100"/>
          </a:xfrm>
          <a:prstGeom prst="rect">
            <a:avLst/>
          </a:prstGeom>
        </p:spPr>
        <p:txBody>
          <a:bodyPr anchorCtr="0" anchor="b" bIns="91425" lIns="0" spcFirstLastPara="1" rIns="0" wrap="square" tIns="91425">
            <a:normAutofit/>
          </a:bodyPr>
          <a:lstStyle/>
          <a:p>
            <a:pPr indent="0" lvl="0" marL="0" rtl="0" algn="l">
              <a:spcBef>
                <a:spcPts val="0"/>
              </a:spcBef>
              <a:spcAft>
                <a:spcPts val="0"/>
              </a:spcAft>
              <a:buNone/>
            </a:pPr>
            <a:r>
              <a:t/>
            </a:r>
            <a:endParaRPr/>
          </a:p>
        </p:txBody>
      </p:sp>
      <p:sp>
        <p:nvSpPr>
          <p:cNvPr id="206" name="Google Shape;206;p24"/>
          <p:cNvSpPr txBox="1"/>
          <p:nvPr>
            <p:ph idx="1" type="body"/>
          </p:nvPr>
        </p:nvSpPr>
        <p:spPr>
          <a:xfrm>
            <a:off x="800100" y="1674213"/>
            <a:ext cx="3611100" cy="29913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07" name="Google Shape;207;p24"/>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208" name="Google Shape;208;p24"/>
          <p:cNvSpPr txBox="1"/>
          <p:nvPr>
            <p:ph idx="3" type="body"/>
          </p:nvPr>
        </p:nvSpPr>
        <p:spPr>
          <a:xfrm>
            <a:off x="4732800" y="1674213"/>
            <a:ext cx="3611100" cy="29913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09" name="Google Shape;209;p24"/>
          <p:cNvSpPr txBox="1"/>
          <p:nvPr>
            <p:ph idx="4" type="subTitle"/>
          </p:nvPr>
        </p:nvSpPr>
        <p:spPr>
          <a:xfrm>
            <a:off x="800100" y="1205193"/>
            <a:ext cx="36111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10" name="Google Shape;210;p24"/>
          <p:cNvSpPr txBox="1"/>
          <p:nvPr>
            <p:ph idx="5" type="subTitle"/>
          </p:nvPr>
        </p:nvSpPr>
        <p:spPr>
          <a:xfrm>
            <a:off x="4732800" y="1205193"/>
            <a:ext cx="36111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00100" y="844600"/>
            <a:ext cx="7543800" cy="878100"/>
          </a:xfrm>
          <a:prstGeom prst="rect">
            <a:avLst/>
          </a:prstGeom>
        </p:spPr>
        <p:txBody>
          <a:bodyPr anchorCtr="0" anchor="b" bIns="91425" lIns="0" spcFirstLastPara="1" rIns="0" wrap="square" tIns="91425">
            <a:normAutofit/>
          </a:bodyPr>
          <a:lstStyle/>
          <a:p>
            <a:pPr indent="0" lvl="0" marL="0" rtl="0" algn="ctr">
              <a:spcBef>
                <a:spcPts val="0"/>
              </a:spcBef>
              <a:spcAft>
                <a:spcPts val="0"/>
              </a:spcAft>
              <a:buNone/>
            </a:pPr>
            <a:r>
              <a:t/>
            </a:r>
            <a:endParaRPr/>
          </a:p>
        </p:txBody>
      </p:sp>
      <p:sp>
        <p:nvSpPr>
          <p:cNvPr id="216" name="Google Shape;216;p25"/>
          <p:cNvSpPr txBox="1"/>
          <p:nvPr>
            <p:ph idx="1" type="body"/>
          </p:nvPr>
        </p:nvSpPr>
        <p:spPr>
          <a:xfrm>
            <a:off x="800100" y="2375475"/>
            <a:ext cx="21726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17" name="Google Shape;217;p25"/>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218" name="Google Shape;218;p25"/>
          <p:cNvSpPr txBox="1"/>
          <p:nvPr>
            <p:ph idx="3" type="body"/>
          </p:nvPr>
        </p:nvSpPr>
        <p:spPr>
          <a:xfrm>
            <a:off x="3485698" y="2375475"/>
            <a:ext cx="21726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19" name="Google Shape;219;p25"/>
          <p:cNvSpPr txBox="1"/>
          <p:nvPr>
            <p:ph idx="4" type="body"/>
          </p:nvPr>
        </p:nvSpPr>
        <p:spPr>
          <a:xfrm>
            <a:off x="6171298" y="2375475"/>
            <a:ext cx="21726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20" name="Google Shape;220;p25"/>
          <p:cNvSpPr txBox="1"/>
          <p:nvPr>
            <p:ph idx="5" type="subTitle"/>
          </p:nvPr>
        </p:nvSpPr>
        <p:spPr>
          <a:xfrm>
            <a:off x="800100" y="1964175"/>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21" name="Google Shape;221;p25"/>
          <p:cNvSpPr txBox="1"/>
          <p:nvPr>
            <p:ph idx="6" type="subTitle"/>
          </p:nvPr>
        </p:nvSpPr>
        <p:spPr>
          <a:xfrm>
            <a:off x="3485700" y="1964175"/>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22" name="Google Shape;222;p25"/>
          <p:cNvSpPr txBox="1"/>
          <p:nvPr>
            <p:ph idx="7" type="subTitle"/>
          </p:nvPr>
        </p:nvSpPr>
        <p:spPr>
          <a:xfrm>
            <a:off x="6171300" y="1964175"/>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800100" y="311200"/>
            <a:ext cx="7543800" cy="878100"/>
          </a:xfrm>
          <a:prstGeom prst="rect">
            <a:avLst/>
          </a:prstGeom>
        </p:spPr>
        <p:txBody>
          <a:bodyPr anchorCtr="0" anchor="b" bIns="91425" lIns="0" spcFirstLastPara="1" rIns="0" wrap="square" tIns="91425">
            <a:normAutofit/>
          </a:bodyPr>
          <a:lstStyle/>
          <a:p>
            <a:pPr indent="0" lvl="0" marL="0" rtl="0" algn="ctr">
              <a:spcBef>
                <a:spcPts val="0"/>
              </a:spcBef>
              <a:spcAft>
                <a:spcPts val="0"/>
              </a:spcAft>
              <a:buNone/>
            </a:pPr>
            <a:r>
              <a:t/>
            </a:r>
            <a:endParaRPr/>
          </a:p>
        </p:txBody>
      </p:sp>
      <p:sp>
        <p:nvSpPr>
          <p:cNvPr id="228" name="Google Shape;228;p26"/>
          <p:cNvSpPr txBox="1"/>
          <p:nvPr>
            <p:ph idx="1" type="body"/>
          </p:nvPr>
        </p:nvSpPr>
        <p:spPr>
          <a:xfrm>
            <a:off x="800100" y="3025723"/>
            <a:ext cx="21726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29" name="Google Shape;229;p26"/>
          <p:cNvSpPr txBox="1"/>
          <p:nvPr>
            <p:ph idx="2" type="subTitle"/>
          </p:nvPr>
        </p:nvSpPr>
        <p:spPr>
          <a:xfrm>
            <a:off x="6673552" y="4898329"/>
            <a:ext cx="2044500" cy="170100"/>
          </a:xfrm>
          <a:prstGeom prst="rect">
            <a:avLst/>
          </a:prstGeom>
        </p:spPr>
        <p:txBody>
          <a:bodyPr anchorCtr="0" anchor="ctr" bIns="0" lIns="0" spcFirstLastPara="1" rIns="0" wrap="square" tIns="0">
            <a:normAutofit/>
          </a:bodyPr>
          <a:lstStyle/>
          <a:p>
            <a:pPr indent="0" lvl="0" marL="0" rtl="0" algn="r">
              <a:spcBef>
                <a:spcPts val="0"/>
              </a:spcBef>
              <a:spcAft>
                <a:spcPts val="1000"/>
              </a:spcAft>
              <a:buNone/>
            </a:pPr>
            <a:r>
              <a:t/>
            </a:r>
            <a:endParaRPr/>
          </a:p>
        </p:txBody>
      </p:sp>
      <p:sp>
        <p:nvSpPr>
          <p:cNvPr id="230" name="Google Shape;230;p26"/>
          <p:cNvSpPr txBox="1"/>
          <p:nvPr>
            <p:ph idx="3" type="body"/>
          </p:nvPr>
        </p:nvSpPr>
        <p:spPr>
          <a:xfrm>
            <a:off x="3485698" y="3025723"/>
            <a:ext cx="21726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31" name="Google Shape;231;p26"/>
          <p:cNvSpPr txBox="1"/>
          <p:nvPr>
            <p:ph idx="4" type="body"/>
          </p:nvPr>
        </p:nvSpPr>
        <p:spPr>
          <a:xfrm>
            <a:off x="6171298" y="3025723"/>
            <a:ext cx="2172600" cy="1268100"/>
          </a:xfrm>
          <a:prstGeom prst="rect">
            <a:avLst/>
          </a:prstGeom>
        </p:spPr>
        <p:txBody>
          <a:bodyPr anchorCtr="0" anchor="t" bIns="0" lIns="0" spcFirstLastPara="1" rIns="0" wrap="square" tIns="0">
            <a:normAutofit/>
          </a:bodyPr>
          <a:lstStyle/>
          <a:p>
            <a:pPr indent="0" lvl="0" marL="0" rtl="0" algn="l">
              <a:spcBef>
                <a:spcPts val="0"/>
              </a:spcBef>
              <a:spcAft>
                <a:spcPts val="1000"/>
              </a:spcAft>
              <a:buNone/>
            </a:pPr>
            <a:r>
              <a:t/>
            </a:r>
            <a:endParaRPr/>
          </a:p>
        </p:txBody>
      </p:sp>
      <p:sp>
        <p:nvSpPr>
          <p:cNvPr id="232" name="Google Shape;232;p26"/>
          <p:cNvSpPr txBox="1"/>
          <p:nvPr>
            <p:ph idx="5" type="subTitle"/>
          </p:nvPr>
        </p:nvSpPr>
        <p:spPr>
          <a:xfrm>
            <a:off x="800100" y="2614423"/>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33" name="Google Shape;233;p26"/>
          <p:cNvSpPr txBox="1"/>
          <p:nvPr>
            <p:ph idx="6" type="subTitle"/>
          </p:nvPr>
        </p:nvSpPr>
        <p:spPr>
          <a:xfrm>
            <a:off x="3485700" y="2614423"/>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34" name="Google Shape;234;p26"/>
          <p:cNvSpPr txBox="1"/>
          <p:nvPr>
            <p:ph idx="7" type="subTitle"/>
          </p:nvPr>
        </p:nvSpPr>
        <p:spPr>
          <a:xfrm>
            <a:off x="6171300" y="2614423"/>
            <a:ext cx="2172600" cy="411300"/>
          </a:xfrm>
          <a:prstGeom prst="rect">
            <a:avLst/>
          </a:prstGeom>
        </p:spPr>
        <p:txBody>
          <a:bodyPr anchorCtr="0" anchor="b" bIns="0" lIns="0" spcFirstLastPara="1" rIns="0" wrap="square" tIns="0">
            <a:normAutofit/>
          </a:bodyPr>
          <a:lstStyle/>
          <a:p>
            <a:pPr indent="0" lvl="0" marL="0" rtl="0" algn="l">
              <a:spcBef>
                <a:spcPts val="0"/>
              </a:spcBef>
              <a:spcAft>
                <a:spcPts val="1000"/>
              </a:spcAft>
              <a:buNone/>
            </a:pPr>
            <a:r>
              <a:t/>
            </a:r>
            <a:endParaRPr/>
          </a:p>
        </p:txBody>
      </p:sp>
      <p:sp>
        <p:nvSpPr>
          <p:cNvPr id="235" name="Google Shape;235;p26"/>
          <p:cNvSpPr/>
          <p:nvPr>
            <p:ph idx="8" type="pic"/>
          </p:nvPr>
        </p:nvSpPr>
        <p:spPr>
          <a:xfrm>
            <a:off x="800200" y="1324550"/>
            <a:ext cx="2172600" cy="1177200"/>
          </a:xfrm>
          <a:prstGeom prst="rect">
            <a:avLst/>
          </a:prstGeom>
        </p:spPr>
      </p:sp>
      <p:sp>
        <p:nvSpPr>
          <p:cNvPr id="236" name="Google Shape;236;p26"/>
          <p:cNvSpPr/>
          <p:nvPr>
            <p:ph idx="9" type="pic"/>
          </p:nvPr>
        </p:nvSpPr>
        <p:spPr>
          <a:xfrm>
            <a:off x="3485700" y="1324550"/>
            <a:ext cx="2172600" cy="1177200"/>
          </a:xfrm>
          <a:prstGeom prst="rect">
            <a:avLst/>
          </a:prstGeom>
        </p:spPr>
      </p:sp>
      <p:sp>
        <p:nvSpPr>
          <p:cNvPr id="237" name="Google Shape;237;p26"/>
          <p:cNvSpPr/>
          <p:nvPr>
            <p:ph idx="13" type="pic"/>
          </p:nvPr>
        </p:nvSpPr>
        <p:spPr>
          <a:xfrm>
            <a:off x="6171200" y="1324550"/>
            <a:ext cx="2172600" cy="1177200"/>
          </a:xfrm>
          <a:prstGeom prst="rect">
            <a:avLst/>
          </a:prstGeom>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L Light Theme">
  <a:themeElements>
    <a:clrScheme name="Simple Light">
      <a:dk1>
        <a:srgbClr val="101820"/>
      </a:dk1>
      <a:lt1>
        <a:srgbClr val="FFFFFF"/>
      </a:lt1>
      <a:dk2>
        <a:srgbClr val="0047BA"/>
      </a:dk2>
      <a:lt2>
        <a:srgbClr val="DDDDDD"/>
      </a:lt2>
      <a:accent1>
        <a:srgbClr val="0047BA"/>
      </a:accent1>
      <a:accent2>
        <a:srgbClr val="003595"/>
      </a:accent2>
      <a:accent3>
        <a:srgbClr val="0071CE"/>
      </a:accent3>
      <a:accent4>
        <a:srgbClr val="655DC6"/>
      </a:accent4>
      <a:accent5>
        <a:srgbClr val="211261"/>
      </a:accent5>
      <a:accent6>
        <a:srgbClr val="8A84D6"/>
      </a:accent6>
      <a:hlink>
        <a:srgbClr val="0047B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