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TEST: Brand Logos and Table Positioning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4630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969696"/>
                </a:solidFill>
              </a:defRPr>
            </a:pPr>
            <a: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651760" y="14630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969696"/>
                </a:solidFill>
              </a:defRPr>
            </a:pPr>
            <a: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846320" y="14630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969696"/>
                </a:solidFill>
              </a:defRPr>
            </a:pPr>
            <a:r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040880" y="14630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969696"/>
                </a:solidFill>
              </a:defRPr>
            </a:pPr>
            <a:r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235440" y="146304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969696"/>
                </a:solidFill>
              </a:defRPr>
            </a:pPr>
            <a:r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3695" y="82296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/>
            </a:pPr>
            <a:r>
              <a:t>OLD Position - Overlaps! (top = 1097280)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33695" y="1097280"/>
          <a:ext cx="6400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/>
                    <a:lstStyle/>
                    <a:p>
                      <a:r>
                        <a:t>Rank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Brand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% Fans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Likelihood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Purchases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McDonald's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35%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93% More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Chick-fil-A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93% More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Wendy's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55%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49% More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3695" y="22860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/>
            </a:pPr>
            <a:r>
              <a:t>NEW Position - No Overlap (top = 2560320)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33695" y="2560320"/>
          <a:ext cx="6400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/>
                    <a:lstStyle/>
                    <a:p>
                      <a:r>
                        <a:t>Rank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Brand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% Fans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Likelihood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Purchases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McDonald's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35%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93% More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Chick-fil-A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93% More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Wendy's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55%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49% More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TEST: Composite Index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Input: 188.20250000000001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The Utah Jazz should target Test Brand 1 for a sponsorship based on having the highest composite index of 188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1168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B050"/>
                </a:solidFill>
              </a:defRPr>
            </a:pPr>
            <a:r>
              <a:t>Expected: 188 | Actual: 188 | 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6888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Input: 156.7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7432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The Utah Jazz should target Test Brand 2 for a sponsorship based on having the highest composite index of 157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089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B050"/>
                </a:solidFill>
              </a:defRPr>
            </a:pPr>
            <a:r>
              <a:t>Expected: 157 | Actual: 157 | 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5661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Input: 200.5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8404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The Utah Jazz should target Test Brand 3 for a sponsorship based on having the highest composite index of 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062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0000"/>
                </a:solidFill>
              </a:defRPr>
            </a:pPr>
            <a:r>
              <a:t>Expected: 201 | Actual: 200 | ✗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663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Input: 199.4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93776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The Utah Jazz should target Test Brand 4 for a sponsorship based on having the highest composite index of 199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30352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B050"/>
                </a:solidFill>
              </a:defRPr>
            </a:pPr>
            <a:r>
              <a:t>Expected: 199 | Actual: 199 | ✓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576072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Input: invalid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6035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The Utah Jazz should target Test Brand 5 for a sponsorship based on having the highest composite index of N/A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008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B050"/>
                </a:solidFill>
              </a:defRPr>
            </a:pPr>
            <a:r>
              <a:t>Expected: N/A | Actual: N/A | ✓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8580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Input: None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71323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The Utah Jazz should target Test Brand 6 for a sponsorship based on having the highest composite index of N/A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749808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B050"/>
                </a:solidFill>
              </a:defRPr>
            </a:pPr>
            <a:r>
              <a:t>Expected: N/A | Actual: N/A | 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