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1AA5-545A-B34C-92F0-8E176A4C0101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290-530B-7747-9D2C-CDF0FB14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08ba3f10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08ba3f10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AEB8-03F4-BDC2-0694-E0F39DD3D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41FD-B152-CC49-D464-FF4C824C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F3E6-B3BE-4FE2-68E5-10D481C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95B7-564A-60AF-A2E8-614669D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3192-11D6-8A21-0DB4-FBAC4AF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112C-6EF7-EE6C-3ABF-F4014F3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69B0-71D8-6F55-BFBA-5E4F359C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6E60-C78B-A650-068A-9F4D618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7EC6-2C8F-FD8A-60AD-336067C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D931-188B-45D4-92D2-30FFC46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38930-2C92-740C-0AFE-5969067A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779F-D94B-5BC7-A27E-E9EFCFDE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7B4-FCA7-65CC-DECD-E68B960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6A32-FC94-D6F7-1998-8B06BFB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76A4-E7E1-BBA2-D416-36E2201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 userDrawn="1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9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/Body + Right Supporting Image" userDrawn="1">
  <p:cSld name="Left Title/Body + Right Supporting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1EC-35BE-6AA0-99AD-8EE1297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455-6359-14A3-9F6C-51C2BC36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E55B-F1A3-F79C-2DE8-876C8A4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C506-7059-3777-46AA-F1133A6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ACCB-3F49-37AB-783D-977FB46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30A1-56DF-2B50-53C3-86F33528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635D-53FC-C201-2059-F0039513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E21A-5DC9-4AF6-5035-65D58B92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C84-6778-B7BE-5358-BA839D0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54FB-6ED1-FF88-AF23-594F509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260-3997-8693-50D9-B92E40C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DE2B-401E-3939-5788-9607040F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CCEE-C3CD-4D0D-0E27-071A33BC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D0BF-E0C8-85CF-2FD8-09D8B9C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7EA2-54AE-6589-D2A5-F9CF7E9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D09D-C5CB-2B48-455D-45611CAD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B6AD-D189-C70D-BCB6-9A34312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2F2-E76E-4B8B-47DA-5F64F531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9F26-8ED7-DD7E-13EB-E6B7B48D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7687E-4DF0-9C93-E226-C346A833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B790-AD91-7E33-406D-4E7EC2333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6B4D-B5DF-A9CB-CC48-9696CB0D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157E-3235-717B-0B4B-ED7C8DFF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85405-D0A0-C32B-A06F-522F55E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05C-09C8-C34D-B64C-13D4EE56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9E8F-6AAD-32D2-1CFA-8221C770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44C9-1529-3672-02A1-544319B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E85A-0DA0-80FC-B33F-F3CB7D5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796DB-E621-858E-E23C-9A0668C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C0F7-7B1D-C098-A191-0B1976B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0232-771D-0B88-2A3A-FC9CD3A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C3BA-D8E1-63FD-0623-7D4731A3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AC64-ED11-E779-C3CD-A37D799C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A2D5-1491-A331-D95F-248F213B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6588-BDC1-0301-F53E-BDDD5FB5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FA4B-460D-CC10-C7B8-E8E33A6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9558-345E-0D6F-06ED-92F0F48E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988-506A-C699-C5F6-15E9398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9F0CC-95F6-365E-C92D-A1FBA9317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54852-7DCB-EF91-53B4-5B4ACF36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63B-1A8E-89E0-78BF-991CB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65FB-6D53-BEBF-128E-3309E51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14A9-5A94-356E-4AF4-EEC86C9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5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18E1B-46AD-8922-7DB9-914E13F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BD8E-5266-EF68-3AD0-58581296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76B2-68A1-0669-7946-1A027300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F0AB-5652-9DFD-6411-05EFBBAA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AE4F-742C-78AA-3B46-F91C268B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Travis Fleisher</dc:creator>
  <cp:lastModifiedBy>Travis Fleisher</cp:lastModifiedBy>
  <cp:revision>2</cp:revision>
  <dcterms:created xsi:type="dcterms:W3CDTF">2025-07-01T19:53:39Z</dcterms:created>
  <dcterms:modified xsi:type="dcterms:W3CDTF">2025-07-01T20:40:43Z</dcterms:modified>
</cp:coreProperties>
</file>