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93237a9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93237a9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8ba3f10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8ba3f10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