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257" r:id="rId4"/>
    <p:sldId id="287" r:id="rId5"/>
    <p:sldId id="259" r:id="rId6"/>
    <p:sldId id="278" r:id="rId7"/>
    <p:sldId id="279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Herrera" initials="JH" lastIdx="1" clrIdx="0">
    <p:extLst>
      <p:ext uri="{19B8F6BF-5375-455C-9EA6-DF929625EA0E}">
        <p15:presenceInfo xmlns:p15="http://schemas.microsoft.com/office/powerpoint/2012/main" userId="ac690c4c6e86ad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41"/>
    <a:srgbClr val="FFDDA6"/>
    <a:srgbClr val="CFE4FF"/>
    <a:srgbClr val="7F7F7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5244" autoAdjust="0"/>
  </p:normalViewPr>
  <p:slideViewPr>
    <p:cSldViewPr snapToGrid="0" snapToObjects="1">
      <p:cViewPr varScale="1">
        <p:scale>
          <a:sx n="63" d="100"/>
          <a:sy n="63" d="100"/>
        </p:scale>
        <p:origin x="137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Head" userId="85472464c2d5d176" providerId="LiveId" clId="{ACC5484B-852C-4387-AE3B-BA7E2FC50CEB}"/>
    <pc:docChg chg="undo custSel addSld modSld">
      <pc:chgData name="Travis Head" userId="85472464c2d5d176" providerId="LiveId" clId="{ACC5484B-852C-4387-AE3B-BA7E2FC50CEB}" dt="2022-03-23T05:58:38.175" v="658" actId="20577"/>
      <pc:docMkLst>
        <pc:docMk/>
      </pc:docMkLst>
      <pc:sldChg chg="addSp delSp modSp mod">
        <pc:chgData name="Travis Head" userId="85472464c2d5d176" providerId="LiveId" clId="{ACC5484B-852C-4387-AE3B-BA7E2FC50CEB}" dt="2022-03-23T05:20:02.814" v="542" actId="1076"/>
        <pc:sldMkLst>
          <pc:docMk/>
          <pc:sldMk cId="1628571770" sldId="256"/>
        </pc:sldMkLst>
        <pc:spChg chg="add mod">
          <ac:chgData name="Travis Head" userId="85472464c2d5d176" providerId="LiveId" clId="{ACC5484B-852C-4387-AE3B-BA7E2FC50CEB}" dt="2022-03-23T05:20:02.814" v="542" actId="1076"/>
          <ac:spMkLst>
            <pc:docMk/>
            <pc:sldMk cId="1628571770" sldId="256"/>
            <ac:spMk id="3" creationId="{7FBBE387-07B9-4914-BCCC-AC55FDBD6EF3}"/>
          </ac:spMkLst>
        </pc:spChg>
        <pc:graphicFrameChg chg="add del mod">
          <ac:chgData name="Travis Head" userId="85472464c2d5d176" providerId="LiveId" clId="{ACC5484B-852C-4387-AE3B-BA7E2FC50CEB}" dt="2022-03-23T05:19:01.017" v="516"/>
          <ac:graphicFrameMkLst>
            <pc:docMk/>
            <pc:sldMk cId="1628571770" sldId="256"/>
            <ac:graphicFrameMk id="5" creationId="{2766E2CE-C23F-45D6-BBA7-A1E8C3EE0226}"/>
          </ac:graphicFrameMkLst>
        </pc:graphicFrameChg>
      </pc:sldChg>
      <pc:sldChg chg="modSp mod">
        <pc:chgData name="Travis Head" userId="85472464c2d5d176" providerId="LiveId" clId="{ACC5484B-852C-4387-AE3B-BA7E2FC50CEB}" dt="2022-03-23T05:15:50.115" v="499" actId="20577"/>
        <pc:sldMkLst>
          <pc:docMk/>
          <pc:sldMk cId="0" sldId="258"/>
        </pc:sldMkLst>
        <pc:spChg chg="mod">
          <ac:chgData name="Travis Head" userId="85472464c2d5d176" providerId="LiveId" clId="{ACC5484B-852C-4387-AE3B-BA7E2FC50CEB}" dt="2022-03-23T05:15:50.115" v="499" actId="20577"/>
          <ac:spMkLst>
            <pc:docMk/>
            <pc:sldMk cId="0" sldId="258"/>
            <ac:spMk id="7170" creationId="{29F75F50-9703-450F-8676-8A702C9885D6}"/>
          </ac:spMkLst>
        </pc:spChg>
      </pc:sldChg>
      <pc:sldChg chg="addSp delSp modSp mod">
        <pc:chgData name="Travis Head" userId="85472464c2d5d176" providerId="LiveId" clId="{ACC5484B-852C-4387-AE3B-BA7E2FC50CEB}" dt="2022-03-23T05:58:38.175" v="658" actId="20577"/>
        <pc:sldMkLst>
          <pc:docMk/>
          <pc:sldMk cId="0" sldId="259"/>
        </pc:sldMkLst>
        <pc:spChg chg="del">
          <ac:chgData name="Travis Head" userId="85472464c2d5d176" providerId="LiveId" clId="{ACC5484B-852C-4387-AE3B-BA7E2FC50CEB}" dt="2022-03-23T04:01:31.390" v="50" actId="478"/>
          <ac:spMkLst>
            <pc:docMk/>
            <pc:sldMk cId="0" sldId="259"/>
            <ac:spMk id="8" creationId="{804CD33C-453E-4515-A594-D1A3DF8EEAF7}"/>
          </ac:spMkLst>
        </pc:spChg>
        <pc:spChg chg="del">
          <ac:chgData name="Travis Head" userId="85472464c2d5d176" providerId="LiveId" clId="{ACC5484B-852C-4387-AE3B-BA7E2FC50CEB}" dt="2022-03-23T04:01:32.039" v="51" actId="478"/>
          <ac:spMkLst>
            <pc:docMk/>
            <pc:sldMk cId="0" sldId="259"/>
            <ac:spMk id="9" creationId="{6046F7EE-81CC-4610-A4D9-96ABB0227B25}"/>
          </ac:spMkLst>
        </pc:spChg>
        <pc:spChg chg="del">
          <ac:chgData name="Travis Head" userId="85472464c2d5d176" providerId="LiveId" clId="{ACC5484B-852C-4387-AE3B-BA7E2FC50CEB}" dt="2022-03-23T04:01:32.628" v="52" actId="478"/>
          <ac:spMkLst>
            <pc:docMk/>
            <pc:sldMk cId="0" sldId="259"/>
            <ac:spMk id="11" creationId="{E216E51E-089A-476C-BF6F-2C44511791AB}"/>
          </ac:spMkLst>
        </pc:spChg>
        <pc:spChg chg="del mod">
          <ac:chgData name="Travis Head" userId="85472464c2d5d176" providerId="LiveId" clId="{ACC5484B-852C-4387-AE3B-BA7E2FC50CEB}" dt="2022-03-23T04:01:36.945" v="57"/>
          <ac:spMkLst>
            <pc:docMk/>
            <pc:sldMk cId="0" sldId="259"/>
            <ac:spMk id="12" creationId="{9687335C-A64D-4228-A912-1BD478FD42C4}"/>
          </ac:spMkLst>
        </pc:spChg>
        <pc:spChg chg="del mod">
          <ac:chgData name="Travis Head" userId="85472464c2d5d176" providerId="LiveId" clId="{ACC5484B-852C-4387-AE3B-BA7E2FC50CEB}" dt="2022-03-23T04:01:36.946" v="59"/>
          <ac:spMkLst>
            <pc:docMk/>
            <pc:sldMk cId="0" sldId="259"/>
            <ac:spMk id="13" creationId="{7715AF0F-DB0F-41CB-8E9A-67BC6DCB142D}"/>
          </ac:spMkLst>
        </pc:spChg>
        <pc:spChg chg="mod">
          <ac:chgData name="Travis Head" userId="85472464c2d5d176" providerId="LiveId" clId="{ACC5484B-852C-4387-AE3B-BA7E2FC50CEB}" dt="2022-03-23T04:00:58.604" v="40" actId="20577"/>
          <ac:spMkLst>
            <pc:docMk/>
            <pc:sldMk cId="0" sldId="259"/>
            <ac:spMk id="9233" creationId="{499F4557-B724-4E4D-863B-800E63E28B91}"/>
          </ac:spMkLst>
        </pc:spChg>
        <pc:graphicFrameChg chg="mod modGraphic">
          <ac:chgData name="Travis Head" userId="85472464c2d5d176" providerId="LiveId" clId="{ACC5484B-852C-4387-AE3B-BA7E2FC50CEB}" dt="2022-03-23T05:58:38.175" v="658" actId="20577"/>
          <ac:graphicFrameMkLst>
            <pc:docMk/>
            <pc:sldMk cId="0" sldId="259"/>
            <ac:graphicFrameMk id="10" creationId="{4CA1BBDA-9786-4C9A-B054-2CDBD7A56DA4}"/>
          </ac:graphicFrameMkLst>
        </pc:graphicFrameChg>
        <pc:picChg chg="add del mod">
          <ac:chgData name="Travis Head" userId="85472464c2d5d176" providerId="LiveId" clId="{ACC5484B-852C-4387-AE3B-BA7E2FC50CEB}" dt="2022-03-23T04:45:30.823" v="255" actId="478"/>
          <ac:picMkLst>
            <pc:docMk/>
            <pc:sldMk cId="0" sldId="259"/>
            <ac:picMk id="3" creationId="{CBDD017B-376A-4AF3-AC7B-166B1F005972}"/>
          </ac:picMkLst>
        </pc:picChg>
        <pc:picChg chg="add del mod">
          <ac:chgData name="Travis Head" userId="85472464c2d5d176" providerId="LiveId" clId="{ACC5484B-852C-4387-AE3B-BA7E2FC50CEB}" dt="2022-03-23T04:46:21.988" v="275" actId="478"/>
          <ac:picMkLst>
            <pc:docMk/>
            <pc:sldMk cId="0" sldId="259"/>
            <ac:picMk id="5" creationId="{BF41CBA3-CA08-4447-939C-26FE8FF82244}"/>
          </ac:picMkLst>
        </pc:picChg>
        <pc:picChg chg="del">
          <ac:chgData name="Travis Head" userId="85472464c2d5d176" providerId="LiveId" clId="{ACC5484B-852C-4387-AE3B-BA7E2FC50CEB}" dt="2022-03-23T04:01:26.221" v="47" actId="478"/>
          <ac:picMkLst>
            <pc:docMk/>
            <pc:sldMk cId="0" sldId="259"/>
            <ac:picMk id="6" creationId="{A9B5D2C4-EADD-4E3C-8260-E24BC401D20D}"/>
          </ac:picMkLst>
        </pc:picChg>
        <pc:picChg chg="del">
          <ac:chgData name="Travis Head" userId="85472464c2d5d176" providerId="LiveId" clId="{ACC5484B-852C-4387-AE3B-BA7E2FC50CEB}" dt="2022-03-23T04:01:28.647" v="48" actId="478"/>
          <ac:picMkLst>
            <pc:docMk/>
            <pc:sldMk cId="0" sldId="259"/>
            <ac:picMk id="7" creationId="{DAFA3546-6B28-48D6-A981-A1D7044CAD37}"/>
          </ac:picMkLst>
        </pc:picChg>
        <pc:picChg chg="add mod">
          <ac:chgData name="Travis Head" userId="85472464c2d5d176" providerId="LiveId" clId="{ACC5484B-852C-4387-AE3B-BA7E2FC50CEB}" dt="2022-03-23T04:46:59.612" v="286" actId="1076"/>
          <ac:picMkLst>
            <pc:docMk/>
            <pc:sldMk cId="0" sldId="259"/>
            <ac:picMk id="15" creationId="{45C3036B-C54F-40F9-AD60-445F2BE59E70}"/>
          </ac:picMkLst>
        </pc:picChg>
        <pc:picChg chg="add mod">
          <ac:chgData name="Travis Head" userId="85472464c2d5d176" providerId="LiveId" clId="{ACC5484B-852C-4387-AE3B-BA7E2FC50CEB}" dt="2022-03-23T04:46:56.207" v="285" actId="1076"/>
          <ac:picMkLst>
            <pc:docMk/>
            <pc:sldMk cId="0" sldId="259"/>
            <ac:picMk id="17" creationId="{1C17BE54-FD72-4827-A83E-6AAD360A95BA}"/>
          </ac:picMkLst>
        </pc:picChg>
      </pc:sldChg>
      <pc:sldChg chg="addSp delSp modSp mod modClrScheme chgLayout">
        <pc:chgData name="Travis Head" userId="85472464c2d5d176" providerId="LiveId" clId="{ACC5484B-852C-4387-AE3B-BA7E2FC50CEB}" dt="2022-03-23T05:39:47.081" v="569" actId="14100"/>
        <pc:sldMkLst>
          <pc:docMk/>
          <pc:sldMk cId="3709083976" sldId="278"/>
        </pc:sldMkLst>
        <pc:spChg chg="mod">
          <ac:chgData name="Travis Head" userId="85472464c2d5d176" providerId="LiveId" clId="{ACC5484B-852C-4387-AE3B-BA7E2FC50CEB}" dt="2022-03-23T05:37:54.255" v="553" actId="26606"/>
          <ac:spMkLst>
            <pc:docMk/>
            <pc:sldMk cId="3709083976" sldId="278"/>
            <ac:spMk id="2" creationId="{00000000-0000-0000-0000-000000000000}"/>
          </ac:spMkLst>
        </pc:spChg>
        <pc:spChg chg="add del mod">
          <ac:chgData name="Travis Head" userId="85472464c2d5d176" providerId="LiveId" clId="{ACC5484B-852C-4387-AE3B-BA7E2FC50CEB}" dt="2022-03-23T05:37:54.255" v="553" actId="26606"/>
          <ac:spMkLst>
            <pc:docMk/>
            <pc:sldMk cId="3709083976" sldId="278"/>
            <ac:spMk id="8" creationId="{31596FCB-3B71-58C0-CF93-4B8A5CF6D543}"/>
          </ac:spMkLst>
        </pc:spChg>
        <pc:graphicFrameChg chg="add del mod modGraphic">
          <ac:chgData name="Travis Head" userId="85472464c2d5d176" providerId="LiveId" clId="{ACC5484B-852C-4387-AE3B-BA7E2FC50CEB}" dt="2022-03-23T05:37:56.134" v="555"/>
          <ac:graphicFrameMkLst>
            <pc:docMk/>
            <pc:sldMk cId="3709083976" sldId="278"/>
            <ac:graphicFrameMk id="3" creationId="{ED2EE7D4-EA09-496E-B46F-C18CF7EAC890}"/>
          </ac:graphicFrameMkLst>
        </pc:graphicFrameChg>
        <pc:graphicFrameChg chg="del modGraphic">
          <ac:chgData name="Travis Head" userId="85472464c2d5d176" providerId="LiveId" clId="{ACC5484B-852C-4387-AE3B-BA7E2FC50CEB}" dt="2022-03-23T05:37:25.765" v="549" actId="478"/>
          <ac:graphicFrameMkLst>
            <pc:docMk/>
            <pc:sldMk cId="3709083976" sldId="278"/>
            <ac:graphicFrameMk id="4" creationId="{A8189411-17A0-46C9-A058-34933C6C01FC}"/>
          </ac:graphicFrameMkLst>
        </pc:graphicFrameChg>
        <pc:picChg chg="add del mod">
          <ac:chgData name="Travis Head" userId="85472464c2d5d176" providerId="LiveId" clId="{ACC5484B-852C-4387-AE3B-BA7E2FC50CEB}" dt="2022-03-23T05:39:35.187" v="563" actId="478"/>
          <ac:picMkLst>
            <pc:docMk/>
            <pc:sldMk cId="3709083976" sldId="278"/>
            <ac:picMk id="6" creationId="{F2F2C08A-98D6-4449-BD85-0EAB9383AADE}"/>
          </ac:picMkLst>
        </pc:picChg>
        <pc:picChg chg="add mod">
          <ac:chgData name="Travis Head" userId="85472464c2d5d176" providerId="LiveId" clId="{ACC5484B-852C-4387-AE3B-BA7E2FC50CEB}" dt="2022-03-23T05:39:47.081" v="569" actId="14100"/>
          <ac:picMkLst>
            <pc:docMk/>
            <pc:sldMk cId="3709083976" sldId="278"/>
            <ac:picMk id="9" creationId="{90595C2C-183E-41CD-9D5D-2CDFC739CE05}"/>
          </ac:picMkLst>
        </pc:picChg>
      </pc:sldChg>
      <pc:sldChg chg="modSp mod">
        <pc:chgData name="Travis Head" userId="85472464c2d5d176" providerId="LiveId" clId="{ACC5484B-852C-4387-AE3B-BA7E2FC50CEB}" dt="2022-03-23T05:40:49.361" v="577" actId="13926"/>
        <pc:sldMkLst>
          <pc:docMk/>
          <pc:sldMk cId="1160868006" sldId="279"/>
        </pc:sldMkLst>
        <pc:graphicFrameChg chg="modGraphic">
          <ac:chgData name="Travis Head" userId="85472464c2d5d176" providerId="LiveId" clId="{ACC5484B-852C-4387-AE3B-BA7E2FC50CEB}" dt="2022-03-23T05:40:49.361" v="577" actId="13926"/>
          <ac:graphicFrameMkLst>
            <pc:docMk/>
            <pc:sldMk cId="1160868006" sldId="279"/>
            <ac:graphicFrameMk id="7" creationId="{EC9E97AB-E81D-455E-8F9A-09D6CF70BC41}"/>
          </ac:graphicFrameMkLst>
        </pc:graphicFrameChg>
      </pc:sldChg>
      <pc:sldChg chg="modSp mod">
        <pc:chgData name="Travis Head" userId="85472464c2d5d176" providerId="LiveId" clId="{ACC5484B-852C-4387-AE3B-BA7E2FC50CEB}" dt="2022-03-23T04:20:43.098" v="128" actId="14100"/>
        <pc:sldMkLst>
          <pc:docMk/>
          <pc:sldMk cId="0" sldId="286"/>
        </pc:sldMkLst>
        <pc:picChg chg="mod">
          <ac:chgData name="Travis Head" userId="85472464c2d5d176" providerId="LiveId" clId="{ACC5484B-852C-4387-AE3B-BA7E2FC50CEB}" dt="2022-03-23T04:20:43.098" v="128" actId="14100"/>
          <ac:picMkLst>
            <pc:docMk/>
            <pc:sldMk cId="0" sldId="286"/>
            <ac:picMk id="6" creationId="{F71859F0-2539-4516-A41D-42A986B0DFA4}"/>
          </ac:picMkLst>
        </pc:picChg>
      </pc:sldChg>
      <pc:sldChg chg="addSp delSp modSp add mod">
        <pc:chgData name="Travis Head" userId="85472464c2d5d176" providerId="LiveId" clId="{ACC5484B-852C-4387-AE3B-BA7E2FC50CEB}" dt="2022-03-23T05:52:07.091" v="617" actId="14100"/>
        <pc:sldMkLst>
          <pc:docMk/>
          <pc:sldMk cId="3575825950" sldId="288"/>
        </pc:sldMkLst>
        <pc:spChg chg="del mod">
          <ac:chgData name="Travis Head" userId="85472464c2d5d176" providerId="LiveId" clId="{ACC5484B-852C-4387-AE3B-BA7E2FC50CEB}" dt="2022-03-23T05:51:40.590" v="602" actId="21"/>
          <ac:spMkLst>
            <pc:docMk/>
            <pc:sldMk cId="3575825950" sldId="288"/>
            <ac:spMk id="2" creationId="{00000000-0000-0000-0000-000000000000}"/>
          </ac:spMkLst>
        </pc:spChg>
        <pc:spChg chg="add mod">
          <ac:chgData name="Travis Head" userId="85472464c2d5d176" providerId="LiveId" clId="{ACC5484B-852C-4387-AE3B-BA7E2FC50CEB}" dt="2022-03-23T05:52:07.091" v="617" actId="14100"/>
          <ac:spMkLst>
            <pc:docMk/>
            <pc:sldMk cId="3575825950" sldId="288"/>
            <ac:spMk id="4" creationId="{8842807F-33DC-4AD0-B417-76C97BDEEDA3}"/>
          </ac:spMkLst>
        </pc:spChg>
        <pc:spChg chg="add mod">
          <ac:chgData name="Travis Head" userId="85472464c2d5d176" providerId="LiveId" clId="{ACC5484B-852C-4387-AE3B-BA7E2FC50CEB}" dt="2022-03-23T05:51:56.200" v="615" actId="255"/>
          <ac:spMkLst>
            <pc:docMk/>
            <pc:sldMk cId="3575825950" sldId="288"/>
            <ac:spMk id="6" creationId="{2F1729F9-4897-4F28-B343-B606212C0C50}"/>
          </ac:spMkLst>
        </pc:spChg>
        <pc:graphicFrameChg chg="del modGraphic">
          <ac:chgData name="Travis Head" userId="85472464c2d5d176" providerId="LiveId" clId="{ACC5484B-852C-4387-AE3B-BA7E2FC50CEB}" dt="2022-03-23T05:51:06.538" v="582" actId="21"/>
          <ac:graphicFrameMkLst>
            <pc:docMk/>
            <pc:sldMk cId="3575825950" sldId="288"/>
            <ac:graphicFrameMk id="7" creationId="{EC9E97AB-E81D-455E-8F9A-09D6CF70BC41}"/>
          </ac:graphicFrameMkLst>
        </pc:graphicFrameChg>
      </pc:sldChg>
    </pc:docChg>
  </pc:docChgLst>
  <pc:docChgLst>
    <pc:chgData name="Jose Herrera" userId="ac690c4c6e86adf3" providerId="LiveId" clId="{100873FB-790F-42F6-9728-45B0D66AF7A4}"/>
    <pc:docChg chg="modSld">
      <pc:chgData name="Jose Herrera" userId="ac690c4c6e86adf3" providerId="LiveId" clId="{100873FB-790F-42F6-9728-45B0D66AF7A4}" dt="2022-08-24T20:05:35.637" v="3" actId="20577"/>
      <pc:docMkLst>
        <pc:docMk/>
      </pc:docMkLst>
      <pc:sldChg chg="modSp mod">
        <pc:chgData name="Jose Herrera" userId="ac690c4c6e86adf3" providerId="LiveId" clId="{100873FB-790F-42F6-9728-45B0D66AF7A4}" dt="2022-08-24T20:05:35.637" v="3" actId="20577"/>
        <pc:sldMkLst>
          <pc:docMk/>
          <pc:sldMk cId="1628571770" sldId="256"/>
        </pc:sldMkLst>
        <pc:spChg chg="mod">
          <ac:chgData name="Jose Herrera" userId="ac690c4c6e86adf3" providerId="LiveId" clId="{100873FB-790F-42F6-9728-45B0D66AF7A4}" dt="2022-08-24T20:05:35.637" v="3" actId="20577"/>
          <ac:spMkLst>
            <pc:docMk/>
            <pc:sldMk cId="1628571770" sldId="256"/>
            <ac:spMk id="3" creationId="{7FBBE387-07B9-4914-BCCC-AC55FDBD6EF3}"/>
          </ac:spMkLst>
        </pc:spChg>
      </pc:sldChg>
    </pc:docChg>
  </pc:docChgLst>
  <pc:docChgLst>
    <pc:chgData name="Jose Herrera" userId="ac690c4c6e86adf3" providerId="LiveId" clId="{288B18C8-1A15-4E28-BBFC-76768294E899}"/>
    <pc:docChg chg="undo redo custSel addSld delSld modSld sldOrd">
      <pc:chgData name="Jose Herrera" userId="ac690c4c6e86adf3" providerId="LiveId" clId="{288B18C8-1A15-4E28-BBFC-76768294E899}" dt="2022-03-23T06:13:15.837" v="1806" actId="1076"/>
      <pc:docMkLst>
        <pc:docMk/>
      </pc:docMkLst>
      <pc:sldChg chg="modSp add mod">
        <pc:chgData name="Jose Herrera" userId="ac690c4c6e86adf3" providerId="LiveId" clId="{288B18C8-1A15-4E28-BBFC-76768294E899}" dt="2022-03-23T05:20:07.021" v="975" actId="1076"/>
        <pc:sldMkLst>
          <pc:docMk/>
          <pc:sldMk cId="2351466088" sldId="257"/>
        </pc:sldMkLst>
        <pc:spChg chg="mod">
          <ac:chgData name="Jose Herrera" userId="ac690c4c6e86adf3" providerId="LiveId" clId="{288B18C8-1A15-4E28-BBFC-76768294E899}" dt="2022-03-23T05:13:52.196" v="548" actId="20577"/>
          <ac:spMkLst>
            <pc:docMk/>
            <pc:sldMk cId="2351466088" sldId="257"/>
            <ac:spMk id="2" creationId="{00000000-0000-0000-0000-000000000000}"/>
          </ac:spMkLst>
        </pc:spChg>
        <pc:spChg chg="mod">
          <ac:chgData name="Jose Herrera" userId="ac690c4c6e86adf3" providerId="LiveId" clId="{288B18C8-1A15-4E28-BBFC-76768294E899}" dt="2022-03-23T05:19:58.761" v="974" actId="20577"/>
          <ac:spMkLst>
            <pc:docMk/>
            <pc:sldMk cId="2351466088" sldId="257"/>
            <ac:spMk id="3" creationId="{00000000-0000-0000-0000-000000000000}"/>
          </ac:spMkLst>
        </pc:spChg>
        <pc:picChg chg="mod">
          <ac:chgData name="Jose Herrera" userId="ac690c4c6e86adf3" providerId="LiveId" clId="{288B18C8-1A15-4E28-BBFC-76768294E899}" dt="2022-03-23T05:20:07.021" v="975" actId="1076"/>
          <ac:picMkLst>
            <pc:docMk/>
            <pc:sldMk cId="2351466088" sldId="257"/>
            <ac:picMk id="6" creationId="{F94CE863-381B-42B0-A9E4-FF526C7A1C8C}"/>
          </ac:picMkLst>
        </pc:picChg>
      </pc:sldChg>
      <pc:sldChg chg="addSp delSp modSp del mod">
        <pc:chgData name="Jose Herrera" userId="ac690c4c6e86adf3" providerId="LiveId" clId="{288B18C8-1A15-4E28-BBFC-76768294E899}" dt="2022-03-23T05:24:04.501" v="1031" actId="47"/>
        <pc:sldMkLst>
          <pc:docMk/>
          <pc:sldMk cId="0" sldId="258"/>
        </pc:sldMkLst>
        <pc:spChg chg="add del mod">
          <ac:chgData name="Jose Herrera" userId="ac690c4c6e86adf3" providerId="LiveId" clId="{288B18C8-1A15-4E28-BBFC-76768294E899}" dt="2022-03-23T03:48:13.004" v="499"/>
          <ac:spMkLst>
            <pc:docMk/>
            <pc:sldMk cId="0" sldId="258"/>
            <ac:spMk id="5" creationId="{747F0BAA-44F1-44A1-B62C-90D86FA6AB53}"/>
          </ac:spMkLst>
        </pc:spChg>
        <pc:spChg chg="add mod">
          <ac:chgData name="Jose Herrera" userId="ac690c4c6e86adf3" providerId="LiveId" clId="{288B18C8-1A15-4E28-BBFC-76768294E899}" dt="2022-03-23T03:46:41.963" v="463" actId="14100"/>
          <ac:spMkLst>
            <pc:docMk/>
            <pc:sldMk cId="0" sldId="258"/>
            <ac:spMk id="6" creationId="{48B117A2-7923-43DA-A115-B6AC4885755A}"/>
          </ac:spMkLst>
        </pc:spChg>
        <pc:spChg chg="add mod">
          <ac:chgData name="Jose Herrera" userId="ac690c4c6e86adf3" providerId="LiveId" clId="{288B18C8-1A15-4E28-BBFC-76768294E899}" dt="2022-03-23T03:46:46.660" v="465" actId="1076"/>
          <ac:spMkLst>
            <pc:docMk/>
            <pc:sldMk cId="0" sldId="258"/>
            <ac:spMk id="7" creationId="{3DE0F972-CD06-41C9-B43A-2D3DCC4021F1}"/>
          </ac:spMkLst>
        </pc:spChg>
        <pc:spChg chg="add del mod">
          <ac:chgData name="Jose Herrera" userId="ac690c4c6e86adf3" providerId="LiveId" clId="{288B18C8-1A15-4E28-BBFC-76768294E899}" dt="2022-03-23T04:31:29.204" v="529" actId="478"/>
          <ac:spMkLst>
            <pc:docMk/>
            <pc:sldMk cId="0" sldId="258"/>
            <ac:spMk id="11" creationId="{F57376C9-0E96-4222-8431-72C91E2279A7}"/>
          </ac:spMkLst>
        </pc:spChg>
        <pc:spChg chg="add mod">
          <ac:chgData name="Jose Herrera" userId="ac690c4c6e86adf3" providerId="LiveId" clId="{288B18C8-1A15-4E28-BBFC-76768294E899}" dt="2022-03-23T03:47:38.845" v="474" actId="1076"/>
          <ac:spMkLst>
            <pc:docMk/>
            <pc:sldMk cId="0" sldId="258"/>
            <ac:spMk id="12" creationId="{F41A2AAB-F2E6-4812-889C-04E4DEEE339C}"/>
          </ac:spMkLst>
        </pc:spChg>
        <pc:spChg chg="add del mod">
          <ac:chgData name="Jose Herrera" userId="ac690c4c6e86adf3" providerId="LiveId" clId="{288B18C8-1A15-4E28-BBFC-76768294E899}" dt="2022-03-23T04:31:31.453" v="530" actId="478"/>
          <ac:spMkLst>
            <pc:docMk/>
            <pc:sldMk cId="0" sldId="258"/>
            <ac:spMk id="13" creationId="{45405BDB-F998-4867-9DC2-4909989DE111}"/>
          </ac:spMkLst>
        </pc:spChg>
        <pc:spChg chg="mod">
          <ac:chgData name="Jose Herrera" userId="ac690c4c6e86adf3" providerId="LiveId" clId="{288B18C8-1A15-4E28-BBFC-76768294E899}" dt="2022-03-23T04:32:02.871" v="531" actId="20577"/>
          <ac:spMkLst>
            <pc:docMk/>
            <pc:sldMk cId="0" sldId="258"/>
            <ac:spMk id="7170" creationId="{29F75F50-9703-450F-8676-8A702C9885D6}"/>
          </ac:spMkLst>
        </pc:spChg>
        <pc:spChg chg="del mod">
          <ac:chgData name="Jose Herrera" userId="ac690c4c6e86adf3" providerId="LiveId" clId="{288B18C8-1A15-4E28-BBFC-76768294E899}" dt="2022-03-23T03:48:18.127" v="501" actId="478"/>
          <ac:spMkLst>
            <pc:docMk/>
            <pc:sldMk cId="0" sldId="258"/>
            <ac:spMk id="7185" creationId="{CE1CBFF6-FE70-4B51-973B-C68D3B2BC311}"/>
          </ac:spMkLst>
        </pc:spChg>
        <pc:graphicFrameChg chg="modGraphic">
          <ac:chgData name="Jose Herrera" userId="ac690c4c6e86adf3" providerId="LiveId" clId="{288B18C8-1A15-4E28-BBFC-76768294E899}" dt="2022-03-23T05:21:49.874" v="1010" actId="20577"/>
          <ac:graphicFrameMkLst>
            <pc:docMk/>
            <pc:sldMk cId="0" sldId="258"/>
            <ac:graphicFrameMk id="10" creationId="{1BC62DFC-5CD7-478B-ABED-7C6B18AE96D7}"/>
          </ac:graphicFrameMkLst>
        </pc:graphicFrameChg>
        <pc:picChg chg="add mod">
          <ac:chgData name="Jose Herrera" userId="ac690c4c6e86adf3" providerId="LiveId" clId="{288B18C8-1A15-4E28-BBFC-76768294E899}" dt="2022-03-23T04:31:02.792" v="525" actId="732"/>
          <ac:picMkLst>
            <pc:docMk/>
            <pc:sldMk cId="0" sldId="258"/>
            <ac:picMk id="8" creationId="{3CE20218-3219-42B9-9D80-2571162F26B6}"/>
          </ac:picMkLst>
        </pc:picChg>
        <pc:picChg chg="add mod">
          <ac:chgData name="Jose Herrera" userId="ac690c4c6e86adf3" providerId="LiveId" clId="{288B18C8-1A15-4E28-BBFC-76768294E899}" dt="2022-03-23T04:31:22.599" v="528" actId="732"/>
          <ac:picMkLst>
            <pc:docMk/>
            <pc:sldMk cId="0" sldId="258"/>
            <ac:picMk id="9" creationId="{AE0E9C30-B684-4225-A32E-5B286DC84744}"/>
          </ac:picMkLst>
        </pc:picChg>
      </pc:sldChg>
      <pc:sldChg chg="addSp delSp modSp">
        <pc:chgData name="Jose Herrera" userId="ac690c4c6e86adf3" providerId="LiveId" clId="{288B18C8-1A15-4E28-BBFC-76768294E899}" dt="2022-03-23T03:48:55.191" v="507"/>
        <pc:sldMkLst>
          <pc:docMk/>
          <pc:sldMk cId="0" sldId="259"/>
        </pc:sldMkLst>
        <pc:spChg chg="add mod">
          <ac:chgData name="Jose Herrera" userId="ac690c4c6e86adf3" providerId="LiveId" clId="{288B18C8-1A15-4E28-BBFC-76768294E899}" dt="2022-03-23T03:48:44.481" v="506"/>
          <ac:spMkLst>
            <pc:docMk/>
            <pc:sldMk cId="0" sldId="259"/>
            <ac:spMk id="8" creationId="{804CD33C-453E-4515-A594-D1A3DF8EEAF7}"/>
          </ac:spMkLst>
        </pc:spChg>
        <pc:spChg chg="add mod">
          <ac:chgData name="Jose Herrera" userId="ac690c4c6e86adf3" providerId="LiveId" clId="{288B18C8-1A15-4E28-BBFC-76768294E899}" dt="2022-03-23T03:48:44.481" v="506"/>
          <ac:spMkLst>
            <pc:docMk/>
            <pc:sldMk cId="0" sldId="259"/>
            <ac:spMk id="9" creationId="{6046F7EE-81CC-4610-A4D9-96ABB0227B25}"/>
          </ac:spMkLst>
        </pc:spChg>
        <pc:spChg chg="add mod">
          <ac:chgData name="Jose Herrera" userId="ac690c4c6e86adf3" providerId="LiveId" clId="{288B18C8-1A15-4E28-BBFC-76768294E899}" dt="2022-03-23T03:48:44.481" v="506"/>
          <ac:spMkLst>
            <pc:docMk/>
            <pc:sldMk cId="0" sldId="259"/>
            <ac:spMk id="11" creationId="{E216E51E-089A-476C-BF6F-2C44511791AB}"/>
          </ac:spMkLst>
        </pc:spChg>
        <pc:spChg chg="add mod">
          <ac:chgData name="Jose Herrera" userId="ac690c4c6e86adf3" providerId="LiveId" clId="{288B18C8-1A15-4E28-BBFC-76768294E899}" dt="2022-03-23T03:48:44.481" v="506"/>
          <ac:spMkLst>
            <pc:docMk/>
            <pc:sldMk cId="0" sldId="259"/>
            <ac:spMk id="12" creationId="{9687335C-A64D-4228-A912-1BD478FD42C4}"/>
          </ac:spMkLst>
        </pc:spChg>
        <pc:spChg chg="add mod">
          <ac:chgData name="Jose Herrera" userId="ac690c4c6e86adf3" providerId="LiveId" clId="{288B18C8-1A15-4E28-BBFC-76768294E899}" dt="2022-03-23T03:48:55.191" v="507"/>
          <ac:spMkLst>
            <pc:docMk/>
            <pc:sldMk cId="0" sldId="259"/>
            <ac:spMk id="13" creationId="{7715AF0F-DB0F-41CB-8E9A-67BC6DCB142D}"/>
          </ac:spMkLst>
        </pc:spChg>
        <pc:spChg chg="del">
          <ac:chgData name="Jose Herrera" userId="ac690c4c6e86adf3" providerId="LiveId" clId="{288B18C8-1A15-4E28-BBFC-76768294E899}" dt="2022-03-23T03:48:32.411" v="502" actId="478"/>
          <ac:spMkLst>
            <pc:docMk/>
            <pc:sldMk cId="0" sldId="259"/>
            <ac:spMk id="9232" creationId="{3DD8812A-8E69-4D25-A48D-5D79AD97BE64}"/>
          </ac:spMkLst>
        </pc:spChg>
        <pc:picChg chg="add mod">
          <ac:chgData name="Jose Herrera" userId="ac690c4c6e86adf3" providerId="LiveId" clId="{288B18C8-1A15-4E28-BBFC-76768294E899}" dt="2022-03-23T03:48:37.557" v="504" actId="14100"/>
          <ac:picMkLst>
            <pc:docMk/>
            <pc:sldMk cId="0" sldId="259"/>
            <ac:picMk id="6" creationId="{A9B5D2C4-EADD-4E3C-8260-E24BC401D20D}"/>
          </ac:picMkLst>
        </pc:picChg>
        <pc:picChg chg="add mod">
          <ac:chgData name="Jose Herrera" userId="ac690c4c6e86adf3" providerId="LiveId" clId="{288B18C8-1A15-4E28-BBFC-76768294E899}" dt="2022-03-23T03:48:42.746" v="505" actId="1076"/>
          <ac:picMkLst>
            <pc:docMk/>
            <pc:sldMk cId="0" sldId="259"/>
            <ac:picMk id="7" creationId="{DAFA3546-6B28-48D6-A981-A1D7044CAD37}"/>
          </ac:picMkLst>
        </pc:picChg>
      </pc:sldChg>
      <pc:sldChg chg="del">
        <pc:chgData name="Jose Herrera" userId="ac690c4c6e86adf3" providerId="LiveId" clId="{288B18C8-1A15-4E28-BBFC-76768294E899}" dt="2022-03-23T03:57:44.412" v="512" actId="47"/>
        <pc:sldMkLst>
          <pc:docMk/>
          <pc:sldMk cId="1810629760" sldId="276"/>
        </pc:sldMkLst>
      </pc:sldChg>
      <pc:sldChg chg="del">
        <pc:chgData name="Jose Herrera" userId="ac690c4c6e86adf3" providerId="LiveId" clId="{288B18C8-1A15-4E28-BBFC-76768294E899}" dt="2022-03-23T03:49:25.951" v="508" actId="47"/>
        <pc:sldMkLst>
          <pc:docMk/>
          <pc:sldMk cId="788870923" sldId="277"/>
        </pc:sldMkLst>
      </pc:sldChg>
      <pc:sldChg chg="modSp mod ord">
        <pc:chgData name="Jose Herrera" userId="ac690c4c6e86adf3" providerId="LiveId" clId="{288B18C8-1A15-4E28-BBFC-76768294E899}" dt="2022-03-23T03:22:09.071" v="139" actId="207"/>
        <pc:sldMkLst>
          <pc:docMk/>
          <pc:sldMk cId="3709083976" sldId="278"/>
        </pc:sldMkLst>
        <pc:graphicFrameChg chg="modGraphic">
          <ac:chgData name="Jose Herrera" userId="ac690c4c6e86adf3" providerId="LiveId" clId="{288B18C8-1A15-4E28-BBFC-76768294E899}" dt="2022-03-23T03:22:09.071" v="139" actId="207"/>
          <ac:graphicFrameMkLst>
            <pc:docMk/>
            <pc:sldMk cId="3709083976" sldId="278"/>
            <ac:graphicFrameMk id="4" creationId="{A8189411-17A0-46C9-A058-34933C6C01FC}"/>
          </ac:graphicFrameMkLst>
        </pc:graphicFrameChg>
      </pc:sldChg>
      <pc:sldChg chg="del ord">
        <pc:chgData name="Jose Herrera" userId="ac690c4c6e86adf3" providerId="LiveId" clId="{288B18C8-1A15-4E28-BBFC-76768294E899}" dt="2022-03-23T05:13:08.027" v="536" actId="47"/>
        <pc:sldMkLst>
          <pc:docMk/>
          <pc:sldMk cId="3071448517" sldId="280"/>
        </pc:sldMkLst>
      </pc:sldChg>
      <pc:sldChg chg="del">
        <pc:chgData name="Jose Herrera" userId="ac690c4c6e86adf3" providerId="LiveId" clId="{288B18C8-1A15-4E28-BBFC-76768294E899}" dt="2022-03-23T03:57:47.471" v="513" actId="47"/>
        <pc:sldMkLst>
          <pc:docMk/>
          <pc:sldMk cId="4154977895" sldId="281"/>
        </pc:sldMkLst>
      </pc:sldChg>
      <pc:sldChg chg="del">
        <pc:chgData name="Jose Herrera" userId="ac690c4c6e86adf3" providerId="LiveId" clId="{288B18C8-1A15-4E28-BBFC-76768294E899}" dt="2022-03-23T03:57:38.685" v="509" actId="47"/>
        <pc:sldMkLst>
          <pc:docMk/>
          <pc:sldMk cId="1921986857" sldId="282"/>
        </pc:sldMkLst>
      </pc:sldChg>
      <pc:sldChg chg="del">
        <pc:chgData name="Jose Herrera" userId="ac690c4c6e86adf3" providerId="LiveId" clId="{288B18C8-1A15-4E28-BBFC-76768294E899}" dt="2022-03-23T03:57:40.172" v="510" actId="47"/>
        <pc:sldMkLst>
          <pc:docMk/>
          <pc:sldMk cId="1697998452" sldId="283"/>
        </pc:sldMkLst>
      </pc:sldChg>
      <pc:sldChg chg="del">
        <pc:chgData name="Jose Herrera" userId="ac690c4c6e86adf3" providerId="LiveId" clId="{288B18C8-1A15-4E28-BBFC-76768294E899}" dt="2022-03-23T03:57:43.179" v="511" actId="47"/>
        <pc:sldMkLst>
          <pc:docMk/>
          <pc:sldMk cId="3426872802" sldId="285"/>
        </pc:sldMkLst>
      </pc:sldChg>
      <pc:sldChg chg="addSp delSp modSp mod ord">
        <pc:chgData name="Jose Herrera" userId="ac690c4c6e86adf3" providerId="LiveId" clId="{288B18C8-1A15-4E28-BBFC-76768294E899}" dt="2022-03-23T06:13:15.837" v="1806" actId="1076"/>
        <pc:sldMkLst>
          <pc:docMk/>
          <pc:sldMk cId="0" sldId="286"/>
        </pc:sldMkLst>
        <pc:spChg chg="add del mod">
          <ac:chgData name="Jose Herrera" userId="ac690c4c6e86adf3" providerId="LiveId" clId="{288B18C8-1A15-4E28-BBFC-76768294E899}" dt="2022-03-23T05:32:33.424" v="1239"/>
          <ac:spMkLst>
            <pc:docMk/>
            <pc:sldMk cId="0" sldId="286"/>
            <ac:spMk id="10" creationId="{A9A28400-A5B6-4F1F-975F-69591BDE991A}"/>
          </ac:spMkLst>
        </pc:spChg>
        <pc:spChg chg="add mod ord">
          <ac:chgData name="Jose Herrera" userId="ac690c4c6e86adf3" providerId="LiveId" clId="{288B18C8-1A15-4E28-BBFC-76768294E899}" dt="2022-03-23T06:08:53.966" v="1732" actId="207"/>
          <ac:spMkLst>
            <pc:docMk/>
            <pc:sldMk cId="0" sldId="286"/>
            <ac:spMk id="11" creationId="{43B5CFCA-B1DA-43A5-BDC3-649E720CE03C}"/>
          </ac:spMkLst>
        </pc:spChg>
        <pc:spChg chg="add del mod">
          <ac:chgData name="Jose Herrera" userId="ac690c4c6e86adf3" providerId="LiveId" clId="{288B18C8-1A15-4E28-BBFC-76768294E899}" dt="2022-03-23T05:32:33.427" v="1241"/>
          <ac:spMkLst>
            <pc:docMk/>
            <pc:sldMk cId="0" sldId="286"/>
            <ac:spMk id="12" creationId="{7B03C545-21E2-48E9-8985-F80ADA5C5BDA}"/>
          </ac:spMkLst>
        </pc:spChg>
        <pc:spChg chg="add mod ord">
          <ac:chgData name="Jose Herrera" userId="ac690c4c6e86adf3" providerId="LiveId" clId="{288B18C8-1A15-4E28-BBFC-76768294E899}" dt="2022-03-23T05:58:48.923" v="1448" actId="1076"/>
          <ac:spMkLst>
            <pc:docMk/>
            <pc:sldMk cId="0" sldId="286"/>
            <ac:spMk id="13" creationId="{61096939-0C41-478F-B718-96CB2A2541AC}"/>
          </ac:spMkLst>
        </pc:spChg>
        <pc:spChg chg="add del mod">
          <ac:chgData name="Jose Herrera" userId="ac690c4c6e86adf3" providerId="LiveId" clId="{288B18C8-1A15-4E28-BBFC-76768294E899}" dt="2022-03-23T05:32:33.422" v="1237" actId="478"/>
          <ac:spMkLst>
            <pc:docMk/>
            <pc:sldMk cId="0" sldId="286"/>
            <ac:spMk id="14" creationId="{22D84569-31A4-4A54-91E0-6625E9B8F5E2}"/>
          </ac:spMkLst>
        </pc:spChg>
        <pc:spChg chg="add del mod ord">
          <ac:chgData name="Jose Herrera" userId="ac690c4c6e86adf3" providerId="LiveId" clId="{288B18C8-1A15-4E28-BBFC-76768294E899}" dt="2022-03-23T06:09:36.582" v="1737" actId="207"/>
          <ac:spMkLst>
            <pc:docMk/>
            <pc:sldMk cId="0" sldId="286"/>
            <ac:spMk id="15" creationId="{E743604C-477A-4423-9FB8-33E15073D1C5}"/>
          </ac:spMkLst>
        </pc:spChg>
        <pc:spChg chg="add del mod">
          <ac:chgData name="Jose Herrera" userId="ac690c4c6e86adf3" providerId="LiveId" clId="{288B18C8-1A15-4E28-BBFC-76768294E899}" dt="2022-03-23T05:55:42.388" v="1426" actId="478"/>
          <ac:spMkLst>
            <pc:docMk/>
            <pc:sldMk cId="0" sldId="286"/>
            <ac:spMk id="16" creationId="{DF7915C8-A4FC-488A-BB62-8E52879553E6}"/>
          </ac:spMkLst>
        </pc:spChg>
        <pc:spChg chg="add mod ord">
          <ac:chgData name="Jose Herrera" userId="ac690c4c6e86adf3" providerId="LiveId" clId="{288B18C8-1A15-4E28-BBFC-76768294E899}" dt="2022-03-23T06:09:00.780" v="1734" actId="1076"/>
          <ac:spMkLst>
            <pc:docMk/>
            <pc:sldMk cId="0" sldId="286"/>
            <ac:spMk id="17" creationId="{C9660F28-4851-4CAD-A1B7-048608FDE99C}"/>
          </ac:spMkLst>
        </pc:spChg>
        <pc:spChg chg="add mod">
          <ac:chgData name="Jose Herrera" userId="ac690c4c6e86adf3" providerId="LiveId" clId="{288B18C8-1A15-4E28-BBFC-76768294E899}" dt="2022-03-23T06:11:22.002" v="1790" actId="1076"/>
          <ac:spMkLst>
            <pc:docMk/>
            <pc:sldMk cId="0" sldId="286"/>
            <ac:spMk id="18" creationId="{E77BE7C3-9539-4ACD-8F57-A35DF6121F6D}"/>
          </ac:spMkLst>
        </pc:spChg>
        <pc:spChg chg="add mod">
          <ac:chgData name="Jose Herrera" userId="ac690c4c6e86adf3" providerId="LiveId" clId="{288B18C8-1A15-4E28-BBFC-76768294E899}" dt="2022-03-23T06:11:14.273" v="1788" actId="1037"/>
          <ac:spMkLst>
            <pc:docMk/>
            <pc:sldMk cId="0" sldId="286"/>
            <ac:spMk id="19" creationId="{E6B2AD66-766D-428D-9C36-BEFD2C15A92C}"/>
          </ac:spMkLst>
        </pc:spChg>
        <pc:spChg chg="add mod">
          <ac:chgData name="Jose Herrera" userId="ac690c4c6e86adf3" providerId="LiveId" clId="{288B18C8-1A15-4E28-BBFC-76768294E899}" dt="2022-03-23T06:08:11.324" v="1712" actId="1076"/>
          <ac:spMkLst>
            <pc:docMk/>
            <pc:sldMk cId="0" sldId="286"/>
            <ac:spMk id="37" creationId="{95DE1D16-5219-4C82-A858-E5BBF799947B}"/>
          </ac:spMkLst>
        </pc:spChg>
        <pc:spChg chg="add del mod">
          <ac:chgData name="Jose Herrera" userId="ac690c4c6e86adf3" providerId="LiveId" clId="{288B18C8-1A15-4E28-BBFC-76768294E899}" dt="2022-03-23T06:01:18.039" v="1532" actId="478"/>
          <ac:spMkLst>
            <pc:docMk/>
            <pc:sldMk cId="0" sldId="286"/>
            <ac:spMk id="39" creationId="{F2E21E4F-5677-4476-A2BB-25222526BA37}"/>
          </ac:spMkLst>
        </pc:spChg>
        <pc:spChg chg="add del mod">
          <ac:chgData name="Jose Herrera" userId="ac690c4c6e86adf3" providerId="LiveId" clId="{288B18C8-1A15-4E28-BBFC-76768294E899}" dt="2022-03-23T06:11:01.622" v="1752" actId="1076"/>
          <ac:spMkLst>
            <pc:docMk/>
            <pc:sldMk cId="0" sldId="286"/>
            <ac:spMk id="44" creationId="{352438FA-3C2F-4FDD-B3A9-34EFE86B412E}"/>
          </ac:spMkLst>
        </pc:spChg>
        <pc:spChg chg="add del mod">
          <ac:chgData name="Jose Herrera" userId="ac690c4c6e86adf3" providerId="LiveId" clId="{288B18C8-1A15-4E28-BBFC-76768294E899}" dt="2022-03-23T05:59:30.868" v="1459" actId="478"/>
          <ac:spMkLst>
            <pc:docMk/>
            <pc:sldMk cId="0" sldId="286"/>
            <ac:spMk id="49" creationId="{0A3AAB68-2D39-4D38-AEAD-B36DF0351CDE}"/>
          </ac:spMkLst>
        </pc:spChg>
        <pc:spChg chg="add mod">
          <ac:chgData name="Jose Herrera" userId="ac690c4c6e86adf3" providerId="LiveId" clId="{288B18C8-1A15-4E28-BBFC-76768294E899}" dt="2022-03-23T06:10:04.961" v="1744" actId="208"/>
          <ac:spMkLst>
            <pc:docMk/>
            <pc:sldMk cId="0" sldId="286"/>
            <ac:spMk id="76" creationId="{B79A7CD9-6CEE-45DE-B555-5A1802C8CE4B}"/>
          </ac:spMkLst>
        </pc:spChg>
        <pc:spChg chg="add mod">
          <ac:chgData name="Jose Herrera" userId="ac690c4c6e86adf3" providerId="LiveId" clId="{288B18C8-1A15-4E28-BBFC-76768294E899}" dt="2022-03-23T06:09:52.378" v="1741" actId="207"/>
          <ac:spMkLst>
            <pc:docMk/>
            <pc:sldMk cId="0" sldId="286"/>
            <ac:spMk id="83" creationId="{693DC3B4-2286-45CA-8873-1156C01E5699}"/>
          </ac:spMkLst>
        </pc:spChg>
        <pc:spChg chg="add mod">
          <ac:chgData name="Jose Herrera" userId="ac690c4c6e86adf3" providerId="LiveId" clId="{288B18C8-1A15-4E28-BBFC-76768294E899}" dt="2022-03-23T06:09:39.710" v="1738" actId="207"/>
          <ac:spMkLst>
            <pc:docMk/>
            <pc:sldMk cId="0" sldId="286"/>
            <ac:spMk id="84" creationId="{69B4477B-C5E9-454B-903C-510009715C41}"/>
          </ac:spMkLst>
        </pc:spChg>
        <pc:spChg chg="add mod">
          <ac:chgData name="Jose Herrera" userId="ac690c4c6e86adf3" providerId="LiveId" clId="{288B18C8-1A15-4E28-BBFC-76768294E899}" dt="2022-03-23T06:09:33.357" v="1736" actId="207"/>
          <ac:spMkLst>
            <pc:docMk/>
            <pc:sldMk cId="0" sldId="286"/>
            <ac:spMk id="85" creationId="{49868AE1-2F8B-482E-B069-89AB18AC1C80}"/>
          </ac:spMkLst>
        </pc:spChg>
        <pc:spChg chg="mod">
          <ac:chgData name="Jose Herrera" userId="ac690c4c6e86adf3" providerId="LiveId" clId="{288B18C8-1A15-4E28-BBFC-76768294E899}" dt="2022-03-23T02:29:39.829" v="2" actId="20577"/>
          <ac:spMkLst>
            <pc:docMk/>
            <pc:sldMk cId="0" sldId="286"/>
            <ac:spMk id="3092" creationId="{1FE7A4B3-33D9-47A3-BFA5-02AA964C0509}"/>
          </ac:spMkLst>
        </pc:spChg>
        <pc:spChg chg="del mod">
          <ac:chgData name="Jose Herrera" userId="ac690c4c6e86adf3" providerId="LiveId" clId="{288B18C8-1A15-4E28-BBFC-76768294E899}" dt="2022-03-23T05:36:27.053" v="1319" actId="478"/>
          <ac:spMkLst>
            <pc:docMk/>
            <pc:sldMk cId="0" sldId="286"/>
            <ac:spMk id="3093" creationId="{4DE3EC7E-F9D9-4709-B930-7E19878BC1DB}"/>
          </ac:spMkLst>
        </pc:spChg>
        <pc:graphicFrameChg chg="del">
          <ac:chgData name="Jose Herrera" userId="ac690c4c6e86adf3" providerId="LiveId" clId="{288B18C8-1A15-4E28-BBFC-76768294E899}" dt="2022-03-23T05:35:27.763" v="1307" actId="478"/>
          <ac:graphicFrameMkLst>
            <pc:docMk/>
            <pc:sldMk cId="0" sldId="286"/>
            <ac:graphicFrameMk id="7" creationId="{D85CF591-7138-4EEE-94C0-2B83AC1A9EC0}"/>
          </ac:graphicFrameMkLst>
        </pc:graphicFrameChg>
        <pc:picChg chg="add del mod modCrop">
          <ac:chgData name="Jose Herrera" userId="ac690c4c6e86adf3" providerId="LiveId" clId="{288B18C8-1A15-4E28-BBFC-76768294E899}" dt="2022-03-23T05:24:49.142" v="1032" actId="478"/>
          <ac:picMkLst>
            <pc:docMk/>
            <pc:sldMk cId="0" sldId="286"/>
            <ac:picMk id="6" creationId="{F71859F0-2539-4516-A41D-42A986B0DFA4}"/>
          </ac:picMkLst>
        </pc:picChg>
        <pc:picChg chg="add del mod">
          <ac:chgData name="Jose Herrera" userId="ac690c4c6e86adf3" providerId="LiveId" clId="{288B18C8-1A15-4E28-BBFC-76768294E899}" dt="2022-03-23T02:52:39.171" v="132" actId="478"/>
          <ac:picMkLst>
            <pc:docMk/>
            <pc:sldMk cId="0" sldId="286"/>
            <ac:picMk id="8" creationId="{405267CA-F2AA-4677-BA68-A385B5E80347}"/>
          </ac:picMkLst>
        </pc:picChg>
        <pc:picChg chg="add del mod">
          <ac:chgData name="Jose Herrera" userId="ac690c4c6e86adf3" providerId="LiveId" clId="{288B18C8-1A15-4E28-BBFC-76768294E899}" dt="2022-03-23T02:52:42.348" v="133" actId="478"/>
          <ac:picMkLst>
            <pc:docMk/>
            <pc:sldMk cId="0" sldId="286"/>
            <ac:picMk id="9" creationId="{A86F8C66-202E-4130-A504-2BA445E88405}"/>
          </ac:picMkLst>
        </pc:picChg>
        <pc:cxnChg chg="add mod">
          <ac:chgData name="Jose Herrera" userId="ac690c4c6e86adf3" providerId="LiveId" clId="{288B18C8-1A15-4E28-BBFC-76768294E899}" dt="2022-03-23T06:11:25.663" v="1791" actId="14100"/>
          <ac:cxnSpMkLst>
            <pc:docMk/>
            <pc:sldMk cId="0" sldId="286"/>
            <ac:cxnSpMk id="21" creationId="{1D6FA6F8-BB2B-4621-8926-05C746F9CE02}"/>
          </ac:cxnSpMkLst>
        </pc:cxnChg>
        <pc:cxnChg chg="add mod">
          <ac:chgData name="Jose Herrera" userId="ac690c4c6e86adf3" providerId="LiveId" clId="{288B18C8-1A15-4E28-BBFC-76768294E899}" dt="2022-03-23T06:11:28.526" v="1792" actId="1076"/>
          <ac:cxnSpMkLst>
            <pc:docMk/>
            <pc:sldMk cId="0" sldId="286"/>
            <ac:cxnSpMk id="24" creationId="{E389C4E4-34E3-4FF8-8629-3A1078A7AC32}"/>
          </ac:cxnSpMkLst>
        </pc:cxnChg>
        <pc:cxnChg chg="add del mod">
          <ac:chgData name="Jose Herrera" userId="ac690c4c6e86adf3" providerId="LiveId" clId="{288B18C8-1A15-4E28-BBFC-76768294E899}" dt="2022-03-23T06:09:17.816" v="1735" actId="208"/>
          <ac:cxnSpMkLst>
            <pc:docMk/>
            <pc:sldMk cId="0" sldId="286"/>
            <ac:cxnSpMk id="28" creationId="{8FF6CC19-D7EB-4D00-9518-0967708BE4DA}"/>
          </ac:cxnSpMkLst>
        </pc:cxnChg>
        <pc:cxnChg chg="add del mod">
          <ac:chgData name="Jose Herrera" userId="ac690c4c6e86adf3" providerId="LiveId" clId="{288B18C8-1A15-4E28-BBFC-76768294E899}" dt="2022-03-23T06:09:17.816" v="1735" actId="208"/>
          <ac:cxnSpMkLst>
            <pc:docMk/>
            <pc:sldMk cId="0" sldId="286"/>
            <ac:cxnSpMk id="29" creationId="{00FE00A4-7B00-47D6-B4BC-2B308AE68854}"/>
          </ac:cxnSpMkLst>
        </pc:cxnChg>
        <pc:cxnChg chg="add del mod">
          <ac:chgData name="Jose Herrera" userId="ac690c4c6e86adf3" providerId="LiveId" clId="{288B18C8-1A15-4E28-BBFC-76768294E899}" dt="2022-03-23T06:09:17.816" v="1735" actId="208"/>
          <ac:cxnSpMkLst>
            <pc:docMk/>
            <pc:sldMk cId="0" sldId="286"/>
            <ac:cxnSpMk id="31" creationId="{D9B66D07-18C0-495E-B7C9-5E1CC84BFB7C}"/>
          </ac:cxnSpMkLst>
        </pc:cxnChg>
        <pc:cxnChg chg="add del mod">
          <ac:chgData name="Jose Herrera" userId="ac690c4c6e86adf3" providerId="LiveId" clId="{288B18C8-1A15-4E28-BBFC-76768294E899}" dt="2022-03-23T06:01:18.039" v="1532" actId="478"/>
          <ac:cxnSpMkLst>
            <pc:docMk/>
            <pc:sldMk cId="0" sldId="286"/>
            <ac:cxnSpMk id="40" creationId="{D982EA39-0BE8-4A8F-901C-965482BF356F}"/>
          </ac:cxnSpMkLst>
        </pc:cxnChg>
        <pc:cxnChg chg="add del mod">
          <ac:chgData name="Jose Herrera" userId="ac690c4c6e86adf3" providerId="LiveId" clId="{288B18C8-1A15-4E28-BBFC-76768294E899}" dt="2022-03-23T06:01:18.039" v="1532" actId="478"/>
          <ac:cxnSpMkLst>
            <pc:docMk/>
            <pc:sldMk cId="0" sldId="286"/>
            <ac:cxnSpMk id="41" creationId="{2B145AA6-1F3D-49A9-9C25-AFDFFE17801C}"/>
          </ac:cxnSpMkLst>
        </pc:cxnChg>
        <pc:cxnChg chg="add del mod">
          <ac:chgData name="Jose Herrera" userId="ac690c4c6e86adf3" providerId="LiveId" clId="{288B18C8-1A15-4E28-BBFC-76768294E899}" dt="2022-03-23T06:01:18.039" v="1532" actId="478"/>
          <ac:cxnSpMkLst>
            <pc:docMk/>
            <pc:sldMk cId="0" sldId="286"/>
            <ac:cxnSpMk id="42" creationId="{FD7643D2-E0A3-47AA-A85A-58B7CBE8ACB5}"/>
          </ac:cxnSpMkLst>
        </pc:cxnChg>
        <pc:cxnChg chg="add del mod">
          <ac:chgData name="Jose Herrera" userId="ac690c4c6e86adf3" providerId="LiveId" clId="{288B18C8-1A15-4E28-BBFC-76768294E899}" dt="2022-03-23T06:01:18.039" v="1532" actId="478"/>
          <ac:cxnSpMkLst>
            <pc:docMk/>
            <pc:sldMk cId="0" sldId="286"/>
            <ac:cxnSpMk id="43" creationId="{0F744408-5096-4A3A-B60A-705407D02CE4}"/>
          </ac:cxnSpMkLst>
        </pc:cxnChg>
        <pc:cxnChg chg="add mod">
          <ac:chgData name="Jose Herrera" userId="ac690c4c6e86adf3" providerId="LiveId" clId="{288B18C8-1A15-4E28-BBFC-76768294E899}" dt="2022-03-23T06:12:47.445" v="1800" actId="14100"/>
          <ac:cxnSpMkLst>
            <pc:docMk/>
            <pc:sldMk cId="0" sldId="286"/>
            <ac:cxnSpMk id="45" creationId="{C7D9CEA5-D026-4412-9EB0-5D3024E344F6}"/>
          </ac:cxnSpMkLst>
        </pc:cxnChg>
        <pc:cxnChg chg="add mod">
          <ac:chgData name="Jose Herrera" userId="ac690c4c6e86adf3" providerId="LiveId" clId="{288B18C8-1A15-4E28-BBFC-76768294E899}" dt="2022-03-23T06:10:45.570" v="1748" actId="14100"/>
          <ac:cxnSpMkLst>
            <pc:docMk/>
            <pc:sldMk cId="0" sldId="286"/>
            <ac:cxnSpMk id="46" creationId="{79C6736D-F456-43D1-B64C-55E1ACD63D5C}"/>
          </ac:cxnSpMkLst>
        </pc:cxnChg>
        <pc:cxnChg chg="add mod">
          <ac:chgData name="Jose Herrera" userId="ac690c4c6e86adf3" providerId="LiveId" clId="{288B18C8-1A15-4E28-BBFC-76768294E899}" dt="2022-03-23T06:10:58.801" v="1751" actId="14100"/>
          <ac:cxnSpMkLst>
            <pc:docMk/>
            <pc:sldMk cId="0" sldId="286"/>
            <ac:cxnSpMk id="47" creationId="{0F26D318-CCCC-4813-9319-C05A86F9BEB8}"/>
          </ac:cxnSpMkLst>
        </pc:cxnChg>
        <pc:cxnChg chg="add mod">
          <ac:chgData name="Jose Herrera" userId="ac690c4c6e86adf3" providerId="LiveId" clId="{288B18C8-1A15-4E28-BBFC-76768294E899}" dt="2022-03-23T05:59:00.038" v="1450" actId="1076"/>
          <ac:cxnSpMkLst>
            <pc:docMk/>
            <pc:sldMk cId="0" sldId="286"/>
            <ac:cxnSpMk id="48" creationId="{FF725988-D5AC-4CCD-9625-95662C4F5F87}"/>
          </ac:cxnSpMkLst>
        </pc:cxnChg>
        <pc:cxnChg chg="add mod">
          <ac:chgData name="Jose Herrera" userId="ac690c4c6e86adf3" providerId="LiveId" clId="{288B18C8-1A15-4E28-BBFC-76768294E899}" dt="2022-03-23T06:11:14.273" v="1788" actId="1037"/>
          <ac:cxnSpMkLst>
            <pc:docMk/>
            <pc:sldMk cId="0" sldId="286"/>
            <ac:cxnSpMk id="50" creationId="{30C7FEA8-91A8-47D3-84E2-D9F24ACC13BB}"/>
          </ac:cxnSpMkLst>
        </pc:cxnChg>
        <pc:cxnChg chg="add mod">
          <ac:chgData name="Jose Herrera" userId="ac690c4c6e86adf3" providerId="LiveId" clId="{288B18C8-1A15-4E28-BBFC-76768294E899}" dt="2022-03-23T06:11:14.273" v="1788" actId="1037"/>
          <ac:cxnSpMkLst>
            <pc:docMk/>
            <pc:sldMk cId="0" sldId="286"/>
            <ac:cxnSpMk id="51" creationId="{127D006B-87C8-4780-AB88-47B8D69D3644}"/>
          </ac:cxnSpMkLst>
        </pc:cxnChg>
        <pc:cxnChg chg="add mod">
          <ac:chgData name="Jose Herrera" userId="ac690c4c6e86adf3" providerId="LiveId" clId="{288B18C8-1A15-4E28-BBFC-76768294E899}" dt="2022-03-23T06:11:14.273" v="1788" actId="1037"/>
          <ac:cxnSpMkLst>
            <pc:docMk/>
            <pc:sldMk cId="0" sldId="286"/>
            <ac:cxnSpMk id="52" creationId="{12F0EF91-7AF2-4788-B3C4-84A43B04AF8D}"/>
          </ac:cxnSpMkLst>
        </pc:cxnChg>
        <pc:cxnChg chg="add mod">
          <ac:chgData name="Jose Herrera" userId="ac690c4c6e86adf3" providerId="LiveId" clId="{288B18C8-1A15-4E28-BBFC-76768294E899}" dt="2022-03-23T06:11:14.273" v="1788" actId="1037"/>
          <ac:cxnSpMkLst>
            <pc:docMk/>
            <pc:sldMk cId="0" sldId="286"/>
            <ac:cxnSpMk id="53" creationId="{F72B0607-386B-4897-B244-57C2192D6664}"/>
          </ac:cxnSpMkLst>
        </pc:cxnChg>
        <pc:cxnChg chg="add mod">
          <ac:chgData name="Jose Herrera" userId="ac690c4c6e86adf3" providerId="LiveId" clId="{288B18C8-1A15-4E28-BBFC-76768294E899}" dt="2022-03-23T06:11:39.391" v="1794" actId="208"/>
          <ac:cxnSpMkLst>
            <pc:docMk/>
            <pc:sldMk cId="0" sldId="286"/>
            <ac:cxnSpMk id="54" creationId="{A1A1F172-18B4-4F4C-86F1-F8093092A608}"/>
          </ac:cxnSpMkLst>
        </pc:cxnChg>
        <pc:cxnChg chg="add mod">
          <ac:chgData name="Jose Herrera" userId="ac690c4c6e86adf3" providerId="LiveId" clId="{288B18C8-1A15-4E28-BBFC-76768294E899}" dt="2022-03-23T06:12:06.019" v="1796" actId="208"/>
          <ac:cxnSpMkLst>
            <pc:docMk/>
            <pc:sldMk cId="0" sldId="286"/>
            <ac:cxnSpMk id="61" creationId="{190E90F6-741B-4DF8-94D0-536B741C5063}"/>
          </ac:cxnSpMkLst>
        </pc:cxnChg>
        <pc:cxnChg chg="add del mod">
          <ac:chgData name="Jose Herrera" userId="ac690c4c6e86adf3" providerId="LiveId" clId="{288B18C8-1A15-4E28-BBFC-76768294E899}" dt="2022-03-23T06:13:05.119" v="1802" actId="478"/>
          <ac:cxnSpMkLst>
            <pc:docMk/>
            <pc:sldMk cId="0" sldId="286"/>
            <ac:cxnSpMk id="63" creationId="{7F50D169-EB48-422E-8C48-D6B7E31AF86B}"/>
          </ac:cxnSpMkLst>
        </pc:cxnChg>
        <pc:cxnChg chg="add mod">
          <ac:chgData name="Jose Herrera" userId="ac690c4c6e86adf3" providerId="LiveId" clId="{288B18C8-1A15-4E28-BBFC-76768294E899}" dt="2022-03-23T06:13:15.837" v="1806" actId="1076"/>
          <ac:cxnSpMkLst>
            <pc:docMk/>
            <pc:sldMk cId="0" sldId="286"/>
            <ac:cxnSpMk id="66" creationId="{A25F3120-A377-4A6E-9280-C1D934AD3F07}"/>
          </ac:cxnSpMkLst>
        </pc:cxnChg>
        <pc:cxnChg chg="add mod">
          <ac:chgData name="Jose Herrera" userId="ac690c4c6e86adf3" providerId="LiveId" clId="{288B18C8-1A15-4E28-BBFC-76768294E899}" dt="2022-03-23T06:10:04.961" v="1744" actId="208"/>
          <ac:cxnSpMkLst>
            <pc:docMk/>
            <pc:sldMk cId="0" sldId="286"/>
            <ac:cxnSpMk id="77" creationId="{F1DEEDEA-7C99-4F3A-A137-C397841BEC2D}"/>
          </ac:cxnSpMkLst>
        </pc:cxnChg>
        <pc:cxnChg chg="add mod">
          <ac:chgData name="Jose Herrera" userId="ac690c4c6e86adf3" providerId="LiveId" clId="{288B18C8-1A15-4E28-BBFC-76768294E899}" dt="2022-03-23T06:10:04.961" v="1744" actId="208"/>
          <ac:cxnSpMkLst>
            <pc:docMk/>
            <pc:sldMk cId="0" sldId="286"/>
            <ac:cxnSpMk id="78" creationId="{ED003C68-3338-4F8B-93D9-3E90E0812CF7}"/>
          </ac:cxnSpMkLst>
        </pc:cxnChg>
        <pc:cxnChg chg="add mod">
          <ac:chgData name="Jose Herrera" userId="ac690c4c6e86adf3" providerId="LiveId" clId="{288B18C8-1A15-4E28-BBFC-76768294E899}" dt="2022-03-23T06:10:04.961" v="1744" actId="208"/>
          <ac:cxnSpMkLst>
            <pc:docMk/>
            <pc:sldMk cId="0" sldId="286"/>
            <ac:cxnSpMk id="79" creationId="{4DC373DC-7DE3-409D-A22A-BB373337DEC2}"/>
          </ac:cxnSpMkLst>
        </pc:cxnChg>
        <pc:cxnChg chg="add mod">
          <ac:chgData name="Jose Herrera" userId="ac690c4c6e86adf3" providerId="LiveId" clId="{288B18C8-1A15-4E28-BBFC-76768294E899}" dt="2022-03-23T06:10:04.961" v="1744" actId="208"/>
          <ac:cxnSpMkLst>
            <pc:docMk/>
            <pc:sldMk cId="0" sldId="286"/>
            <ac:cxnSpMk id="80" creationId="{62B315A1-7F5E-413D-B4C9-ED7E385FAB7D}"/>
          </ac:cxnSpMkLst>
        </pc:cxnChg>
        <pc:cxnChg chg="add del mod">
          <ac:chgData name="Jose Herrera" userId="ac690c4c6e86adf3" providerId="LiveId" clId="{288B18C8-1A15-4E28-BBFC-76768294E899}" dt="2022-03-23T06:09:17.816" v="1735" actId="208"/>
          <ac:cxnSpMkLst>
            <pc:docMk/>
            <pc:sldMk cId="0" sldId="286"/>
            <ac:cxnSpMk id="3073" creationId="{3D2E152A-EE3F-40E4-AAFA-D9CEAAECCA67}"/>
          </ac:cxnSpMkLst>
        </pc:cxnChg>
      </pc:sldChg>
      <pc:sldChg chg="addSp delSp modSp add mod ord">
        <pc:chgData name="Jose Herrera" userId="ac690c4c6e86adf3" providerId="LiveId" clId="{288B18C8-1A15-4E28-BBFC-76768294E899}" dt="2022-03-23T05:55:39.074" v="1425" actId="478"/>
        <pc:sldMkLst>
          <pc:docMk/>
          <pc:sldMk cId="4083203995" sldId="287"/>
        </pc:sldMkLst>
        <pc:spChg chg="add del">
          <ac:chgData name="Jose Herrera" userId="ac690c4c6e86adf3" providerId="LiveId" clId="{288B18C8-1A15-4E28-BBFC-76768294E899}" dt="2022-03-23T05:51:13.240" v="1413" actId="478"/>
          <ac:spMkLst>
            <pc:docMk/>
            <pc:sldMk cId="4083203995" sldId="287"/>
            <ac:spMk id="2" creationId="{F7CEC421-09BE-4C43-BB43-49323B0F0E6D}"/>
          </ac:spMkLst>
        </pc:spChg>
        <pc:spChg chg="del">
          <ac:chgData name="Jose Herrera" userId="ac690c4c6e86adf3" providerId="LiveId" clId="{288B18C8-1A15-4E28-BBFC-76768294E899}" dt="2022-03-23T05:23:45.386" v="1025" actId="478"/>
          <ac:spMkLst>
            <pc:docMk/>
            <pc:sldMk cId="4083203995" sldId="287"/>
            <ac:spMk id="6" creationId="{48B117A2-7923-43DA-A115-B6AC4885755A}"/>
          </ac:spMkLst>
        </pc:spChg>
        <pc:spChg chg="del">
          <ac:chgData name="Jose Herrera" userId="ac690c4c6e86adf3" providerId="LiveId" clId="{288B18C8-1A15-4E28-BBFC-76768294E899}" dt="2022-03-23T05:23:43.654" v="1024" actId="478"/>
          <ac:spMkLst>
            <pc:docMk/>
            <pc:sldMk cId="4083203995" sldId="287"/>
            <ac:spMk id="7" creationId="{3DE0F972-CD06-41C9-B43A-2D3DCC4021F1}"/>
          </ac:spMkLst>
        </pc:spChg>
        <pc:spChg chg="del">
          <ac:chgData name="Jose Herrera" userId="ac690c4c6e86adf3" providerId="LiveId" clId="{288B18C8-1A15-4E28-BBFC-76768294E899}" dt="2022-03-23T04:30:41.334" v="522" actId="478"/>
          <ac:spMkLst>
            <pc:docMk/>
            <pc:sldMk cId="4083203995" sldId="287"/>
            <ac:spMk id="11" creationId="{F57376C9-0E96-4222-8431-72C91E2279A7}"/>
          </ac:spMkLst>
        </pc:spChg>
        <pc:spChg chg="del mod">
          <ac:chgData name="Jose Herrera" userId="ac690c4c6e86adf3" providerId="LiveId" clId="{288B18C8-1A15-4E28-BBFC-76768294E899}" dt="2022-03-23T05:23:41.872" v="1023" actId="478"/>
          <ac:spMkLst>
            <pc:docMk/>
            <pc:sldMk cId="4083203995" sldId="287"/>
            <ac:spMk id="12" creationId="{F41A2AAB-F2E6-4812-889C-04E4DEEE339C}"/>
          </ac:spMkLst>
        </pc:spChg>
        <pc:spChg chg="del mod">
          <ac:chgData name="Jose Herrera" userId="ac690c4c6e86adf3" providerId="LiveId" clId="{288B18C8-1A15-4E28-BBFC-76768294E899}" dt="2022-03-23T04:30:39.745" v="521" actId="478"/>
          <ac:spMkLst>
            <pc:docMk/>
            <pc:sldMk cId="4083203995" sldId="287"/>
            <ac:spMk id="13" creationId="{45405BDB-F998-4867-9DC2-4909989DE111}"/>
          </ac:spMkLst>
        </pc:spChg>
        <pc:spChg chg="mod">
          <ac:chgData name="Jose Herrera" userId="ac690c4c6e86adf3" providerId="LiveId" clId="{288B18C8-1A15-4E28-BBFC-76768294E899}" dt="2022-03-23T05:27:07.072" v="1066" actId="20577"/>
          <ac:spMkLst>
            <pc:docMk/>
            <pc:sldMk cId="4083203995" sldId="287"/>
            <ac:spMk id="7170" creationId="{29F75F50-9703-450F-8676-8A702C9885D6}"/>
          </ac:spMkLst>
        </pc:spChg>
        <pc:graphicFrameChg chg="mod modGraphic">
          <ac:chgData name="Jose Herrera" userId="ac690c4c6e86adf3" providerId="LiveId" clId="{288B18C8-1A15-4E28-BBFC-76768294E899}" dt="2022-03-23T05:27:33.047" v="1070" actId="14100"/>
          <ac:graphicFrameMkLst>
            <pc:docMk/>
            <pc:sldMk cId="4083203995" sldId="287"/>
            <ac:graphicFrameMk id="10" creationId="{1BC62DFC-5CD7-478B-ABED-7C6B18AE96D7}"/>
          </ac:graphicFrameMkLst>
        </pc:graphicFrameChg>
        <pc:picChg chg="add del mod">
          <ac:chgData name="Jose Herrera" userId="ac690c4c6e86adf3" providerId="LiveId" clId="{288B18C8-1A15-4E28-BBFC-76768294E899}" dt="2022-03-23T05:23:03.823" v="1014" actId="478"/>
          <ac:picMkLst>
            <pc:docMk/>
            <pc:sldMk cId="4083203995" sldId="287"/>
            <ac:picMk id="8" creationId="{3CE20218-3219-42B9-9D80-2571162F26B6}"/>
          </ac:picMkLst>
        </pc:picChg>
        <pc:picChg chg="add del mod">
          <ac:chgData name="Jose Herrera" userId="ac690c4c6e86adf3" providerId="LiveId" clId="{288B18C8-1A15-4E28-BBFC-76768294E899}" dt="2022-03-23T05:23:51.589" v="1027" actId="1076"/>
          <ac:picMkLst>
            <pc:docMk/>
            <pc:sldMk cId="4083203995" sldId="287"/>
            <ac:picMk id="9" creationId="{AE0E9C30-B684-4225-A32E-5B286DC84744}"/>
          </ac:picMkLst>
        </pc:picChg>
        <pc:picChg chg="add mod">
          <ac:chgData name="Jose Herrera" userId="ac690c4c6e86adf3" providerId="LiveId" clId="{288B18C8-1A15-4E28-BBFC-76768294E899}" dt="2022-03-23T05:23:59.960" v="1030" actId="1076"/>
          <ac:picMkLst>
            <pc:docMk/>
            <pc:sldMk cId="4083203995" sldId="287"/>
            <ac:picMk id="14" creationId="{9FADB635-B47A-4C5D-86D3-024DB04C8F9D}"/>
          </ac:picMkLst>
        </pc:picChg>
        <pc:picChg chg="add mod">
          <ac:chgData name="Jose Herrera" userId="ac690c4c6e86adf3" providerId="LiveId" clId="{288B18C8-1A15-4E28-BBFC-76768294E899}" dt="2022-03-23T05:54:36.985" v="1422" actId="692"/>
          <ac:picMkLst>
            <pc:docMk/>
            <pc:sldMk cId="4083203995" sldId="287"/>
            <ac:picMk id="15" creationId="{B8D6F37C-856A-4DCE-8168-2A6503718468}"/>
          </ac:picMkLst>
        </pc:picChg>
        <pc:cxnChg chg="add del">
          <ac:chgData name="Jose Herrera" userId="ac690c4c6e86adf3" providerId="LiveId" clId="{288B18C8-1A15-4E28-BBFC-76768294E899}" dt="2022-03-23T05:51:28.574" v="1417" actId="478"/>
          <ac:cxnSpMkLst>
            <pc:docMk/>
            <pc:sldMk cId="4083203995" sldId="287"/>
            <ac:cxnSpMk id="4" creationId="{200E9B3F-D425-4559-A881-60C7A0C28E93}"/>
          </ac:cxnSpMkLst>
        </pc:cxnChg>
        <pc:cxnChg chg="add del">
          <ac:chgData name="Jose Herrera" userId="ac690c4c6e86adf3" providerId="LiveId" clId="{288B18C8-1A15-4E28-BBFC-76768294E899}" dt="2022-03-23T05:52:58.428" v="1419" actId="11529"/>
          <ac:cxnSpMkLst>
            <pc:docMk/>
            <pc:sldMk cId="4083203995" sldId="287"/>
            <ac:cxnSpMk id="16" creationId="{39D41E88-7498-4A3F-A766-69E42FEFD418}"/>
          </ac:cxnSpMkLst>
        </pc:cxnChg>
        <pc:cxnChg chg="add del mod">
          <ac:chgData name="Jose Herrera" userId="ac690c4c6e86adf3" providerId="LiveId" clId="{288B18C8-1A15-4E28-BBFC-76768294E899}" dt="2022-03-23T05:55:39.074" v="1425" actId="478"/>
          <ac:cxnSpMkLst>
            <pc:docMk/>
            <pc:sldMk cId="4083203995" sldId="287"/>
            <ac:cxnSpMk id="18" creationId="{A550B61F-AA26-43A3-9A9B-85945B055A4D}"/>
          </ac:cxnSpMkLst>
        </pc:cxnChg>
        <pc:cxnChg chg="add del">
          <ac:chgData name="Jose Herrera" userId="ac690c4c6e86adf3" providerId="LiveId" clId="{288B18C8-1A15-4E28-BBFC-76768294E899}" dt="2022-03-23T05:54:55.735" v="1423" actId="478"/>
          <ac:cxnSpMkLst>
            <pc:docMk/>
            <pc:sldMk cId="4083203995" sldId="287"/>
            <ac:cxnSpMk id="20" creationId="{9A2D6988-CE56-4818-BF76-6E9C0BB4319C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2T23:18:21.04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85528-9181-494B-923B-877E7DD22C6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253C-252E-462B-A122-7DCB6015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2F687724-6393-48DC-B0B6-BDA692309C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D70F3EC-F5BA-496B-8016-D0C7EF2A15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97814171-7BD2-48CF-9745-370D15A07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7DBCC6-11D1-4B1E-AE9E-36B87FD0064B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A9E7E347-BF35-4F52-BD21-68A6A0B4CD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ADD7D03-0181-4C2C-A2A7-EF2371B076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769EB63-B13A-4E59-9826-FAE0DB828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AF0D1-129D-40C7-93F8-22A900ACB00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7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F41A0A4-D9DF-4949-AF25-00A2A6D0E0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B6B6F74-0E23-4D1E-8251-92BD38066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EFF54E9-B986-4C91-AAC0-813599D7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8F5FE-93C3-4557-A990-79E99DA925D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5253C-252E-462B-A122-7DCB60154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/>
              <a:t>Rogue Chess</a:t>
            </a:r>
            <a:br>
              <a:rPr lang="en-US" dirty="0"/>
            </a:br>
            <a:r>
              <a:rPr lang="en-US" dirty="0"/>
              <a:t>Team 15: Travis Head, Jose Herrera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BE387-07B9-4914-BCCC-AC55FDBD6EF3}"/>
              </a:ext>
            </a:extLst>
          </p:cNvPr>
          <p:cNvSpPr txBox="1"/>
          <p:nvPr/>
        </p:nvSpPr>
        <p:spPr>
          <a:xfrm>
            <a:off x="5713856" y="5663684"/>
            <a:ext cx="32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Sponsor: Pranav Dhulipala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TextBox 8">
            <a:extLst>
              <a:ext uri="{FF2B5EF4-FFF2-40B4-BE49-F238E27FC236}">
                <a16:creationId xmlns:a16="http://schemas.microsoft.com/office/drawing/2014/main" id="{1FE7A4B3-33D9-47A3-BFA5-02AA964C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Team:15 Rogue Chess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43604C-477A-4423-9FB8-33E15073D1C5}"/>
              </a:ext>
            </a:extLst>
          </p:cNvPr>
          <p:cNvSpPr/>
          <p:nvPr/>
        </p:nvSpPr>
        <p:spPr>
          <a:xfrm>
            <a:off x="712136" y="1698170"/>
            <a:ext cx="788215" cy="31500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5CFCA-B1DA-43A5-BDC3-649E720CE03C}"/>
              </a:ext>
            </a:extLst>
          </p:cNvPr>
          <p:cNvSpPr txBox="1"/>
          <p:nvPr/>
        </p:nvSpPr>
        <p:spPr>
          <a:xfrm>
            <a:off x="712136" y="1259279"/>
            <a:ext cx="308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Functionality (Jose)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96939-0C41-478F-B718-96CB2A2541AC}"/>
              </a:ext>
            </a:extLst>
          </p:cNvPr>
          <p:cNvSpPr txBox="1"/>
          <p:nvPr/>
        </p:nvSpPr>
        <p:spPr>
          <a:xfrm>
            <a:off x="5545161" y="2391567"/>
            <a:ext cx="28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Artificial Intelligence (Travis)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60F28-4851-4CAD-A1B7-048608FDE99C}"/>
              </a:ext>
            </a:extLst>
          </p:cNvPr>
          <p:cNvSpPr txBox="1"/>
          <p:nvPr/>
        </p:nvSpPr>
        <p:spPr>
          <a:xfrm>
            <a:off x="587829" y="2734619"/>
            <a:ext cx="29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 (Jose)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E77BE7C3-9539-4ACD-8F57-A35DF6121F6D}"/>
              </a:ext>
            </a:extLst>
          </p:cNvPr>
          <p:cNvSpPr/>
          <p:nvPr/>
        </p:nvSpPr>
        <p:spPr>
          <a:xfrm>
            <a:off x="3554673" y="4596064"/>
            <a:ext cx="1637071" cy="899652"/>
          </a:xfrm>
          <a:prstGeom prst="cloud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2AD66-766D-428D-9C36-BEFD2C15A92C}"/>
              </a:ext>
            </a:extLst>
          </p:cNvPr>
          <p:cNvSpPr txBox="1"/>
          <p:nvPr/>
        </p:nvSpPr>
        <p:spPr>
          <a:xfrm>
            <a:off x="4171723" y="2783759"/>
            <a:ext cx="166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6FA6F8-BB2B-4621-8926-05C746F9CE02}"/>
              </a:ext>
            </a:extLst>
          </p:cNvPr>
          <p:cNvCxnSpPr>
            <a:cxnSpLocks/>
          </p:cNvCxnSpPr>
          <p:nvPr/>
        </p:nvCxnSpPr>
        <p:spPr>
          <a:xfrm>
            <a:off x="4541274" y="3290343"/>
            <a:ext cx="0" cy="130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89C4E4-34E3-4FF8-8629-3A1078A7AC32}"/>
              </a:ext>
            </a:extLst>
          </p:cNvPr>
          <p:cNvCxnSpPr>
            <a:cxnSpLocks/>
          </p:cNvCxnSpPr>
          <p:nvPr/>
        </p:nvCxnSpPr>
        <p:spPr>
          <a:xfrm>
            <a:off x="5255423" y="4937862"/>
            <a:ext cx="8796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6CC19-D7EB-4D00-9518-0967708BE4DA}"/>
              </a:ext>
            </a:extLst>
          </p:cNvPr>
          <p:cNvCxnSpPr>
            <a:cxnSpLocks/>
          </p:cNvCxnSpPr>
          <p:nvPr/>
        </p:nvCxnSpPr>
        <p:spPr>
          <a:xfrm>
            <a:off x="587829" y="1588117"/>
            <a:ext cx="0" cy="10094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FE00A4-7B00-47D6-B4BC-2B308AE68854}"/>
              </a:ext>
            </a:extLst>
          </p:cNvPr>
          <p:cNvCxnSpPr>
            <a:cxnSpLocks/>
          </p:cNvCxnSpPr>
          <p:nvPr/>
        </p:nvCxnSpPr>
        <p:spPr>
          <a:xfrm>
            <a:off x="589421" y="1588117"/>
            <a:ext cx="2933337" cy="29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B66D07-18C0-495E-B7C9-5E1CC84BFB7C}"/>
              </a:ext>
            </a:extLst>
          </p:cNvPr>
          <p:cNvCxnSpPr>
            <a:cxnSpLocks/>
          </p:cNvCxnSpPr>
          <p:nvPr/>
        </p:nvCxnSpPr>
        <p:spPr>
          <a:xfrm>
            <a:off x="589421" y="2673056"/>
            <a:ext cx="29333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3D2E152A-EE3F-40E4-AAFA-D9CEAAECCA67}"/>
              </a:ext>
            </a:extLst>
          </p:cNvPr>
          <p:cNvCxnSpPr>
            <a:cxnSpLocks/>
          </p:cNvCxnSpPr>
          <p:nvPr/>
        </p:nvCxnSpPr>
        <p:spPr>
          <a:xfrm>
            <a:off x="3522757" y="1596288"/>
            <a:ext cx="31916" cy="1047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2438FA-3C2F-4FDD-B3A9-34EFE86B412E}"/>
              </a:ext>
            </a:extLst>
          </p:cNvPr>
          <p:cNvSpPr/>
          <p:nvPr/>
        </p:nvSpPr>
        <p:spPr>
          <a:xfrm>
            <a:off x="6629514" y="2897989"/>
            <a:ext cx="1549437" cy="6216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D9CEA5-D026-4412-9EB0-5D3024E344F6}"/>
              </a:ext>
            </a:extLst>
          </p:cNvPr>
          <p:cNvCxnSpPr>
            <a:cxnSpLocks/>
          </p:cNvCxnSpPr>
          <p:nvPr/>
        </p:nvCxnSpPr>
        <p:spPr>
          <a:xfrm>
            <a:off x="6039464" y="2729920"/>
            <a:ext cx="0" cy="10912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C6736D-F456-43D1-B64C-55E1ACD63D5C}"/>
              </a:ext>
            </a:extLst>
          </p:cNvPr>
          <p:cNvCxnSpPr>
            <a:cxnSpLocks/>
          </p:cNvCxnSpPr>
          <p:nvPr/>
        </p:nvCxnSpPr>
        <p:spPr>
          <a:xfrm>
            <a:off x="6039464" y="2734619"/>
            <a:ext cx="2516707" cy="38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26D318-CCCC-4813-9319-C05A86F9BEB8}"/>
              </a:ext>
            </a:extLst>
          </p:cNvPr>
          <p:cNvCxnSpPr>
            <a:cxnSpLocks/>
          </p:cNvCxnSpPr>
          <p:nvPr/>
        </p:nvCxnSpPr>
        <p:spPr>
          <a:xfrm>
            <a:off x="6039464" y="3821123"/>
            <a:ext cx="2516707" cy="22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725988-D5AC-4CCD-9625-95662C4F5F87}"/>
              </a:ext>
            </a:extLst>
          </p:cNvPr>
          <p:cNvCxnSpPr>
            <a:cxnSpLocks/>
          </p:cNvCxnSpPr>
          <p:nvPr/>
        </p:nvCxnSpPr>
        <p:spPr>
          <a:xfrm>
            <a:off x="8556171" y="2738423"/>
            <a:ext cx="0" cy="10849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C7FEA8-91A8-47D3-84E2-D9F24ACC13BB}"/>
              </a:ext>
            </a:extLst>
          </p:cNvPr>
          <p:cNvCxnSpPr>
            <a:cxnSpLocks/>
          </p:cNvCxnSpPr>
          <p:nvPr/>
        </p:nvCxnSpPr>
        <p:spPr>
          <a:xfrm>
            <a:off x="4130064" y="2709878"/>
            <a:ext cx="1592" cy="55146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7D006B-87C8-4780-AB88-47B8D69D3644}"/>
              </a:ext>
            </a:extLst>
          </p:cNvPr>
          <p:cNvCxnSpPr>
            <a:cxnSpLocks/>
          </p:cNvCxnSpPr>
          <p:nvPr/>
        </p:nvCxnSpPr>
        <p:spPr>
          <a:xfrm>
            <a:off x="4131656" y="2709878"/>
            <a:ext cx="1354916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F0EF91-7AF2-4788-B3C4-84A43B04AF8D}"/>
              </a:ext>
            </a:extLst>
          </p:cNvPr>
          <p:cNvCxnSpPr>
            <a:cxnSpLocks/>
          </p:cNvCxnSpPr>
          <p:nvPr/>
        </p:nvCxnSpPr>
        <p:spPr>
          <a:xfrm>
            <a:off x="4130064" y="3261341"/>
            <a:ext cx="1354916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2B0607-386B-4897-B244-57C2192D6664}"/>
              </a:ext>
            </a:extLst>
          </p:cNvPr>
          <p:cNvCxnSpPr>
            <a:cxnSpLocks/>
          </p:cNvCxnSpPr>
          <p:nvPr/>
        </p:nvCxnSpPr>
        <p:spPr>
          <a:xfrm>
            <a:off x="5486572" y="2752780"/>
            <a:ext cx="0" cy="50856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79A7CD9-6CEE-45DE-B555-5A1802C8CE4B}"/>
              </a:ext>
            </a:extLst>
          </p:cNvPr>
          <p:cNvSpPr/>
          <p:nvPr/>
        </p:nvSpPr>
        <p:spPr>
          <a:xfrm>
            <a:off x="887729" y="3290343"/>
            <a:ext cx="874926" cy="5307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 Menu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DEEDEA-7C99-4F3A-A137-C397841BEC2D}"/>
              </a:ext>
            </a:extLst>
          </p:cNvPr>
          <p:cNvCxnSpPr>
            <a:cxnSpLocks/>
          </p:cNvCxnSpPr>
          <p:nvPr/>
        </p:nvCxnSpPr>
        <p:spPr>
          <a:xfrm>
            <a:off x="595449" y="3045101"/>
            <a:ext cx="0" cy="108493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003C68-3338-4F8B-93D9-3E90E0812CF7}"/>
              </a:ext>
            </a:extLst>
          </p:cNvPr>
          <p:cNvCxnSpPr>
            <a:cxnSpLocks/>
          </p:cNvCxnSpPr>
          <p:nvPr/>
        </p:nvCxnSpPr>
        <p:spPr>
          <a:xfrm>
            <a:off x="597041" y="3045101"/>
            <a:ext cx="2933337" cy="2946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C373DC-7DE3-409D-A22A-BB373337DEC2}"/>
              </a:ext>
            </a:extLst>
          </p:cNvPr>
          <p:cNvCxnSpPr>
            <a:cxnSpLocks/>
          </p:cNvCxnSpPr>
          <p:nvPr/>
        </p:nvCxnSpPr>
        <p:spPr>
          <a:xfrm>
            <a:off x="597041" y="4130040"/>
            <a:ext cx="2933337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B315A1-7F5E-413D-B4C9-ED7E385FAB7D}"/>
              </a:ext>
            </a:extLst>
          </p:cNvPr>
          <p:cNvCxnSpPr>
            <a:cxnSpLocks/>
          </p:cNvCxnSpPr>
          <p:nvPr/>
        </p:nvCxnSpPr>
        <p:spPr>
          <a:xfrm>
            <a:off x="3530378" y="3082655"/>
            <a:ext cx="0" cy="108493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93DC3B4-2286-45CA-8873-1156C01E5699}"/>
              </a:ext>
            </a:extLst>
          </p:cNvPr>
          <p:cNvSpPr/>
          <p:nvPr/>
        </p:nvSpPr>
        <p:spPr>
          <a:xfrm>
            <a:off x="2140825" y="3372358"/>
            <a:ext cx="1011383" cy="3850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  <a:r>
              <a:rPr lang="en-US" dirty="0"/>
              <a:t> 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9B4477B-C5E9-454B-903C-510009715C41}"/>
              </a:ext>
            </a:extLst>
          </p:cNvPr>
          <p:cNvSpPr/>
          <p:nvPr/>
        </p:nvSpPr>
        <p:spPr>
          <a:xfrm>
            <a:off x="664846" y="2127386"/>
            <a:ext cx="1320691" cy="40345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Legality of move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9868AE1-2F8B-482E-B069-89AB18AC1C80}"/>
              </a:ext>
            </a:extLst>
          </p:cNvPr>
          <p:cNvSpPr/>
          <p:nvPr/>
        </p:nvSpPr>
        <p:spPr>
          <a:xfrm>
            <a:off x="2634213" y="1678429"/>
            <a:ext cx="856626" cy="752203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Move Chess Pieces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DE1D16-5219-4C82-A858-E5BBF799947B}"/>
              </a:ext>
            </a:extLst>
          </p:cNvPr>
          <p:cNvSpPr/>
          <p:nvPr/>
        </p:nvSpPr>
        <p:spPr>
          <a:xfrm>
            <a:off x="6162173" y="3928017"/>
            <a:ext cx="1242060" cy="201969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A1F172-18B4-4F4C-86F1-F8093092A608}"/>
              </a:ext>
            </a:extLst>
          </p:cNvPr>
          <p:cNvCxnSpPr>
            <a:cxnSpLocks/>
          </p:cNvCxnSpPr>
          <p:nvPr/>
        </p:nvCxnSpPr>
        <p:spPr>
          <a:xfrm>
            <a:off x="3554673" y="2673056"/>
            <a:ext cx="535324" cy="146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90E90F6-741B-4DF8-94D0-536B741C5063}"/>
              </a:ext>
            </a:extLst>
          </p:cNvPr>
          <p:cNvCxnSpPr/>
          <p:nvPr/>
        </p:nvCxnSpPr>
        <p:spPr>
          <a:xfrm flipV="1">
            <a:off x="3585160" y="3261341"/>
            <a:ext cx="504837" cy="167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25F3120-A377-4A6E-9280-C1D934AD3F07}"/>
              </a:ext>
            </a:extLst>
          </p:cNvPr>
          <p:cNvCxnSpPr>
            <a:cxnSpLocks/>
          </p:cNvCxnSpPr>
          <p:nvPr/>
        </p:nvCxnSpPr>
        <p:spPr>
          <a:xfrm flipH="1" flipV="1">
            <a:off x="5528685" y="3034492"/>
            <a:ext cx="470300" cy="9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5985933" cy="4637280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an app of a new chess variation for Android product.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Develop an AI for Single Player Mode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User Interface for the players interaction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Highlighted boxes to assist the player in making the next move legally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different difficulty levels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Upload 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he contents to the cloud </a:t>
            </a:r>
          </a:p>
          <a:p>
            <a:pPr marL="457200" lvl="1" indent="0">
              <a:buNone/>
            </a:pP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F94CE863-381B-42B0-A9E4-FF526C7A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33" y="2124243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">
            <a:extLst>
              <a:ext uri="{FF2B5EF4-FFF2-40B4-BE49-F238E27FC236}">
                <a16:creationId xmlns:a16="http://schemas.microsoft.com/office/drawing/2014/main" id="{29F75F50-9703-450F-8676-8A702C98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		User Interface/Game Functionality</a:t>
            </a:r>
            <a:endParaRPr lang="en-US" altLang="en-US" sz="1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Jose Herrera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C62DFC-5CD7-478B-ABED-7C6B18AE9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08635"/>
              </p:ext>
            </p:extLst>
          </p:nvPr>
        </p:nvGraphicFramePr>
        <p:xfrm>
          <a:off x="685800" y="1219200"/>
          <a:ext cx="7772400" cy="265186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229">
                <a:tc>
                  <a:txBody>
                    <a:bodyPr/>
                    <a:lstStyle/>
                    <a:p>
                      <a:r>
                        <a:rPr lang="en-US" sz="1800"/>
                        <a:t>Accomplishments since the last presentation                               </a:t>
                      </a:r>
                    </a:p>
                    <a:p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29 </a:t>
                      </a:r>
                      <a:r>
                        <a:rPr lang="en-US" sz="180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5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Title Menu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Setting Button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Home Button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Instructional Page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The emulator is crashing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Add Difficulty Buttons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Add Chess 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Add Chess Pieces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Add Highlights for the next move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FADB635-B47A-4C5D-86D3-024DB04C8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47" t="40295" r="18470" b="9275"/>
          <a:stretch/>
        </p:blipFill>
        <p:spPr>
          <a:xfrm>
            <a:off x="5474975" y="3883670"/>
            <a:ext cx="1298429" cy="2596856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8D6F37C-856A-4DCE-8168-2A6503718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4" r="14451"/>
          <a:stretch/>
        </p:blipFill>
        <p:spPr bwMode="auto">
          <a:xfrm>
            <a:off x="1010870" y="4414511"/>
            <a:ext cx="3957909" cy="193635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E9C30-B684-4225-A32E-5B286DC84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4" b="18604"/>
          <a:stretch/>
        </p:blipFill>
        <p:spPr bwMode="auto">
          <a:xfrm>
            <a:off x="2178064" y="3992192"/>
            <a:ext cx="2134728" cy="4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0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1BBDA-9786-4C9A-B054-2CDBD7A5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6599"/>
              </p:ext>
            </p:extLst>
          </p:nvPr>
        </p:nvGraphicFramePr>
        <p:xfrm>
          <a:off x="685800" y="1219199"/>
          <a:ext cx="7772400" cy="3086902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&lt;25&gt; </a:t>
                      </a:r>
                      <a:r>
                        <a:rPr lang="en-US" sz="180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4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A.I. recognizing board states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A.I recognizes valid attacks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Can output a score for the board state using Stockfish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Neural Network producing convolutional layers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Replacing dataset with generated board states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Had to rewrite code due to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Need to train and test A.I.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Need to run in Microsoft Azure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33" name="TextBox 8">
            <a:extLst>
              <a:ext uri="{FF2B5EF4-FFF2-40B4-BE49-F238E27FC236}">
                <a16:creationId xmlns:a16="http://schemas.microsoft.com/office/drawing/2014/main" id="{499F4557-B724-4E4D-863B-800E63E2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Artificial Intelligence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Travis 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C3036B-C54F-40F9-AD60-445F2BE5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42" y="4510781"/>
            <a:ext cx="2448657" cy="2129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17BE54-FD72-4827-A83E-6AAD360A9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81" y="4422531"/>
            <a:ext cx="2253872" cy="20560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95C2C-183E-41CD-9D5D-2CDFC739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6" y="1852933"/>
            <a:ext cx="7174522" cy="44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plan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E97AB-E81D-455E-8F9A-09D6CF70B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158921"/>
              </p:ext>
            </p:extLst>
          </p:nvPr>
        </p:nvGraphicFramePr>
        <p:xfrm>
          <a:off x="1001110" y="2049463"/>
          <a:ext cx="6708229" cy="3987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076">
                  <a:extLst>
                    <a:ext uri="{9D8B030D-6E8A-4147-A177-3AD203B41FA5}">
                      <a16:colId xmlns:a16="http://schemas.microsoft.com/office/drawing/2014/main" val="1492902319"/>
                    </a:ext>
                  </a:extLst>
                </a:gridCol>
                <a:gridCol w="1112776">
                  <a:extLst>
                    <a:ext uri="{9D8B030D-6E8A-4147-A177-3AD203B41FA5}">
                      <a16:colId xmlns:a16="http://schemas.microsoft.com/office/drawing/2014/main" val="1840581482"/>
                    </a:ext>
                  </a:extLst>
                </a:gridCol>
                <a:gridCol w="1499486">
                  <a:extLst>
                    <a:ext uri="{9D8B030D-6E8A-4147-A177-3AD203B41FA5}">
                      <a16:colId xmlns:a16="http://schemas.microsoft.com/office/drawing/2014/main" val="3198569550"/>
                    </a:ext>
                  </a:extLst>
                </a:gridCol>
                <a:gridCol w="1596344">
                  <a:extLst>
                    <a:ext uri="{9D8B030D-6E8A-4147-A177-3AD203B41FA5}">
                      <a16:colId xmlns:a16="http://schemas.microsoft.com/office/drawing/2014/main" val="3382434163"/>
                    </a:ext>
                  </a:extLst>
                </a:gridCol>
                <a:gridCol w="729655">
                  <a:extLst>
                    <a:ext uri="{9D8B030D-6E8A-4147-A177-3AD203B41FA5}">
                      <a16:colId xmlns:a16="http://schemas.microsoft.com/office/drawing/2014/main" val="2201165979"/>
                    </a:ext>
                  </a:extLst>
                </a:gridCol>
                <a:gridCol w="944892">
                  <a:extLst>
                    <a:ext uri="{9D8B030D-6E8A-4147-A177-3AD203B41FA5}">
                      <a16:colId xmlns:a16="http://schemas.microsoft.com/office/drawing/2014/main" val="3169929914"/>
                    </a:ext>
                  </a:extLst>
                </a:gridCol>
              </a:tblGrid>
              <a:tr h="226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Paragraph #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Test Name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Success Criteria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Methodology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Responsible Engineer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1915535690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8.2.2.1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Data Size Requirements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Application is under 20Mb.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file size and validate.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2453117738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8.2.3.1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Randomization Difficulty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90%, 70%, or 50% obedience rate corresponding to Easy, Medium, Hard.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Record obedience successes on 100 moves from each setting.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1448520028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8.2.3.2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Chess Piece Movement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Each type of Piece moves only to respective ruleset.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Place each piece in the center/edge of an empty board and input a move to expected and unexpected valid tiles.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627360980"/>
                  </a:ext>
                </a:extLst>
              </a:tr>
              <a:tr h="816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8.2.3.4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App Menu Functionality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Main Menu is visible, and each option is selectable. Selecting a game mode starts a match. Difficulty option opens a new menu that saves selected setting.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the application and validate main menu is visible. Select each option on the menu.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highlight>
                            <a:srgbClr val="00FF00"/>
                          </a:highlight>
                        </a:rPr>
                        <a:t>TESTED</a:t>
                      </a:r>
                      <a:endParaRPr lang="en-US" sz="900" b="1">
                        <a:effectLst/>
                        <a:highlight>
                          <a:srgbClr val="00FF00"/>
                        </a:highlight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50282384"/>
                  </a:ext>
                </a:extLst>
              </a:tr>
              <a:tr h="5662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8.2.1.5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 Graphics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Menus, board, pieces, and highlighted tiles are all visible when needed.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the application and validate visibility. Start a match in each mode and select/deselect pieces.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Jose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2604654077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8.2.1.6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Rating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Elo Rating of at least 1300.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Run the AI against another chess program for 10 matches at ratings of 900, 1100, 1200, 1300, 1400, and 1500.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Travis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104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8.2.1.7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Movement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can input a valid move on its turn.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Input a board state and run the AI with a written output.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Travis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5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8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2807F-33DC-4AD0-B417-76C97BDE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0838"/>
            <a:ext cx="8229600" cy="2055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1729F9-4897-4F28-B343-B606212C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1430254"/>
          </a:xfrm>
        </p:spPr>
        <p:txBody>
          <a:bodyPr>
            <a:normAutofit/>
          </a:bodyPr>
          <a:lstStyle/>
          <a:p>
            <a:r>
              <a:rPr lang="en-US" sz="4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582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21895</TotalTime>
  <Words>503</Words>
  <Application>Microsoft Office PowerPoint</Application>
  <PresentationFormat>On-screen Show (4:3)</PresentationFormat>
  <Paragraphs>104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Myriad Pro</vt:lpstr>
      <vt:lpstr>Office Theme</vt:lpstr>
      <vt:lpstr>Rogue Chess Team 15: Travis Head, Jose Herrera</vt:lpstr>
      <vt:lpstr>PowerPoint Presentation</vt:lpstr>
      <vt:lpstr>Project Deliverables</vt:lpstr>
      <vt:lpstr>PowerPoint Presentation</vt:lpstr>
      <vt:lpstr>PowerPoint Presentation</vt:lpstr>
      <vt:lpstr>Execution plan</vt:lpstr>
      <vt:lpstr>Validation plan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Herrera, Jose</cp:lastModifiedBy>
  <cp:revision>101</cp:revision>
  <dcterms:created xsi:type="dcterms:W3CDTF">2013-06-18T16:37:55Z</dcterms:created>
  <dcterms:modified xsi:type="dcterms:W3CDTF">2022-08-24T20:05:39Z</dcterms:modified>
</cp:coreProperties>
</file>