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90" r:id="rId4"/>
    <p:sldId id="282" r:id="rId5"/>
    <p:sldId id="284" r:id="rId6"/>
    <p:sldId id="285" r:id="rId7"/>
    <p:sldId id="283" r:id="rId8"/>
    <p:sldId id="287" r:id="rId9"/>
    <p:sldId id="288" r:id="rId10"/>
    <p:sldId id="278" r:id="rId11"/>
    <p:sldId id="279" r:id="rId12"/>
    <p:sldId id="286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Herrera" initials="JH" lastIdx="1" clrIdx="0">
    <p:extLst>
      <p:ext uri="{19B8F6BF-5375-455C-9EA6-DF929625EA0E}">
        <p15:presenceInfo xmlns:p15="http://schemas.microsoft.com/office/powerpoint/2012/main" userId="ac690c4c6e86ad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7F7F7F"/>
    <a:srgbClr val="20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33666-AF32-421D-AC59-FEBDE86625A5}" v="1" dt="2022-08-29T20:11:4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36" y="3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Herrera" userId="ac690c4c6e86adf3" providerId="LiveId" clId="{8CA33666-AF32-421D-AC59-FEBDE86625A5}"/>
    <pc:docChg chg="addSld modSld">
      <pc:chgData name="Jose Herrera" userId="ac690c4c6e86adf3" providerId="LiveId" clId="{8CA33666-AF32-421D-AC59-FEBDE86625A5}" dt="2022-08-29T20:11:42.630" v="0"/>
      <pc:docMkLst>
        <pc:docMk/>
      </pc:docMkLst>
      <pc:sldChg chg="add">
        <pc:chgData name="Jose Herrera" userId="ac690c4c6e86adf3" providerId="LiveId" clId="{8CA33666-AF32-421D-AC59-FEBDE86625A5}" dt="2022-08-29T20:11:42.630" v="0"/>
        <pc:sldMkLst>
          <pc:docMk/>
          <pc:sldMk cId="3501507530" sldId="290"/>
        </pc:sldMkLst>
      </pc:sldChg>
    </pc:docChg>
  </pc:docChgLst>
  <pc:docChgLst>
    <pc:chgData name="Jose Herrera" userId="ac690c4c6e86adf3" providerId="LiveId" clId="{33D83188-1DE8-4225-BA52-DEEE83E4FB72}"/>
    <pc:docChg chg="undo custSel addSld delSld modSld sldOrd">
      <pc:chgData name="Jose Herrera" userId="ac690c4c6e86adf3" providerId="LiveId" clId="{33D83188-1DE8-4225-BA52-DEEE83E4FB72}" dt="2022-04-13T14:14:45.116" v="1149" actId="47"/>
      <pc:docMkLst>
        <pc:docMk/>
      </pc:docMkLst>
      <pc:sldChg chg="modSp mod">
        <pc:chgData name="Jose Herrera" userId="ac690c4c6e86adf3" providerId="LiveId" clId="{33D83188-1DE8-4225-BA52-DEEE83E4FB72}" dt="2022-04-12T16:01:53.498" v="1"/>
        <pc:sldMkLst>
          <pc:docMk/>
          <pc:sldMk cId="1628571770" sldId="256"/>
        </pc:sldMkLst>
        <pc:spChg chg="mod">
          <ac:chgData name="Jose Herrera" userId="ac690c4c6e86adf3" providerId="LiveId" clId="{33D83188-1DE8-4225-BA52-DEEE83E4FB72}" dt="2022-04-12T16:01:53.498" v="1"/>
          <ac:spMkLst>
            <pc:docMk/>
            <pc:sldMk cId="1628571770" sldId="256"/>
            <ac:spMk id="2" creationId="{00000000-0000-0000-0000-000000000000}"/>
          </ac:spMkLst>
        </pc:spChg>
      </pc:sldChg>
      <pc:sldChg chg="modSp add del mod">
        <pc:chgData name="Jose Herrera" userId="ac690c4c6e86adf3" providerId="LiveId" clId="{33D83188-1DE8-4225-BA52-DEEE83E4FB72}" dt="2022-04-12T22:40:01.381" v="221" actId="47"/>
        <pc:sldMkLst>
          <pc:docMk/>
          <pc:sldMk cId="2351466088" sldId="257"/>
        </pc:sldMkLst>
        <pc:spChg chg="mod">
          <ac:chgData name="Jose Herrera" userId="ac690c4c6e86adf3" providerId="LiveId" clId="{33D83188-1DE8-4225-BA52-DEEE83E4FB72}" dt="2022-04-12T22:31:18.371" v="46" actId="20577"/>
          <ac:spMkLst>
            <pc:docMk/>
            <pc:sldMk cId="2351466088" sldId="257"/>
            <ac:spMk id="2" creationId="{00000000-0000-0000-0000-000000000000}"/>
          </ac:spMkLst>
        </pc:spChg>
      </pc:sldChg>
      <pc:sldChg chg="addSp modSp mod">
        <pc:chgData name="Jose Herrera" userId="ac690c4c6e86adf3" providerId="LiveId" clId="{33D83188-1DE8-4225-BA52-DEEE83E4FB72}" dt="2022-04-12T22:39:56.500" v="220" actId="1076"/>
        <pc:sldMkLst>
          <pc:docMk/>
          <pc:sldMk cId="1810629760" sldId="276"/>
        </pc:sldMkLst>
        <pc:spChg chg="mod">
          <ac:chgData name="Jose Herrera" userId="ac690c4c6e86adf3" providerId="LiveId" clId="{33D83188-1DE8-4225-BA52-DEEE83E4FB72}" dt="2022-04-12T22:39:29.524" v="218" actId="20577"/>
          <ac:spMkLst>
            <pc:docMk/>
            <pc:sldMk cId="1810629760" sldId="276"/>
            <ac:spMk id="3" creationId="{00000000-0000-0000-0000-000000000000}"/>
          </ac:spMkLst>
        </pc:spChg>
        <pc:picChg chg="add mod">
          <ac:chgData name="Jose Herrera" userId="ac690c4c6e86adf3" providerId="LiveId" clId="{33D83188-1DE8-4225-BA52-DEEE83E4FB72}" dt="2022-04-12T22:39:56.500" v="220" actId="1076"/>
          <ac:picMkLst>
            <pc:docMk/>
            <pc:sldMk cId="1810629760" sldId="276"/>
            <ac:picMk id="4" creationId="{76887832-A808-49D2-8242-601B0C9E7366}"/>
          </ac:picMkLst>
        </pc:picChg>
      </pc:sldChg>
      <pc:sldChg chg="addSp delSp modSp del mod ord">
        <pc:chgData name="Jose Herrera" userId="ac690c4c6e86adf3" providerId="LiveId" clId="{33D83188-1DE8-4225-BA52-DEEE83E4FB72}" dt="2022-04-13T14:14:39.852" v="1148" actId="47"/>
        <pc:sldMkLst>
          <pc:docMk/>
          <pc:sldMk cId="4028750370" sldId="277"/>
        </pc:sldMkLst>
        <pc:spChg chg="mod">
          <ac:chgData name="Jose Herrera" userId="ac690c4c6e86adf3" providerId="LiveId" clId="{33D83188-1DE8-4225-BA52-DEEE83E4FB72}" dt="2022-04-12T22:47:33.620" v="239" actId="14100"/>
          <ac:spMkLst>
            <pc:docMk/>
            <pc:sldMk cId="4028750370" sldId="277"/>
            <ac:spMk id="3" creationId="{00000000-0000-0000-0000-000000000000}"/>
          </ac:spMkLst>
        </pc:spChg>
        <pc:picChg chg="add del mod">
          <ac:chgData name="Jose Herrera" userId="ac690c4c6e86adf3" providerId="LiveId" clId="{33D83188-1DE8-4225-BA52-DEEE83E4FB72}" dt="2022-04-13T02:41:40.467" v="460" actId="478"/>
          <ac:picMkLst>
            <pc:docMk/>
            <pc:sldMk cId="4028750370" sldId="277"/>
            <ac:picMk id="1026" creationId="{8AE0DB28-1127-44E5-8691-9FC5B09961C9}"/>
          </ac:picMkLst>
        </pc:picChg>
        <pc:picChg chg="add del mod">
          <ac:chgData name="Jose Herrera" userId="ac690c4c6e86adf3" providerId="LiveId" clId="{33D83188-1DE8-4225-BA52-DEEE83E4FB72}" dt="2022-04-13T02:41:38.757" v="459" actId="478"/>
          <ac:picMkLst>
            <pc:docMk/>
            <pc:sldMk cId="4028750370" sldId="277"/>
            <ac:picMk id="1028" creationId="{41912885-88F8-4D3B-B115-4F72ACA541E9}"/>
          </ac:picMkLst>
        </pc:picChg>
      </pc:sldChg>
      <pc:sldChg chg="addSp delSp modSp add mod">
        <pc:chgData name="Jose Herrera" userId="ac690c4c6e86adf3" providerId="LiveId" clId="{33D83188-1DE8-4225-BA52-DEEE83E4FB72}" dt="2022-04-13T02:38:07.311" v="429" actId="207"/>
        <pc:sldMkLst>
          <pc:docMk/>
          <pc:sldMk cId="3709083976" sldId="278"/>
        </pc:sldMkLst>
        <pc:spChg chg="mod">
          <ac:chgData name="Jose Herrera" userId="ac690c4c6e86adf3" providerId="LiveId" clId="{33D83188-1DE8-4225-BA52-DEEE83E4FB72}" dt="2022-04-13T02:32:46.629" v="377" actId="1076"/>
          <ac:spMkLst>
            <pc:docMk/>
            <pc:sldMk cId="3709083976" sldId="278"/>
            <ac:spMk id="2" creationId="{00000000-0000-0000-0000-000000000000}"/>
          </ac:spMkLst>
        </pc:spChg>
        <pc:graphicFrameChg chg="add del mod">
          <ac:chgData name="Jose Herrera" userId="ac690c4c6e86adf3" providerId="LiveId" clId="{33D83188-1DE8-4225-BA52-DEEE83E4FB72}" dt="2022-04-13T02:28:14.217" v="247" actId="478"/>
          <ac:graphicFrameMkLst>
            <pc:docMk/>
            <pc:sldMk cId="3709083976" sldId="278"/>
            <ac:graphicFrameMk id="4" creationId="{EE154D7E-7105-4891-90C5-6B927A28CB1C}"/>
          </ac:graphicFrameMkLst>
        </pc:graphicFrameChg>
        <pc:graphicFrameChg chg="add mod modGraphic">
          <ac:chgData name="Jose Herrera" userId="ac690c4c6e86adf3" providerId="LiveId" clId="{33D83188-1DE8-4225-BA52-DEEE83E4FB72}" dt="2022-04-13T02:38:07.311" v="429" actId="207"/>
          <ac:graphicFrameMkLst>
            <pc:docMk/>
            <pc:sldMk cId="3709083976" sldId="278"/>
            <ac:graphicFrameMk id="5" creationId="{025A564A-A7B6-48FB-8876-6688CD5399BD}"/>
          </ac:graphicFrameMkLst>
        </pc:graphicFrameChg>
        <pc:picChg chg="del mod">
          <ac:chgData name="Jose Herrera" userId="ac690c4c6e86adf3" providerId="LiveId" clId="{33D83188-1DE8-4225-BA52-DEEE83E4FB72}" dt="2022-04-13T02:28:15.983" v="248" actId="478"/>
          <ac:picMkLst>
            <pc:docMk/>
            <pc:sldMk cId="3709083976" sldId="278"/>
            <ac:picMk id="9" creationId="{90595C2C-183E-41CD-9D5D-2CDFC739CE05}"/>
          </ac:picMkLst>
        </pc:picChg>
      </pc:sldChg>
      <pc:sldChg chg="modSp add mod">
        <pc:chgData name="Jose Herrera" userId="ac690c4c6e86adf3" providerId="LiveId" clId="{33D83188-1DE8-4225-BA52-DEEE83E4FB72}" dt="2022-04-13T02:39:18.950" v="448"/>
        <pc:sldMkLst>
          <pc:docMk/>
          <pc:sldMk cId="1160868006" sldId="279"/>
        </pc:sldMkLst>
        <pc:graphicFrameChg chg="mod modGraphic">
          <ac:chgData name="Jose Herrera" userId="ac690c4c6e86adf3" providerId="LiveId" clId="{33D83188-1DE8-4225-BA52-DEEE83E4FB72}" dt="2022-04-13T02:39:18.950" v="448"/>
          <ac:graphicFrameMkLst>
            <pc:docMk/>
            <pc:sldMk cId="1160868006" sldId="279"/>
            <ac:graphicFrameMk id="7" creationId="{EC9E97AB-E81D-455E-8F9A-09D6CF70BC41}"/>
          </ac:graphicFrameMkLst>
        </pc:graphicFrameChg>
      </pc:sldChg>
      <pc:sldChg chg="del">
        <pc:chgData name="Jose Herrera" userId="ac690c4c6e86adf3" providerId="LiveId" clId="{33D83188-1DE8-4225-BA52-DEEE83E4FB72}" dt="2022-04-13T02:40:48.901" v="449" actId="47"/>
        <pc:sldMkLst>
          <pc:docMk/>
          <pc:sldMk cId="1671867253" sldId="280"/>
        </pc:sldMkLst>
      </pc:sldChg>
      <pc:sldChg chg="del">
        <pc:chgData name="Jose Herrera" userId="ac690c4c6e86adf3" providerId="LiveId" clId="{33D83188-1DE8-4225-BA52-DEEE83E4FB72}" dt="2022-04-13T14:14:45.116" v="1149" actId="47"/>
        <pc:sldMkLst>
          <pc:docMk/>
          <pc:sldMk cId="3743926407" sldId="281"/>
        </pc:sldMkLst>
      </pc:sldChg>
      <pc:sldChg chg="addSp delSp modSp new mod">
        <pc:chgData name="Jose Herrera" userId="ac690c4c6e86adf3" providerId="LiveId" clId="{33D83188-1DE8-4225-BA52-DEEE83E4FB72}" dt="2022-04-13T03:36:28.581" v="661" actId="1076"/>
        <pc:sldMkLst>
          <pc:docMk/>
          <pc:sldMk cId="3201421298" sldId="282"/>
        </pc:sldMkLst>
        <pc:spChg chg="mod">
          <ac:chgData name="Jose Herrera" userId="ac690c4c6e86adf3" providerId="LiveId" clId="{33D83188-1DE8-4225-BA52-DEEE83E4FB72}" dt="2022-04-13T03:36:28.581" v="661" actId="1076"/>
          <ac:spMkLst>
            <pc:docMk/>
            <pc:sldMk cId="3201421298" sldId="282"/>
            <ac:spMk id="2" creationId="{1B7E34E2-2509-4E89-8586-5054C642EF88}"/>
          </ac:spMkLst>
        </pc:spChg>
        <pc:spChg chg="add del">
          <ac:chgData name="Jose Herrera" userId="ac690c4c6e86adf3" providerId="LiveId" clId="{33D83188-1DE8-4225-BA52-DEEE83E4FB72}" dt="2022-04-12T16:55:31.227" v="9" actId="478"/>
          <ac:spMkLst>
            <pc:docMk/>
            <pc:sldMk cId="3201421298" sldId="282"/>
            <ac:spMk id="3" creationId="{BBB30BA0-7006-49B5-A510-4BC3EAD63C2F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4" creationId="{B1128465-A83B-4AB6-8A49-FA0EBC2468B4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5" creationId="{D19BF632-9688-4DD4-A8A0-9433576E8D1F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6" creationId="{D4E7403B-DA94-46E5-9A19-9DB3E9E41126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7" creationId="{59C3D1DB-F75B-4277-9306-CDF5265E5E11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8" creationId="{E8E151CE-8AE7-49D4-BB22-D52E003D2EA3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9" creationId="{C832C3B4-8CC1-4799-92D8-42DCF5A81ECF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16" creationId="{32F5B110-6DFE-432B-9C32-D007B0E2ACBB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25" creationId="{54511903-1212-4846-8914-F606F1145C51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30" creationId="{57DF1D7C-ECE6-425B-BAB2-5D15DC6CDAFA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31" creationId="{2D4799DC-9DAB-43DC-A5A5-444F35C7C908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32" creationId="{B8A5232D-57E5-484A-AB0F-D277318B2852}"/>
          </ac:spMkLst>
        </pc:spChg>
        <pc:spChg chg="add del mod">
          <ac:chgData name="Jose Herrera" userId="ac690c4c6e86adf3" providerId="LiveId" clId="{33D83188-1DE8-4225-BA52-DEEE83E4FB72}" dt="2022-04-12T16:55:02.676" v="6"/>
          <ac:spMkLst>
            <pc:docMk/>
            <pc:sldMk cId="3201421298" sldId="282"/>
            <ac:spMk id="33" creationId="{B2CAAFAE-7607-4E0E-91A6-21F9A6D650CC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37" creationId="{89F4C7C7-937C-418F-B703-E8B68F2D097D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38" creationId="{3C39BF14-E077-4198-92D7-69B2966E98F9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39" creationId="{818E5F1D-693B-4E6D-895C-8B79DF36AE70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40" creationId="{0486BF7D-7DCB-4455-9DA0-9E70283CE629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41" creationId="{937683DA-A156-4F6D-89D2-DB4C87D769AF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42" creationId="{B92F419C-DD97-4739-B42B-767F916D1C70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49" creationId="{AB57623C-2B6C-44E9-B99E-E2D7C34AB177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58" creationId="{E3C5E4F6-A3A7-45BD-9D9D-4754370F7FE9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63" creationId="{BA856292-DBA0-4C9F-988D-15CE8F433BB4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64" creationId="{68650DE9-183A-4AB7-AAA4-86819D00FFE2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65" creationId="{3387DFCF-E142-4957-AED0-EB2937E88358}"/>
          </ac:spMkLst>
        </pc:spChg>
        <pc:spChg chg="add mod">
          <ac:chgData name="Jose Herrera" userId="ac690c4c6e86adf3" providerId="LiveId" clId="{33D83188-1DE8-4225-BA52-DEEE83E4FB72}" dt="2022-04-12T16:55:08.938" v="8" actId="1076"/>
          <ac:spMkLst>
            <pc:docMk/>
            <pc:sldMk cId="3201421298" sldId="282"/>
            <ac:spMk id="66" creationId="{B2837981-2B38-40B3-B257-04B8DA6E980F}"/>
          </ac:spMkLst>
        </pc:sp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0" creationId="{45EFB2A9-506C-4ABB-A1B2-A0049C9737ED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1" creationId="{101F0FC7-7C7B-4FDF-BD7D-1AC1322F9CC1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2" creationId="{858450B3-3A0B-46D5-AD59-F84D684B44A7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3" creationId="{87B98077-1294-4B53-9355-FA3C74E56A09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4" creationId="{384F1A39-232A-4DAD-AC1F-4ADEF797FB58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5" creationId="{60FAB6DF-63A5-4D25-943C-25C95D24D526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7" creationId="{0C4136CC-D348-4556-B6A2-EB276BCA07F6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8" creationId="{657033FC-3E79-467A-B940-873153F94D70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19" creationId="{06EA06C4-1521-43B5-BE84-FE75098C29ED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0" creationId="{EE23F0AB-9EED-4367-858E-491E12EA9CE7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1" creationId="{3F14F2B8-A1FF-4743-AEC9-2AF304790CBA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2" creationId="{0E342BB4-922A-4389-BA56-907DFE2F0F5B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3" creationId="{F7FF6514-CF27-4322-8D42-FE48B28CBC50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4" creationId="{77465639-6587-4226-91B6-F58DA248D6D4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6" creationId="{C72A6ADC-58F0-4E4D-A949-83855C03CB99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7" creationId="{3FC3F775-45FE-44BA-A32F-E8F0CE97C50E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8" creationId="{7BDA94E3-9EFE-4A03-9130-F07A5626101B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29" creationId="{B34D79AF-1493-440E-9A6C-15F412379379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34" creationId="{21F45C06-3B64-42D9-B535-80F2188E5304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35" creationId="{6E87FFA1-B39B-47BB-B39D-032C8DA25985}"/>
          </ac:cxnSpMkLst>
        </pc:cxnChg>
        <pc:cxnChg chg="add del mod">
          <ac:chgData name="Jose Herrera" userId="ac690c4c6e86adf3" providerId="LiveId" clId="{33D83188-1DE8-4225-BA52-DEEE83E4FB72}" dt="2022-04-12T16:55:02.676" v="6"/>
          <ac:cxnSpMkLst>
            <pc:docMk/>
            <pc:sldMk cId="3201421298" sldId="282"/>
            <ac:cxnSpMk id="36" creationId="{D0B1A553-A71D-40BA-929E-38B4FA5EE056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43" creationId="{D25445C4-6B62-44EF-83D6-FFA4FA9D2946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44" creationId="{7865B6F6-2F0D-4733-B396-004587546DDB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45" creationId="{CF80A323-B2FE-4824-B0CD-5F32C42934B9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46" creationId="{30A60DBD-FCE1-4FE2-9D69-41ADA5BBDB50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47" creationId="{BF0D5E86-C57D-4C29-A76D-7B058D9B5438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48" creationId="{24C105D6-46F1-4C27-9737-4124C941473F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0" creationId="{B35B6FF0-F821-42EA-BD94-F02C2179CE1F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1" creationId="{5C92A6EB-5A71-4733-A67D-592F13AAD4EB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2" creationId="{E3C826EA-CF54-4F53-B5D2-10009FA5A69E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3" creationId="{5E4FE124-BB7B-43D1-8691-5C0DE0721428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4" creationId="{10E5536C-53CC-4F55-84A0-FD329910F6C0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5" creationId="{AB35E16C-4519-4FD5-9728-D4FEA45F1EE0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6" creationId="{B8FA50B4-783C-4599-AE5A-36187FA71C64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7" creationId="{C22E7AC0-53FC-4DC4-A6BD-7E08244CB933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59" creationId="{350D578F-F18F-4D4E-9672-1C5D32C4430B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60" creationId="{444FCA7D-DE24-4148-B25E-88964F33D20E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61" creationId="{DBB6E84D-3161-4ABA-8D0E-42606E7C76BF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62" creationId="{E82671D1-0D51-44C1-A365-AAD552AAA39D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67" creationId="{31572799-0D27-4269-B4E3-CE13C85FFD32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68" creationId="{EE675677-ACEC-4547-8DCA-4596A793DA6A}"/>
          </ac:cxnSpMkLst>
        </pc:cxnChg>
        <pc:cxnChg chg="add mod">
          <ac:chgData name="Jose Herrera" userId="ac690c4c6e86adf3" providerId="LiveId" clId="{33D83188-1DE8-4225-BA52-DEEE83E4FB72}" dt="2022-04-12T16:55:08.938" v="8" actId="1076"/>
          <ac:cxnSpMkLst>
            <pc:docMk/>
            <pc:sldMk cId="3201421298" sldId="282"/>
            <ac:cxnSpMk id="69" creationId="{9BBAEB5C-63FD-4C70-8691-92634B2D042C}"/>
          </ac:cxnSpMkLst>
        </pc:cxnChg>
      </pc:sldChg>
      <pc:sldChg chg="add del">
        <pc:chgData name="Jose Herrera" userId="ac690c4c6e86adf3" providerId="LiveId" clId="{33D83188-1DE8-4225-BA52-DEEE83E4FB72}" dt="2022-04-12T22:32:28.710" v="49" actId="47"/>
        <pc:sldMkLst>
          <pc:docMk/>
          <pc:sldMk cId="2463466619" sldId="283"/>
        </pc:sldMkLst>
      </pc:sldChg>
      <pc:sldChg chg="addSp delSp modSp new mod">
        <pc:chgData name="Jose Herrera" userId="ac690c4c6e86adf3" providerId="LiveId" clId="{33D83188-1DE8-4225-BA52-DEEE83E4FB72}" dt="2022-04-13T03:24:11.310" v="547" actId="27636"/>
        <pc:sldMkLst>
          <pc:docMk/>
          <pc:sldMk cId="3166889194" sldId="283"/>
        </pc:sldMkLst>
        <pc:spChg chg="mod">
          <ac:chgData name="Jose Herrera" userId="ac690c4c6e86adf3" providerId="LiveId" clId="{33D83188-1DE8-4225-BA52-DEEE83E4FB72}" dt="2022-04-13T03:24:11.310" v="547" actId="27636"/>
          <ac:spMkLst>
            <pc:docMk/>
            <pc:sldMk cId="3166889194" sldId="283"/>
            <ac:spMk id="2" creationId="{DB318EEB-10BA-40EA-AE13-C573EE1949D2}"/>
          </ac:spMkLst>
        </pc:spChg>
        <pc:spChg chg="del">
          <ac:chgData name="Jose Herrera" userId="ac690c4c6e86adf3" providerId="LiveId" clId="{33D83188-1DE8-4225-BA52-DEEE83E4FB72}" dt="2022-04-13T02:41:16.545" v="453"/>
          <ac:spMkLst>
            <pc:docMk/>
            <pc:sldMk cId="3166889194" sldId="283"/>
            <ac:spMk id="3" creationId="{DA394DC2-035D-4F1A-BDF9-0CC7F9220F62}"/>
          </ac:spMkLst>
        </pc:spChg>
        <pc:picChg chg="add mod">
          <ac:chgData name="Jose Herrera" userId="ac690c4c6e86adf3" providerId="LiveId" clId="{33D83188-1DE8-4225-BA52-DEEE83E4FB72}" dt="2022-04-13T02:51:26.109" v="488" actId="1076"/>
          <ac:picMkLst>
            <pc:docMk/>
            <pc:sldMk cId="3166889194" sldId="283"/>
            <ac:picMk id="4" creationId="{DE0D4983-736F-440A-A65A-B365E1974267}"/>
          </ac:picMkLst>
        </pc:picChg>
        <pc:picChg chg="add mod">
          <ac:chgData name="Jose Herrera" userId="ac690c4c6e86adf3" providerId="LiveId" clId="{33D83188-1DE8-4225-BA52-DEEE83E4FB72}" dt="2022-04-13T02:51:19.679" v="487" actId="732"/>
          <ac:picMkLst>
            <pc:docMk/>
            <pc:sldMk cId="3166889194" sldId="283"/>
            <ac:picMk id="5" creationId="{A532C328-2F55-47BE-8D92-62CD2A16E584}"/>
          </ac:picMkLst>
        </pc:picChg>
        <pc:picChg chg="add mod modCrop">
          <ac:chgData name="Jose Herrera" userId="ac690c4c6e86adf3" providerId="LiveId" clId="{33D83188-1DE8-4225-BA52-DEEE83E4FB72}" dt="2022-04-13T02:51:03.815" v="485" actId="732"/>
          <ac:picMkLst>
            <pc:docMk/>
            <pc:sldMk cId="3166889194" sldId="283"/>
            <ac:picMk id="6" creationId="{888BA450-EF7B-4457-A7BC-EDB5093CB7B5}"/>
          </ac:picMkLst>
        </pc:picChg>
        <pc:picChg chg="add mod">
          <ac:chgData name="Jose Herrera" userId="ac690c4c6e86adf3" providerId="LiveId" clId="{33D83188-1DE8-4225-BA52-DEEE83E4FB72}" dt="2022-04-13T02:51:33.431" v="489" actId="14100"/>
          <ac:picMkLst>
            <pc:docMk/>
            <pc:sldMk cId="3166889194" sldId="283"/>
            <ac:picMk id="7" creationId="{61853E7D-774F-465C-AA9F-BB2EE68BA793}"/>
          </ac:picMkLst>
        </pc:picChg>
      </pc:sldChg>
      <pc:sldChg chg="addSp delSp modSp new mod">
        <pc:chgData name="Jose Herrera" userId="ac690c4c6e86adf3" providerId="LiveId" clId="{33D83188-1DE8-4225-BA52-DEEE83E4FB72}" dt="2022-04-13T03:40:00.813" v="743" actId="20577"/>
        <pc:sldMkLst>
          <pc:docMk/>
          <pc:sldMk cId="1954538024" sldId="284"/>
        </pc:sldMkLst>
        <pc:spChg chg="mod">
          <ac:chgData name="Jose Herrera" userId="ac690c4c6e86adf3" providerId="LiveId" clId="{33D83188-1DE8-4225-BA52-DEEE83E4FB72}" dt="2022-04-13T03:24:42.668" v="582" actId="20577"/>
          <ac:spMkLst>
            <pc:docMk/>
            <pc:sldMk cId="1954538024" sldId="284"/>
            <ac:spMk id="2" creationId="{7A032D47-9605-47A8-AE9A-A8E37327E1A6}"/>
          </ac:spMkLst>
        </pc:spChg>
        <pc:spChg chg="mod">
          <ac:chgData name="Jose Herrera" userId="ac690c4c6e86adf3" providerId="LiveId" clId="{33D83188-1DE8-4225-BA52-DEEE83E4FB72}" dt="2022-04-13T03:40:00.813" v="743" actId="20577"/>
          <ac:spMkLst>
            <pc:docMk/>
            <pc:sldMk cId="1954538024" sldId="284"/>
            <ac:spMk id="3" creationId="{DC04D7A4-2BD6-4F69-8CEC-F4E43F0A5D7C}"/>
          </ac:spMkLst>
        </pc:spChg>
        <pc:spChg chg="add del mod">
          <ac:chgData name="Jose Herrera" userId="ac690c4c6e86adf3" providerId="LiveId" clId="{33D83188-1DE8-4225-BA52-DEEE83E4FB72}" dt="2022-04-13T03:36:47.612" v="665"/>
          <ac:spMkLst>
            <pc:docMk/>
            <pc:sldMk cId="1954538024" sldId="284"/>
            <ac:spMk id="4" creationId="{B24F4D00-218B-46BD-B3B6-6203D3C2E5F0}"/>
          </ac:spMkLst>
        </pc:spChg>
        <pc:spChg chg="add del mod">
          <ac:chgData name="Jose Herrera" userId="ac690c4c6e86adf3" providerId="LiveId" clId="{33D83188-1DE8-4225-BA52-DEEE83E4FB72}" dt="2022-04-13T03:36:47.612" v="665"/>
          <ac:spMkLst>
            <pc:docMk/>
            <pc:sldMk cId="1954538024" sldId="284"/>
            <ac:spMk id="5" creationId="{8FE83453-3BD2-4CA4-9271-925A6FD21424}"/>
          </ac:spMkLst>
        </pc:spChg>
        <pc:spChg chg="add del mod">
          <ac:chgData name="Jose Herrera" userId="ac690c4c6e86adf3" providerId="LiveId" clId="{33D83188-1DE8-4225-BA52-DEEE83E4FB72}" dt="2022-04-13T03:36:47.612" v="665"/>
          <ac:spMkLst>
            <pc:docMk/>
            <pc:sldMk cId="1954538024" sldId="284"/>
            <ac:spMk id="6" creationId="{BFF073E6-835D-4A60-B7FC-8083434A9DFA}"/>
          </ac:spMkLst>
        </pc:spChg>
        <pc:spChg chg="add del mod">
          <ac:chgData name="Jose Herrera" userId="ac690c4c6e86adf3" providerId="LiveId" clId="{33D83188-1DE8-4225-BA52-DEEE83E4FB72}" dt="2022-04-13T03:36:47.612" v="665"/>
          <ac:spMkLst>
            <pc:docMk/>
            <pc:sldMk cId="1954538024" sldId="284"/>
            <ac:spMk id="15" creationId="{538F92EA-6F44-4291-A1E1-6DDCC89D0DAA}"/>
          </ac:spMkLst>
        </pc:spChg>
        <pc:spChg chg="add del mod">
          <ac:chgData name="Jose Herrera" userId="ac690c4c6e86adf3" providerId="LiveId" clId="{33D83188-1DE8-4225-BA52-DEEE83E4FB72}" dt="2022-04-13T03:36:47.612" v="665"/>
          <ac:spMkLst>
            <pc:docMk/>
            <pc:sldMk cId="1954538024" sldId="284"/>
            <ac:spMk id="20" creationId="{4643BC33-E229-4B40-83B1-75B5706B3E96}"/>
          </ac:spMkLst>
        </pc:spChg>
        <pc:spChg chg="add del mod">
          <ac:chgData name="Jose Herrera" userId="ac690c4c6e86adf3" providerId="LiveId" clId="{33D83188-1DE8-4225-BA52-DEEE83E4FB72}" dt="2022-04-13T03:36:47.612" v="665"/>
          <ac:spMkLst>
            <pc:docMk/>
            <pc:sldMk cId="1954538024" sldId="284"/>
            <ac:spMk id="21" creationId="{575E65B9-BF8C-4CA4-83C4-D4DFD506B9ED}"/>
          </ac:spMkLst>
        </pc:spChg>
        <pc:spChg chg="add del mod">
          <ac:chgData name="Jose Herrera" userId="ac690c4c6e86adf3" providerId="LiveId" clId="{33D83188-1DE8-4225-BA52-DEEE83E4FB72}" dt="2022-04-13T03:36:47.612" v="665"/>
          <ac:spMkLst>
            <pc:docMk/>
            <pc:sldMk cId="1954538024" sldId="284"/>
            <ac:spMk id="22" creationId="{097F55FD-D5F8-4DB5-869A-B7A3DE88F783}"/>
          </ac:spMkLst>
        </pc:spChg>
        <pc:spChg chg="add del mod">
          <ac:chgData name="Jose Herrera" userId="ac690c4c6e86adf3" providerId="LiveId" clId="{33D83188-1DE8-4225-BA52-DEEE83E4FB72}" dt="2022-04-13T03:37:08.097" v="671"/>
          <ac:spMkLst>
            <pc:docMk/>
            <pc:sldMk cId="1954538024" sldId="284"/>
            <ac:spMk id="39" creationId="{5D8BC2E9-7153-45E8-9368-60385929C5BF}"/>
          </ac:spMkLst>
        </pc:spChg>
        <pc:spChg chg="add del mod">
          <ac:chgData name="Jose Herrera" userId="ac690c4c6e86adf3" providerId="LiveId" clId="{33D83188-1DE8-4225-BA52-DEEE83E4FB72}" dt="2022-04-13T03:37:08.097" v="671"/>
          <ac:spMkLst>
            <pc:docMk/>
            <pc:sldMk cId="1954538024" sldId="284"/>
            <ac:spMk id="40" creationId="{86CB8362-F4CC-4F6F-A576-68E347486BC1}"/>
          </ac:spMkLst>
        </pc:spChg>
        <pc:spChg chg="add del mod">
          <ac:chgData name="Jose Herrera" userId="ac690c4c6e86adf3" providerId="LiveId" clId="{33D83188-1DE8-4225-BA52-DEEE83E4FB72}" dt="2022-04-13T03:37:08.097" v="671"/>
          <ac:spMkLst>
            <pc:docMk/>
            <pc:sldMk cId="1954538024" sldId="284"/>
            <ac:spMk id="41" creationId="{AF06E8C9-F14A-4457-AF2B-B78A07EA7FDE}"/>
          </ac:spMkLst>
        </pc:spChg>
        <pc:spChg chg="add del mod">
          <ac:chgData name="Jose Herrera" userId="ac690c4c6e86adf3" providerId="LiveId" clId="{33D83188-1DE8-4225-BA52-DEEE83E4FB72}" dt="2022-04-13T03:37:08.097" v="671"/>
          <ac:spMkLst>
            <pc:docMk/>
            <pc:sldMk cId="1954538024" sldId="284"/>
            <ac:spMk id="50" creationId="{53329860-AB93-42CF-9465-16460362C7F7}"/>
          </ac:spMkLst>
        </pc:spChg>
        <pc:spChg chg="add del mod">
          <ac:chgData name="Jose Herrera" userId="ac690c4c6e86adf3" providerId="LiveId" clId="{33D83188-1DE8-4225-BA52-DEEE83E4FB72}" dt="2022-04-13T03:37:08.097" v="671"/>
          <ac:spMkLst>
            <pc:docMk/>
            <pc:sldMk cId="1954538024" sldId="284"/>
            <ac:spMk id="55" creationId="{639C1EA8-C31C-486C-840A-496EF12F10E6}"/>
          </ac:spMkLst>
        </pc:spChg>
        <pc:spChg chg="add del mod">
          <ac:chgData name="Jose Herrera" userId="ac690c4c6e86adf3" providerId="LiveId" clId="{33D83188-1DE8-4225-BA52-DEEE83E4FB72}" dt="2022-04-13T03:37:08.097" v="671"/>
          <ac:spMkLst>
            <pc:docMk/>
            <pc:sldMk cId="1954538024" sldId="284"/>
            <ac:spMk id="56" creationId="{A52855C4-3AB0-46E5-B38B-B106A5156DC9}"/>
          </ac:spMkLst>
        </pc:spChg>
        <pc:spChg chg="add del mod">
          <ac:chgData name="Jose Herrera" userId="ac690c4c6e86adf3" providerId="LiveId" clId="{33D83188-1DE8-4225-BA52-DEEE83E4FB72}" dt="2022-04-13T03:37:08.097" v="671"/>
          <ac:spMkLst>
            <pc:docMk/>
            <pc:sldMk cId="1954538024" sldId="284"/>
            <ac:spMk id="57" creationId="{E7565EF6-FBFA-40A4-AEFF-6024C1B3E653}"/>
          </ac:spMkLst>
        </pc:spChg>
        <pc:spChg chg="add mod">
          <ac:chgData name="Jose Herrera" userId="ac690c4c6e86adf3" providerId="LiveId" clId="{33D83188-1DE8-4225-BA52-DEEE83E4FB72}" dt="2022-04-13T03:37:33.368" v="677" actId="1076"/>
          <ac:spMkLst>
            <pc:docMk/>
            <pc:sldMk cId="1954538024" sldId="284"/>
            <ac:spMk id="74" creationId="{49723BD7-CCC9-4BCA-8596-0EBFEED6BA6A}"/>
          </ac:spMkLst>
        </pc:spChg>
        <pc:spChg chg="add mod">
          <ac:chgData name="Jose Herrera" userId="ac690c4c6e86adf3" providerId="LiveId" clId="{33D83188-1DE8-4225-BA52-DEEE83E4FB72}" dt="2022-04-13T03:37:33.368" v="677" actId="1076"/>
          <ac:spMkLst>
            <pc:docMk/>
            <pc:sldMk cId="1954538024" sldId="284"/>
            <ac:spMk id="75" creationId="{FA857EF2-A466-4010-A078-49A86808DDBC}"/>
          </ac:spMkLst>
        </pc:spChg>
        <pc:spChg chg="add mod">
          <ac:chgData name="Jose Herrera" userId="ac690c4c6e86adf3" providerId="LiveId" clId="{33D83188-1DE8-4225-BA52-DEEE83E4FB72}" dt="2022-04-13T03:37:33.368" v="677" actId="1076"/>
          <ac:spMkLst>
            <pc:docMk/>
            <pc:sldMk cId="1954538024" sldId="284"/>
            <ac:spMk id="76" creationId="{BE2D05E2-0134-4C7D-94A2-4FDE0E9BFA4F}"/>
          </ac:spMkLst>
        </pc:spChg>
        <pc:spChg chg="add mod">
          <ac:chgData name="Jose Herrera" userId="ac690c4c6e86adf3" providerId="LiveId" clId="{33D83188-1DE8-4225-BA52-DEEE83E4FB72}" dt="2022-04-13T03:37:33.368" v="677" actId="1076"/>
          <ac:spMkLst>
            <pc:docMk/>
            <pc:sldMk cId="1954538024" sldId="284"/>
            <ac:spMk id="85" creationId="{7A263084-3FEA-4505-BCF0-B3320BADDEAF}"/>
          </ac:spMkLst>
        </pc:spChg>
        <pc:spChg chg="add mod">
          <ac:chgData name="Jose Herrera" userId="ac690c4c6e86adf3" providerId="LiveId" clId="{33D83188-1DE8-4225-BA52-DEEE83E4FB72}" dt="2022-04-13T03:37:33.368" v="677" actId="1076"/>
          <ac:spMkLst>
            <pc:docMk/>
            <pc:sldMk cId="1954538024" sldId="284"/>
            <ac:spMk id="90" creationId="{B62A7C1B-2D3E-41C1-9BDA-62DC96314F3D}"/>
          </ac:spMkLst>
        </pc:spChg>
        <pc:spChg chg="add mod">
          <ac:chgData name="Jose Herrera" userId="ac690c4c6e86adf3" providerId="LiveId" clId="{33D83188-1DE8-4225-BA52-DEEE83E4FB72}" dt="2022-04-13T03:37:33.368" v="677" actId="1076"/>
          <ac:spMkLst>
            <pc:docMk/>
            <pc:sldMk cId="1954538024" sldId="284"/>
            <ac:spMk id="91" creationId="{37252EC7-438D-4D87-A6B5-90CA48F28B05}"/>
          </ac:spMkLst>
        </pc:spChg>
        <pc:spChg chg="add mod">
          <ac:chgData name="Jose Herrera" userId="ac690c4c6e86adf3" providerId="LiveId" clId="{33D83188-1DE8-4225-BA52-DEEE83E4FB72}" dt="2022-04-13T03:37:33.368" v="677" actId="1076"/>
          <ac:spMkLst>
            <pc:docMk/>
            <pc:sldMk cId="1954538024" sldId="284"/>
            <ac:spMk id="92" creationId="{2AF8E034-9A20-4114-87B9-013FA3353C9A}"/>
          </ac:spMkLst>
        </pc:spChg>
        <pc:spChg chg="add mod">
          <ac:chgData name="Jose Herrera" userId="ac690c4c6e86adf3" providerId="LiveId" clId="{33D83188-1DE8-4225-BA52-DEEE83E4FB72}" dt="2022-04-13T03:37:54.763" v="679" actId="1076"/>
          <ac:spMkLst>
            <pc:docMk/>
            <pc:sldMk cId="1954538024" sldId="284"/>
            <ac:spMk id="109" creationId="{63ECAFA2-06C2-49AF-BB3C-2C39ADB8F516}"/>
          </ac:spMkLst>
        </pc:sp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7" creationId="{062067FC-E6A0-4BEA-A71A-1834EDAC1CE1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8" creationId="{B16DF850-C3E7-4FBF-92BF-032A22412691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9" creationId="{C0196A10-6F26-486C-84D1-0E7EEF3F1800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0" creationId="{D7052312-D6E9-460C-9D73-3D7A2C1FAA70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1" creationId="{29159BD9-3201-44B8-9D41-204508B8F20C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2" creationId="{8C3B3A2E-D041-4C06-AFAE-C0C3626E895D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3" creationId="{89F7FF2F-53A0-40F6-9914-648D5C0DE9CC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4" creationId="{1989949B-632F-4EC6-AA72-B27FF2EA9C97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6" creationId="{F86BE780-1AC8-40D3-9EE9-77BA222362AA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7" creationId="{1650D205-8B50-4A0A-BD4C-C038840F85CA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8" creationId="{687C3565-AD4F-4C5F-8665-4B05B2174EBB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19" creationId="{393DB2B5-BFCB-464C-9D20-7E3E4BA25216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23" creationId="{120F8D7E-ECBB-446B-84AB-29F58F09676D}"/>
          </ac:cxnSpMkLst>
        </pc:cxnChg>
        <pc:cxnChg chg="add del mod">
          <ac:chgData name="Jose Herrera" userId="ac690c4c6e86adf3" providerId="LiveId" clId="{33D83188-1DE8-4225-BA52-DEEE83E4FB72}" dt="2022-04-13T03:36:47.612" v="665"/>
          <ac:cxnSpMkLst>
            <pc:docMk/>
            <pc:sldMk cId="1954538024" sldId="284"/>
            <ac:cxnSpMk id="24" creationId="{9A9A17E8-8A2C-4223-8F1D-91454051575A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42" creationId="{BC5E08A7-E6CB-4580-B234-980D55C54F52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43" creationId="{96C904B4-6015-422F-A2F2-979513F1454B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44" creationId="{1A78A625-F81A-45F4-974C-92CF2DFB529F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45" creationId="{ED37EA3D-C739-4271-9296-8831C593C520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46" creationId="{56895310-7A94-421A-9447-150C6DA4AB8A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47" creationId="{FC658ADF-5A2D-4189-80B0-577C8A3403FB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48" creationId="{C08122D0-A5FF-4EBE-9C8C-749DEB53AD22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49" creationId="{A441D604-1DA2-42FA-8663-8CCFDCA5E777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51" creationId="{C0AC4041-B605-4B13-B812-8290F511FE8D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52" creationId="{5563408C-DCDB-40BA-A446-70BE8265E359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53" creationId="{793812FA-109A-4EF3-B72A-085DC5EB631B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54" creationId="{8E114F48-0030-40FF-B22A-64ABE92352A8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58" creationId="{12AE2CA1-B47A-44F2-A753-600B3DF506F9}"/>
          </ac:cxnSpMkLst>
        </pc:cxnChg>
        <pc:cxnChg chg="add del mod">
          <ac:chgData name="Jose Herrera" userId="ac690c4c6e86adf3" providerId="LiveId" clId="{33D83188-1DE8-4225-BA52-DEEE83E4FB72}" dt="2022-04-13T03:37:08.097" v="671"/>
          <ac:cxnSpMkLst>
            <pc:docMk/>
            <pc:sldMk cId="1954538024" sldId="284"/>
            <ac:cxnSpMk id="59" creationId="{CFC99FA8-51B1-4BF2-83FF-BAA9767606EB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77" creationId="{0879EF73-91B5-430A-8A88-25339EB737DB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78" creationId="{C14988ED-222E-48E2-AB46-CBE876E9CC10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79" creationId="{FB2D48F1-D1E7-4579-AE41-6B1A81E3E854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0" creationId="{E52A0C4D-36DC-47D3-8A17-A008633DB5E4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1" creationId="{5A717926-F7C8-4CAD-B9C0-C37E984B90A9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2" creationId="{7C7D1E45-1DE0-4690-ABFF-3C352E7C1487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3" creationId="{4EC0F99E-E869-4E86-962B-8CE08D43DF07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4" creationId="{F84A711C-FCCA-4F58-9B7F-D7D330834EDC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6" creationId="{969DDECC-3213-4E64-B4E6-04FAAB47F8CC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7" creationId="{11EE5E72-4F7C-42B9-96A3-588C88DD037C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8" creationId="{8C2C1EBB-66C9-4355-8BF1-5EA89911375B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89" creationId="{3F04D639-D444-4CC7-8011-5E03ED584F07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93" creationId="{309E2E64-DC7C-48B2-9E4E-ADEB0EDEA4E5}"/>
          </ac:cxnSpMkLst>
        </pc:cxnChg>
        <pc:cxnChg chg="add mod">
          <ac:chgData name="Jose Herrera" userId="ac690c4c6e86adf3" providerId="LiveId" clId="{33D83188-1DE8-4225-BA52-DEEE83E4FB72}" dt="2022-04-13T03:37:33.368" v="677" actId="1076"/>
          <ac:cxnSpMkLst>
            <pc:docMk/>
            <pc:sldMk cId="1954538024" sldId="284"/>
            <ac:cxnSpMk id="94" creationId="{6009231E-8301-49F6-A952-84DB200D590A}"/>
          </ac:cxnSpMkLst>
        </pc:cxnChg>
      </pc:sldChg>
      <pc:sldChg chg="addSp delSp modSp new mod">
        <pc:chgData name="Jose Herrera" userId="ac690c4c6e86adf3" providerId="LiveId" clId="{33D83188-1DE8-4225-BA52-DEEE83E4FB72}" dt="2022-04-13T03:35:35.520" v="656" actId="20577"/>
        <pc:sldMkLst>
          <pc:docMk/>
          <pc:sldMk cId="1626961663" sldId="285"/>
        </pc:sldMkLst>
        <pc:spChg chg="mod">
          <ac:chgData name="Jose Herrera" userId="ac690c4c6e86adf3" providerId="LiveId" clId="{33D83188-1DE8-4225-BA52-DEEE83E4FB72}" dt="2022-04-13T03:35:35.520" v="656" actId="20577"/>
          <ac:spMkLst>
            <pc:docMk/>
            <pc:sldMk cId="1626961663" sldId="285"/>
            <ac:spMk id="2" creationId="{B47379DB-D503-4ABC-97E4-C062A4C9867C}"/>
          </ac:spMkLst>
        </pc:spChg>
        <pc:spChg chg="del">
          <ac:chgData name="Jose Herrera" userId="ac690c4c6e86adf3" providerId="LiveId" clId="{33D83188-1DE8-4225-BA52-DEEE83E4FB72}" dt="2022-04-13T03:25:25.182" v="584"/>
          <ac:spMkLst>
            <pc:docMk/>
            <pc:sldMk cId="1626961663" sldId="285"/>
            <ac:spMk id="3" creationId="{B76C1358-D49D-4BD3-95AB-BAFA4D18481B}"/>
          </ac:spMkLst>
        </pc:spChg>
        <pc:picChg chg="add mod">
          <ac:chgData name="Jose Herrera" userId="ac690c4c6e86adf3" providerId="LiveId" clId="{33D83188-1DE8-4225-BA52-DEEE83E4FB72}" dt="2022-04-13T03:25:32.348" v="587" actId="1076"/>
          <ac:picMkLst>
            <pc:docMk/>
            <pc:sldMk cId="1626961663" sldId="285"/>
            <ac:picMk id="4" creationId="{7A5E7CCC-EF61-4098-9CCC-84145E0D5D28}"/>
          </ac:picMkLst>
        </pc:picChg>
        <pc:picChg chg="add mod">
          <ac:chgData name="Jose Herrera" userId="ac690c4c6e86adf3" providerId="LiveId" clId="{33D83188-1DE8-4225-BA52-DEEE83E4FB72}" dt="2022-04-13T03:25:42.046" v="589" actId="1076"/>
          <ac:picMkLst>
            <pc:docMk/>
            <pc:sldMk cId="1626961663" sldId="285"/>
            <ac:picMk id="5" creationId="{29796376-C543-49A1-9B8E-4C38A671D7F3}"/>
          </ac:picMkLst>
        </pc:picChg>
      </pc:sldChg>
      <pc:sldChg chg="modSp new mod">
        <pc:chgData name="Jose Herrera" userId="ac690c4c6e86adf3" providerId="LiveId" clId="{33D83188-1DE8-4225-BA52-DEEE83E4FB72}" dt="2022-04-13T04:51:38.178" v="1147" actId="20577"/>
        <pc:sldMkLst>
          <pc:docMk/>
          <pc:sldMk cId="3152378857" sldId="286"/>
        </pc:sldMkLst>
        <pc:spChg chg="mod">
          <ac:chgData name="Jose Herrera" userId="ac690c4c6e86adf3" providerId="LiveId" clId="{33D83188-1DE8-4225-BA52-DEEE83E4FB72}" dt="2022-04-13T03:46:26.405" v="766" actId="20577"/>
          <ac:spMkLst>
            <pc:docMk/>
            <pc:sldMk cId="3152378857" sldId="286"/>
            <ac:spMk id="2" creationId="{E9D708E3-F2DF-4535-AEF9-F11D4E7AF36B}"/>
          </ac:spMkLst>
        </pc:spChg>
        <pc:spChg chg="mod">
          <ac:chgData name="Jose Herrera" userId="ac690c4c6e86adf3" providerId="LiveId" clId="{33D83188-1DE8-4225-BA52-DEEE83E4FB72}" dt="2022-04-13T04:51:38.178" v="1147" actId="20577"/>
          <ac:spMkLst>
            <pc:docMk/>
            <pc:sldMk cId="3152378857" sldId="286"/>
            <ac:spMk id="3" creationId="{431E6018-60E8-4A42-B330-2EAD61235BAB}"/>
          </ac:spMkLst>
        </pc:spChg>
      </pc:sldChg>
    </pc:docChg>
  </pc:docChgLst>
  <pc:docChgLst>
    <pc:chgData name="Travis Head" userId="85472464c2d5d176" providerId="LiveId" clId="{BEE6F12D-4137-49B3-B05D-67B407A462D2}"/>
    <pc:docChg chg="undo custSel addSld delSld modSld sldOrd">
      <pc:chgData name="Travis Head" userId="85472464c2d5d176" providerId="LiveId" clId="{BEE6F12D-4137-49B3-B05D-67B407A462D2}" dt="2022-04-13T05:28:26.959" v="647" actId="1076"/>
      <pc:docMkLst>
        <pc:docMk/>
      </pc:docMkLst>
      <pc:sldChg chg="modSp mod">
        <pc:chgData name="Travis Head" userId="85472464c2d5d176" providerId="LiveId" clId="{BEE6F12D-4137-49B3-B05D-67B407A462D2}" dt="2022-04-13T02:21:05.806" v="0" actId="255"/>
        <pc:sldMkLst>
          <pc:docMk/>
          <pc:sldMk cId="1628571770" sldId="256"/>
        </pc:sldMkLst>
        <pc:spChg chg="mod">
          <ac:chgData name="Travis Head" userId="85472464c2d5d176" providerId="LiveId" clId="{BEE6F12D-4137-49B3-B05D-67B407A462D2}" dt="2022-04-13T02:21:05.806" v="0" actId="255"/>
          <ac:spMkLst>
            <pc:docMk/>
            <pc:sldMk cId="1628571770" sldId="256"/>
            <ac:spMk id="2" creationId="{00000000-0000-0000-0000-000000000000}"/>
          </ac:spMkLst>
        </pc:spChg>
      </pc:sldChg>
      <pc:sldChg chg="del">
        <pc:chgData name="Travis Head" userId="85472464c2d5d176" providerId="LiveId" clId="{BEE6F12D-4137-49B3-B05D-67B407A462D2}" dt="2022-04-13T05:27:58.444" v="645" actId="47"/>
        <pc:sldMkLst>
          <pc:docMk/>
          <pc:sldMk cId="4028750370" sldId="277"/>
        </pc:sldMkLst>
      </pc:sldChg>
      <pc:sldChg chg="addSp delSp modSp mod">
        <pc:chgData name="Travis Head" userId="85472464c2d5d176" providerId="LiveId" clId="{BEE6F12D-4137-49B3-B05D-67B407A462D2}" dt="2022-04-13T05:26:31.431" v="632" actId="207"/>
        <pc:sldMkLst>
          <pc:docMk/>
          <pc:sldMk cId="3709083976" sldId="278"/>
        </pc:sldMkLst>
        <pc:spChg chg="add del mod">
          <ac:chgData name="Travis Head" userId="85472464c2d5d176" providerId="LiveId" clId="{BEE6F12D-4137-49B3-B05D-67B407A462D2}" dt="2022-04-13T05:25:49.717" v="628" actId="478"/>
          <ac:spMkLst>
            <pc:docMk/>
            <pc:sldMk cId="3709083976" sldId="278"/>
            <ac:spMk id="14" creationId="{F29104AF-DE6B-453A-B80B-D89B027CC4D6}"/>
          </ac:spMkLst>
        </pc:spChg>
        <pc:spChg chg="add del mod">
          <ac:chgData name="Travis Head" userId="85472464c2d5d176" providerId="LiveId" clId="{BEE6F12D-4137-49B3-B05D-67B407A462D2}" dt="2022-04-13T05:20:58.760" v="616" actId="478"/>
          <ac:spMkLst>
            <pc:docMk/>
            <pc:sldMk cId="3709083976" sldId="278"/>
            <ac:spMk id="15" creationId="{DB559AD6-280A-4238-8D31-43C14CFB1338}"/>
          </ac:spMkLst>
        </pc:spChg>
        <pc:graphicFrameChg chg="modGraphic">
          <ac:chgData name="Travis Head" userId="85472464c2d5d176" providerId="LiveId" clId="{BEE6F12D-4137-49B3-B05D-67B407A462D2}" dt="2022-04-13T05:26:31.431" v="632" actId="207"/>
          <ac:graphicFrameMkLst>
            <pc:docMk/>
            <pc:sldMk cId="3709083976" sldId="278"/>
            <ac:graphicFrameMk id="5" creationId="{025A564A-A7B6-48FB-8876-6688CD5399BD}"/>
          </ac:graphicFrameMkLst>
        </pc:graphicFrameChg>
        <pc:inkChg chg="add del">
          <ac:chgData name="Travis Head" userId="85472464c2d5d176" providerId="LiveId" clId="{BEE6F12D-4137-49B3-B05D-67B407A462D2}" dt="2022-04-13T05:15:08.040" v="584" actId="9405"/>
          <ac:inkMkLst>
            <pc:docMk/>
            <pc:sldMk cId="3709083976" sldId="278"/>
            <ac:inkMk id="3" creationId="{BAB690B8-1363-4A4E-AF77-7732E7D669CB}"/>
          </ac:inkMkLst>
        </pc:inkChg>
        <pc:inkChg chg="add del">
          <ac:chgData name="Travis Head" userId="85472464c2d5d176" providerId="LiveId" clId="{BEE6F12D-4137-49B3-B05D-67B407A462D2}" dt="2022-04-13T05:15:31.329" v="586" actId="9405"/>
          <ac:inkMkLst>
            <pc:docMk/>
            <pc:sldMk cId="3709083976" sldId="278"/>
            <ac:inkMk id="4" creationId="{00150809-102E-4167-ABB9-DD26E4A46952}"/>
          </ac:inkMkLst>
        </pc:inkChg>
        <pc:inkChg chg="add del">
          <ac:chgData name="Travis Head" userId="85472464c2d5d176" providerId="LiveId" clId="{BEE6F12D-4137-49B3-B05D-67B407A462D2}" dt="2022-04-13T05:16:22.106" v="592" actId="9405"/>
          <ac:inkMkLst>
            <pc:docMk/>
            <pc:sldMk cId="3709083976" sldId="278"/>
            <ac:inkMk id="6" creationId="{0D67C2A2-1D9B-4C92-BD7C-D05C684C5B03}"/>
          </ac:inkMkLst>
        </pc:inkChg>
        <pc:inkChg chg="add del">
          <ac:chgData name="Travis Head" userId="85472464c2d5d176" providerId="LiveId" clId="{BEE6F12D-4137-49B3-B05D-67B407A462D2}" dt="2022-04-13T05:16:21.582" v="591" actId="9405"/>
          <ac:inkMkLst>
            <pc:docMk/>
            <pc:sldMk cId="3709083976" sldId="278"/>
            <ac:inkMk id="7" creationId="{C46F789C-841B-4767-9CAF-6F94D09935FC}"/>
          </ac:inkMkLst>
        </pc:inkChg>
        <pc:inkChg chg="add del">
          <ac:chgData name="Travis Head" userId="85472464c2d5d176" providerId="LiveId" clId="{BEE6F12D-4137-49B3-B05D-67B407A462D2}" dt="2022-04-13T05:16:21.197" v="590" actId="9405"/>
          <ac:inkMkLst>
            <pc:docMk/>
            <pc:sldMk cId="3709083976" sldId="278"/>
            <ac:inkMk id="8" creationId="{F199610B-1C4B-40F5-AF87-796A9E485060}"/>
          </ac:inkMkLst>
        </pc:inkChg>
        <pc:inkChg chg="add del">
          <ac:chgData name="Travis Head" userId="85472464c2d5d176" providerId="LiveId" clId="{BEE6F12D-4137-49B3-B05D-67B407A462D2}" dt="2022-04-13T05:16:36.095" v="594" actId="9405"/>
          <ac:inkMkLst>
            <pc:docMk/>
            <pc:sldMk cId="3709083976" sldId="278"/>
            <ac:inkMk id="10" creationId="{29FAF85A-F6FA-4B7C-A233-1EAE2F8FB7DE}"/>
          </ac:inkMkLst>
        </pc:inkChg>
        <pc:inkChg chg="add del">
          <ac:chgData name="Travis Head" userId="85472464c2d5d176" providerId="LiveId" clId="{BEE6F12D-4137-49B3-B05D-67B407A462D2}" dt="2022-04-13T05:16:42.902" v="596" actId="9405"/>
          <ac:inkMkLst>
            <pc:docMk/>
            <pc:sldMk cId="3709083976" sldId="278"/>
            <ac:inkMk id="11" creationId="{0D0A5911-1589-43B2-91F0-D196A75A1F32}"/>
          </ac:inkMkLst>
        </pc:inkChg>
        <pc:inkChg chg="add del">
          <ac:chgData name="Travis Head" userId="85472464c2d5d176" providerId="LiveId" clId="{BEE6F12D-4137-49B3-B05D-67B407A462D2}" dt="2022-04-13T05:17:15.961" v="598" actId="9405"/>
          <ac:inkMkLst>
            <pc:docMk/>
            <pc:sldMk cId="3709083976" sldId="278"/>
            <ac:inkMk id="12" creationId="{BA01333F-0FE5-4E60-B0DB-9CCEE3D78682}"/>
          </ac:inkMkLst>
        </pc:inkChg>
        <pc:inkChg chg="add del">
          <ac:chgData name="Travis Head" userId="85472464c2d5d176" providerId="LiveId" clId="{BEE6F12D-4137-49B3-B05D-67B407A462D2}" dt="2022-04-13T05:18:57.732" v="600" actId="9405"/>
          <ac:inkMkLst>
            <pc:docMk/>
            <pc:sldMk cId="3709083976" sldId="278"/>
            <ac:inkMk id="13" creationId="{089760E6-CB88-45EA-BA6D-9F1D939ECF81}"/>
          </ac:inkMkLst>
        </pc:inkChg>
      </pc:sldChg>
      <pc:sldChg chg="modSp mod">
        <pc:chgData name="Travis Head" userId="85472464c2d5d176" providerId="LiveId" clId="{BEE6F12D-4137-49B3-B05D-67B407A462D2}" dt="2022-04-13T04:12:25.910" v="17" actId="113"/>
        <pc:sldMkLst>
          <pc:docMk/>
          <pc:sldMk cId="1160868006" sldId="279"/>
        </pc:sldMkLst>
        <pc:graphicFrameChg chg="modGraphic">
          <ac:chgData name="Travis Head" userId="85472464c2d5d176" providerId="LiveId" clId="{BEE6F12D-4137-49B3-B05D-67B407A462D2}" dt="2022-04-13T04:12:25.910" v="17" actId="113"/>
          <ac:graphicFrameMkLst>
            <pc:docMk/>
            <pc:sldMk cId="1160868006" sldId="279"/>
            <ac:graphicFrameMk id="7" creationId="{EC9E97AB-E81D-455E-8F9A-09D6CF70BC41}"/>
          </ac:graphicFrameMkLst>
        </pc:graphicFrameChg>
      </pc:sldChg>
      <pc:sldChg chg="del">
        <pc:chgData name="Travis Head" userId="85472464c2d5d176" providerId="LiveId" clId="{BEE6F12D-4137-49B3-B05D-67B407A462D2}" dt="2022-04-13T05:27:18.909" v="644" actId="47"/>
        <pc:sldMkLst>
          <pc:docMk/>
          <pc:sldMk cId="3743926407" sldId="281"/>
        </pc:sldMkLst>
      </pc:sldChg>
      <pc:sldChg chg="modSp mod">
        <pc:chgData name="Travis Head" userId="85472464c2d5d176" providerId="LiveId" clId="{BEE6F12D-4137-49B3-B05D-67B407A462D2}" dt="2022-04-13T04:34:46.037" v="97" actId="255"/>
        <pc:sldMkLst>
          <pc:docMk/>
          <pc:sldMk cId="1954538024" sldId="284"/>
        </pc:sldMkLst>
        <pc:spChg chg="mod">
          <ac:chgData name="Travis Head" userId="85472464c2d5d176" providerId="LiveId" clId="{BEE6F12D-4137-49B3-B05D-67B407A462D2}" dt="2022-04-13T04:34:46.037" v="97" actId="255"/>
          <ac:spMkLst>
            <pc:docMk/>
            <pc:sldMk cId="1954538024" sldId="284"/>
            <ac:spMk id="3" creationId="{DC04D7A4-2BD6-4F69-8CEC-F4E43F0A5D7C}"/>
          </ac:spMkLst>
        </pc:spChg>
      </pc:sldChg>
      <pc:sldChg chg="modSp mod">
        <pc:chgData name="Travis Head" userId="85472464c2d5d176" providerId="LiveId" clId="{BEE6F12D-4137-49B3-B05D-67B407A462D2}" dt="2022-04-13T05:10:26.063" v="575" actId="207"/>
        <pc:sldMkLst>
          <pc:docMk/>
          <pc:sldMk cId="3152378857" sldId="286"/>
        </pc:sldMkLst>
        <pc:spChg chg="mod">
          <ac:chgData name="Travis Head" userId="85472464c2d5d176" providerId="LiveId" clId="{BEE6F12D-4137-49B3-B05D-67B407A462D2}" dt="2022-04-13T05:04:34.892" v="438" actId="20577"/>
          <ac:spMkLst>
            <pc:docMk/>
            <pc:sldMk cId="3152378857" sldId="286"/>
            <ac:spMk id="2" creationId="{E9D708E3-F2DF-4535-AEF9-F11D4E7AF36B}"/>
          </ac:spMkLst>
        </pc:spChg>
        <pc:spChg chg="mod">
          <ac:chgData name="Travis Head" userId="85472464c2d5d176" providerId="LiveId" clId="{BEE6F12D-4137-49B3-B05D-67B407A462D2}" dt="2022-04-13T05:10:26.063" v="575" actId="207"/>
          <ac:spMkLst>
            <pc:docMk/>
            <pc:sldMk cId="3152378857" sldId="286"/>
            <ac:spMk id="3" creationId="{431E6018-60E8-4A42-B330-2EAD61235BAB}"/>
          </ac:spMkLst>
        </pc:spChg>
      </pc:sldChg>
      <pc:sldChg chg="modSp new mod ord">
        <pc:chgData name="Travis Head" userId="85472464c2d5d176" providerId="LiveId" clId="{BEE6F12D-4137-49B3-B05D-67B407A462D2}" dt="2022-04-13T04:53:44.929" v="383" actId="20577"/>
        <pc:sldMkLst>
          <pc:docMk/>
          <pc:sldMk cId="2492639517" sldId="287"/>
        </pc:sldMkLst>
        <pc:spChg chg="mod">
          <ac:chgData name="Travis Head" userId="85472464c2d5d176" providerId="LiveId" clId="{BEE6F12D-4137-49B3-B05D-67B407A462D2}" dt="2022-04-13T04:22:13.155" v="57" actId="20577"/>
          <ac:spMkLst>
            <pc:docMk/>
            <pc:sldMk cId="2492639517" sldId="287"/>
            <ac:spMk id="2" creationId="{2841D576-D6CE-4103-AC54-793FFCC1E564}"/>
          </ac:spMkLst>
        </pc:spChg>
        <pc:spChg chg="mod">
          <ac:chgData name="Travis Head" userId="85472464c2d5d176" providerId="LiveId" clId="{BEE6F12D-4137-49B3-B05D-67B407A462D2}" dt="2022-04-13T04:53:44.929" v="383" actId="20577"/>
          <ac:spMkLst>
            <pc:docMk/>
            <pc:sldMk cId="2492639517" sldId="287"/>
            <ac:spMk id="3" creationId="{74373320-4578-4128-9389-0179B99EE7B2}"/>
          </ac:spMkLst>
        </pc:spChg>
      </pc:sldChg>
      <pc:sldChg chg="addSp delSp modSp new mod">
        <pc:chgData name="Travis Head" userId="85472464c2d5d176" providerId="LiveId" clId="{BEE6F12D-4137-49B3-B05D-67B407A462D2}" dt="2022-04-13T05:28:26.959" v="647" actId="1076"/>
        <pc:sldMkLst>
          <pc:docMk/>
          <pc:sldMk cId="908552751" sldId="288"/>
        </pc:sldMkLst>
        <pc:spChg chg="mod">
          <ac:chgData name="Travis Head" userId="85472464c2d5d176" providerId="LiveId" clId="{BEE6F12D-4137-49B3-B05D-67B407A462D2}" dt="2022-04-13T05:13:10.446" v="582" actId="20577"/>
          <ac:spMkLst>
            <pc:docMk/>
            <pc:sldMk cId="908552751" sldId="288"/>
            <ac:spMk id="2" creationId="{C9E4D0D6-A9AD-454D-92DC-B5EE00B7C4B6}"/>
          </ac:spMkLst>
        </pc:spChg>
        <pc:spChg chg="del">
          <ac:chgData name="Travis Head" userId="85472464c2d5d176" providerId="LiveId" clId="{BEE6F12D-4137-49B3-B05D-67B407A462D2}" dt="2022-04-13T04:55:43.154" v="393" actId="22"/>
          <ac:spMkLst>
            <pc:docMk/>
            <pc:sldMk cId="908552751" sldId="288"/>
            <ac:spMk id="3" creationId="{5DDF081E-8CF6-46C1-9FEA-F33FDCC7FD51}"/>
          </ac:spMkLst>
        </pc:spChg>
        <pc:spChg chg="add del mod">
          <ac:chgData name="Travis Head" userId="85472464c2d5d176" providerId="LiveId" clId="{BEE6F12D-4137-49B3-B05D-67B407A462D2}" dt="2022-04-13T05:01:45.085" v="410" actId="478"/>
          <ac:spMkLst>
            <pc:docMk/>
            <pc:sldMk cId="908552751" sldId="288"/>
            <ac:spMk id="11" creationId="{9A4191C7-48A8-449D-9101-CD45A8AF1EB5}"/>
          </ac:spMkLst>
        </pc:spChg>
        <pc:picChg chg="add del mod">
          <ac:chgData name="Travis Head" userId="85472464c2d5d176" providerId="LiveId" clId="{BEE6F12D-4137-49B3-B05D-67B407A462D2}" dt="2022-04-13T04:54:51.797" v="392" actId="478"/>
          <ac:picMkLst>
            <pc:docMk/>
            <pc:sldMk cId="908552751" sldId="288"/>
            <ac:picMk id="5" creationId="{0EC4BBE1-4F26-48C4-92AB-8104B75D1BB4}"/>
          </ac:picMkLst>
        </pc:picChg>
        <pc:picChg chg="add del mod ord">
          <ac:chgData name="Travis Head" userId="85472464c2d5d176" providerId="LiveId" clId="{BEE6F12D-4137-49B3-B05D-67B407A462D2}" dt="2022-04-13T05:00:19.144" v="404" actId="478"/>
          <ac:picMkLst>
            <pc:docMk/>
            <pc:sldMk cId="908552751" sldId="288"/>
            <ac:picMk id="7" creationId="{99533964-C2E2-49DD-9479-D8584B942099}"/>
          </ac:picMkLst>
        </pc:picChg>
        <pc:picChg chg="add mod">
          <ac:chgData name="Travis Head" userId="85472464c2d5d176" providerId="LiveId" clId="{BEE6F12D-4137-49B3-B05D-67B407A462D2}" dt="2022-04-13T05:28:26.959" v="647" actId="1076"/>
          <ac:picMkLst>
            <pc:docMk/>
            <pc:sldMk cId="908552751" sldId="288"/>
            <ac:picMk id="9" creationId="{607872A8-FA88-4125-9671-96F23A0AB6EA}"/>
          </ac:picMkLst>
        </pc:picChg>
        <pc:picChg chg="add mod">
          <ac:chgData name="Travis Head" userId="85472464c2d5d176" providerId="LiveId" clId="{BEE6F12D-4137-49B3-B05D-67B407A462D2}" dt="2022-04-13T05:28:23.659" v="646" actId="1076"/>
          <ac:picMkLst>
            <pc:docMk/>
            <pc:sldMk cId="908552751" sldId="288"/>
            <ac:picMk id="13" creationId="{FAF2DE77-3777-4B3A-895B-AC086A065554}"/>
          </ac:picMkLst>
        </pc:picChg>
      </pc:sldChg>
      <pc:sldChg chg="new del">
        <pc:chgData name="Travis Head" userId="85472464c2d5d176" providerId="LiveId" clId="{BEE6F12D-4137-49B3-B05D-67B407A462D2}" dt="2022-04-13T04:24:34.906" v="80" actId="47"/>
        <pc:sldMkLst>
          <pc:docMk/>
          <pc:sldMk cId="2788734872" sldId="288"/>
        </pc:sldMkLst>
      </pc:sldChg>
      <pc:sldChg chg="new del">
        <pc:chgData name="Travis Head" userId="85472464c2d5d176" providerId="LiveId" clId="{BEE6F12D-4137-49B3-B05D-67B407A462D2}" dt="2022-04-13T04:24:36.796" v="81" actId="47"/>
        <pc:sldMkLst>
          <pc:docMk/>
          <pc:sldMk cId="2572791718" sldId="289"/>
        </pc:sldMkLst>
      </pc:sldChg>
      <pc:sldChg chg="modSp new mod">
        <pc:chgData name="Travis Head" userId="85472464c2d5d176" providerId="LiveId" clId="{BEE6F12D-4137-49B3-B05D-67B407A462D2}" dt="2022-04-13T05:27:09.585" v="643" actId="20577"/>
        <pc:sldMkLst>
          <pc:docMk/>
          <pc:sldMk cId="3162760217" sldId="289"/>
        </pc:sldMkLst>
        <pc:spChg chg="mod">
          <ac:chgData name="Travis Head" userId="85472464c2d5d176" providerId="LiveId" clId="{BEE6F12D-4137-49B3-B05D-67B407A462D2}" dt="2022-04-13T05:27:09.585" v="643" actId="20577"/>
          <ac:spMkLst>
            <pc:docMk/>
            <pc:sldMk cId="3162760217" sldId="289"/>
            <ac:spMk id="2" creationId="{0BD09C64-5FBA-4D5D-A2AF-83213C045A2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2T23:18:21.04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BFEA-BB92-4BAF-8578-B648192A139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37E33-42F4-4DA6-A4F6-306967F3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5253C-252E-462B-A122-7DCB601545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/>
              <a:t>Rogue Chess</a:t>
            </a:r>
            <a:br>
              <a:rPr lang="en-US" dirty="0"/>
            </a:br>
            <a:r>
              <a:rPr lang="en-US" dirty="0"/>
              <a:t>Team 15: Travis Head, Jose Herrera</a:t>
            </a:r>
            <a:br>
              <a:rPr lang="en-US" dirty="0"/>
            </a:br>
            <a:r>
              <a:rPr lang="en-US" sz="2700" b="1">
                <a:solidFill>
                  <a:schemeClr val="bg1"/>
                </a:solidFill>
                <a:latin typeface="+mj-lt"/>
              </a:rPr>
              <a:t>Sponsor: </a:t>
            </a:r>
            <a:r>
              <a:rPr lang="en-US" sz="2700" b="1" err="1">
                <a:solidFill>
                  <a:schemeClr val="bg1"/>
                </a:solidFill>
                <a:latin typeface="+mj-lt"/>
              </a:rPr>
              <a:t>Prunav</a:t>
            </a:r>
            <a:r>
              <a:rPr lang="en-US" sz="2700" b="1">
                <a:solidFill>
                  <a:schemeClr val="bg1"/>
                </a:solidFill>
                <a:latin typeface="+mj-lt"/>
              </a:rPr>
              <a:t> Dhulipala</a:t>
            </a:r>
            <a:br>
              <a:rPr lang="en-US" b="1" dirty="0">
                <a:solidFill>
                  <a:schemeClr val="bg1"/>
                </a:solidFill>
                <a:latin typeface="+mj-lt"/>
              </a:rPr>
            </a:br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7299"/>
            <a:ext cx="8229600" cy="803756"/>
          </a:xfrm>
        </p:spPr>
        <p:txBody>
          <a:bodyPr>
            <a:normAutofit/>
          </a:bodyPr>
          <a:lstStyle/>
          <a:p>
            <a:r>
              <a:rPr lang="en-US" dirty="0"/>
              <a:t>Execution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5A564A-A7B6-48FB-8876-6688CD539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78191"/>
              </p:ext>
            </p:extLst>
          </p:nvPr>
        </p:nvGraphicFramePr>
        <p:xfrm>
          <a:off x="868995" y="1222551"/>
          <a:ext cx="7277994" cy="4621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100">
                  <a:extLst>
                    <a:ext uri="{9D8B030D-6E8A-4147-A177-3AD203B41FA5}">
                      <a16:colId xmlns:a16="http://schemas.microsoft.com/office/drawing/2014/main" val="645325279"/>
                    </a:ext>
                  </a:extLst>
                </a:gridCol>
                <a:gridCol w="426977">
                  <a:extLst>
                    <a:ext uri="{9D8B030D-6E8A-4147-A177-3AD203B41FA5}">
                      <a16:colId xmlns:a16="http://schemas.microsoft.com/office/drawing/2014/main" val="2731091867"/>
                    </a:ext>
                  </a:extLst>
                </a:gridCol>
                <a:gridCol w="503272">
                  <a:extLst>
                    <a:ext uri="{9D8B030D-6E8A-4147-A177-3AD203B41FA5}">
                      <a16:colId xmlns:a16="http://schemas.microsoft.com/office/drawing/2014/main" val="3691713937"/>
                    </a:ext>
                  </a:extLst>
                </a:gridCol>
                <a:gridCol w="519123">
                  <a:extLst>
                    <a:ext uri="{9D8B030D-6E8A-4147-A177-3AD203B41FA5}">
                      <a16:colId xmlns:a16="http://schemas.microsoft.com/office/drawing/2014/main" val="100696186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4081786464"/>
                    </a:ext>
                  </a:extLst>
                </a:gridCol>
                <a:gridCol w="564893">
                  <a:extLst>
                    <a:ext uri="{9D8B030D-6E8A-4147-A177-3AD203B41FA5}">
                      <a16:colId xmlns:a16="http://schemas.microsoft.com/office/drawing/2014/main" val="2597073850"/>
                    </a:ext>
                  </a:extLst>
                </a:gridCol>
                <a:gridCol w="494050">
                  <a:extLst>
                    <a:ext uri="{9D8B030D-6E8A-4147-A177-3AD203B41FA5}">
                      <a16:colId xmlns:a16="http://schemas.microsoft.com/office/drawing/2014/main" val="2467801516"/>
                    </a:ext>
                  </a:extLst>
                </a:gridCol>
                <a:gridCol w="426456">
                  <a:extLst>
                    <a:ext uri="{9D8B030D-6E8A-4147-A177-3AD203B41FA5}">
                      <a16:colId xmlns:a16="http://schemas.microsoft.com/office/drawing/2014/main" val="170037983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78132226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617100497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4094117268"/>
                    </a:ext>
                  </a:extLst>
                </a:gridCol>
                <a:gridCol w="905031">
                  <a:extLst>
                    <a:ext uri="{9D8B030D-6E8A-4147-A177-3AD203B41FA5}">
                      <a16:colId xmlns:a16="http://schemas.microsoft.com/office/drawing/2014/main" val="3594217056"/>
                    </a:ext>
                  </a:extLst>
                </a:gridCol>
                <a:gridCol w="612558">
                  <a:extLst>
                    <a:ext uri="{9D8B030D-6E8A-4147-A177-3AD203B41FA5}">
                      <a16:colId xmlns:a16="http://schemas.microsoft.com/office/drawing/2014/main" val="1908490557"/>
                    </a:ext>
                  </a:extLst>
                </a:gridCol>
              </a:tblGrid>
              <a:tr h="3202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+mj-lt"/>
                        </a:rPr>
                        <a:t>2/14</a:t>
                      </a:r>
                      <a:endParaRPr lang="en-US" sz="11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2/21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3/7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3/14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3/21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3/28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4/4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4/11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4/18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Date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035924"/>
                  </a:ext>
                </a:extLst>
              </a:tr>
              <a:tr h="3317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System Update 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2/15/22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654247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Myriad 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2/22/22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021234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 Menu Appears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Myriad 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Behind Schedule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2/23/22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899777"/>
                  </a:ext>
                </a:extLst>
              </a:tr>
              <a:tr h="3414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effectLst/>
                          <a:latin typeface="+mj-lt"/>
                        </a:rPr>
                        <a:t>Midterm Presentation</a:t>
                      </a:r>
                      <a:endParaRPr lang="en-US" sz="1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Myriad 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945432"/>
                  </a:ext>
                </a:extLst>
              </a:tr>
              <a:tr h="361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a Chess Board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Myriad 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799884"/>
                  </a:ext>
                </a:extLst>
              </a:tr>
              <a:tr h="2105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effectLst/>
                          <a:latin typeface="+mj-lt"/>
                        </a:rPr>
                        <a:t>Functional AI</a:t>
                      </a:r>
                      <a:endParaRPr lang="en-US" sz="1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515761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 of Menus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867276"/>
                  </a:ext>
                </a:extLst>
              </a:tr>
              <a:tr h="320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Update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834263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Chess Piece Movement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942655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 Training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074266"/>
                  </a:ext>
                </a:extLst>
              </a:tr>
              <a:tr h="2245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 Rating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575431"/>
                  </a:ext>
                </a:extLst>
              </a:tr>
              <a:tr h="385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Design Presentation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927128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System Demo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544598"/>
                  </a:ext>
                </a:extLst>
              </a:tr>
              <a:tr h="320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Report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82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8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plan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E97AB-E81D-455E-8F9A-09D6CF70B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046139"/>
              </p:ext>
            </p:extLst>
          </p:nvPr>
        </p:nvGraphicFramePr>
        <p:xfrm>
          <a:off x="1001110" y="2049463"/>
          <a:ext cx="6708229" cy="3934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076">
                  <a:extLst>
                    <a:ext uri="{9D8B030D-6E8A-4147-A177-3AD203B41FA5}">
                      <a16:colId xmlns:a16="http://schemas.microsoft.com/office/drawing/2014/main" val="1492902319"/>
                    </a:ext>
                  </a:extLst>
                </a:gridCol>
                <a:gridCol w="1112776">
                  <a:extLst>
                    <a:ext uri="{9D8B030D-6E8A-4147-A177-3AD203B41FA5}">
                      <a16:colId xmlns:a16="http://schemas.microsoft.com/office/drawing/2014/main" val="1840581482"/>
                    </a:ext>
                  </a:extLst>
                </a:gridCol>
                <a:gridCol w="1499486">
                  <a:extLst>
                    <a:ext uri="{9D8B030D-6E8A-4147-A177-3AD203B41FA5}">
                      <a16:colId xmlns:a16="http://schemas.microsoft.com/office/drawing/2014/main" val="3198569550"/>
                    </a:ext>
                  </a:extLst>
                </a:gridCol>
                <a:gridCol w="1587448">
                  <a:extLst>
                    <a:ext uri="{9D8B030D-6E8A-4147-A177-3AD203B41FA5}">
                      <a16:colId xmlns:a16="http://schemas.microsoft.com/office/drawing/2014/main" val="3382434163"/>
                    </a:ext>
                  </a:extLst>
                </a:gridCol>
                <a:gridCol w="738551">
                  <a:extLst>
                    <a:ext uri="{9D8B030D-6E8A-4147-A177-3AD203B41FA5}">
                      <a16:colId xmlns:a16="http://schemas.microsoft.com/office/drawing/2014/main" val="2201165979"/>
                    </a:ext>
                  </a:extLst>
                </a:gridCol>
                <a:gridCol w="944892">
                  <a:extLst>
                    <a:ext uri="{9D8B030D-6E8A-4147-A177-3AD203B41FA5}">
                      <a16:colId xmlns:a16="http://schemas.microsoft.com/office/drawing/2014/main" val="3169929914"/>
                    </a:ext>
                  </a:extLst>
                </a:gridCol>
              </a:tblGrid>
              <a:tr h="226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Paragraph #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Test Name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Success Criteria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Methodology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Responsible Engineer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1915535690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8.2.2.1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Data Size Requirements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Application is under 20Mb.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 file size and validate.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2453117738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8.2.3.1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Randomization Difficulty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90%, 70%, or 50% obedience rate corresponding to Easy, Medium, Hard.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Record obedience successes on 100 moves from each setting.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Untested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1448520028"/>
                  </a:ext>
                </a:extLst>
              </a:tr>
              <a:tr h="7479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8.2.3.2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Chess Piece Movement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Each type of Piece moves only to respective ruleset.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Place each piece in the center/edge of an empty board and input a move to expected and unexpected valid tiles.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>
                          <a:effectLst/>
                          <a:highlight>
                            <a:srgbClr val="00FF00"/>
                          </a:highlight>
                        </a:rPr>
                        <a:t>TESTED</a:t>
                      </a:r>
                      <a:endParaRPr lang="en-US" sz="700" b="1">
                        <a:effectLst/>
                        <a:highlight>
                          <a:srgbClr val="00FF00"/>
                        </a:highlight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62736098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8.2.3.4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App Menu Functionality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Main Menu is visible, and each option is selectable. Selecting a game mode starts a match. Difficulty option opens a new menu that saves selected setting.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the application and validate main menu is visible. Select each option on the menu.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highlight>
                            <a:srgbClr val="00FF00"/>
                          </a:highlight>
                        </a:rPr>
                        <a:t>TESTED</a:t>
                      </a:r>
                      <a:endParaRPr lang="en-US" sz="900" b="1" dirty="0">
                        <a:effectLst/>
                        <a:highlight>
                          <a:srgbClr val="00FF00"/>
                        </a:highlight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50282384"/>
                  </a:ext>
                </a:extLst>
              </a:tr>
              <a:tr h="5662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8.2.1.5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 Graphics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Menus, board, pieces, and highlighted tiles are all visible when needed.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the application and validate visibility. Start a match in each mode and select/deselect pieces.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highlight>
                            <a:srgbClr val="00FF00"/>
                          </a:highlight>
                        </a:rPr>
                        <a:t>TESTED</a:t>
                      </a:r>
                      <a:endParaRPr lang="en-US" sz="900" b="1" dirty="0">
                        <a:effectLst/>
                        <a:highlight>
                          <a:srgbClr val="00FF00"/>
                        </a:highlight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Jose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2604654077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8.2.1.6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Rating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Elo Rating of at least 1300.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Run the AI against another chess program for 10 matches at ratings of 900, 1100, 1200, 1300, 1400, and 1500.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Travis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104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8.2.1.7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Movement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can input a valid move on its turn.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Input a board state and run the AI with a written output.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highlight>
                            <a:srgbClr val="00FF00"/>
                          </a:highlight>
                          <a:latin typeface="Myriad 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TESTED</a:t>
                      </a:r>
                      <a:endParaRPr lang="en-US" sz="900" b="1">
                        <a:effectLst/>
                        <a:highlight>
                          <a:srgbClr val="00FF00"/>
                        </a:highlight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Travis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5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86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08E3-F2DF-4535-AEF9-F11D4E7A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6018-60E8-4A42-B330-2EAD6123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403 Deliverables</a:t>
            </a:r>
          </a:p>
          <a:p>
            <a:r>
              <a:rPr lang="en-US" sz="1800" dirty="0"/>
              <a:t>The Probability of the Disobedience needs to be implemented </a:t>
            </a:r>
            <a:r>
              <a:rPr lang="en-US" sz="1800" dirty="0">
                <a:solidFill>
                  <a:srgbClr val="C00000"/>
                </a:solidFill>
              </a:rPr>
              <a:t>(Sub 1)</a:t>
            </a:r>
          </a:p>
          <a:p>
            <a:r>
              <a:rPr lang="en-US" sz="1800" dirty="0"/>
              <a:t>Create the different difficulty modes </a:t>
            </a:r>
            <a:r>
              <a:rPr lang="en-US" sz="1800" dirty="0">
                <a:solidFill>
                  <a:srgbClr val="C00000"/>
                </a:solidFill>
              </a:rPr>
              <a:t>(Sub 1)</a:t>
            </a:r>
          </a:p>
          <a:p>
            <a:r>
              <a:rPr lang="en-US" sz="1800" dirty="0"/>
              <a:t>Test Elo Rating </a:t>
            </a:r>
            <a:r>
              <a:rPr lang="en-US" sz="1800" dirty="0">
                <a:solidFill>
                  <a:srgbClr val="00B050"/>
                </a:solidFill>
              </a:rPr>
              <a:t>(Sub 2)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u="sng" dirty="0"/>
              <a:t>404 Deliverables</a:t>
            </a:r>
          </a:p>
          <a:p>
            <a:r>
              <a:rPr lang="en-US" sz="1800" dirty="0"/>
              <a:t>Implement the AI for single player mode</a:t>
            </a:r>
          </a:p>
          <a:p>
            <a:r>
              <a:rPr lang="en-US" sz="1800" dirty="0"/>
              <a:t>Ensure AI can make a move in 2 seconds or less</a:t>
            </a:r>
          </a:p>
          <a:p>
            <a:r>
              <a:rPr lang="en-US" sz="1800" dirty="0"/>
              <a:t>Make sure the Application is 20MB or below </a:t>
            </a:r>
          </a:p>
          <a:p>
            <a:r>
              <a:rPr lang="en-US" sz="1800" dirty="0"/>
              <a:t>Upload the Application to the cloud for user use</a:t>
            </a:r>
          </a:p>
        </p:txBody>
      </p:sp>
    </p:spTree>
    <p:extLst>
      <p:ext uri="{BB962C8B-B14F-4D97-AF65-F5344CB8AC3E}">
        <p14:creationId xmlns:p14="http://schemas.microsoft.com/office/powerpoint/2010/main" val="315237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9C64-5FBA-4D5D-A2AF-83213C04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1A04-30B1-4F8C-A6D5-A8A28B79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sz="2000" dirty="0"/>
              <a:t>Problem: Not that many people are exposed or know how to play the game of chess. </a:t>
            </a:r>
          </a:p>
          <a:p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Proposed Solution: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an app of a new chess variation for Android product.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Develop an AI for Single Player Mode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a User Interface for the players interaction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Highlighted boxes to assist the player in making the next move legally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different difficulty levels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Upload 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he contents to the cloud </a:t>
            </a:r>
          </a:p>
        </p:txBody>
      </p:sp>
      <p:pic>
        <p:nvPicPr>
          <p:cNvPr id="4" name="Picture 3" descr="A picture containing square&#10;&#10;Description automatically generated">
            <a:extLst>
              <a:ext uri="{FF2B5EF4-FFF2-40B4-BE49-F238E27FC236}">
                <a16:creationId xmlns:a16="http://schemas.microsoft.com/office/drawing/2014/main" id="{76887832-A808-49D2-8242-601B0C9E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21" y="4442883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sz="2000" dirty="0"/>
              <a:t>Problem: Not that many people are exposed or know how to play the game of chess. </a:t>
            </a:r>
          </a:p>
          <a:p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Proposed Solution: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an app of a new chess variation for Android product.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Develop an AI for Single Player Mode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a User Interface for the players interaction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Highlighted boxes to assist the player in making the next move legally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different difficulty levels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Upload 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he contents to the cloud </a:t>
            </a:r>
          </a:p>
        </p:txBody>
      </p:sp>
      <p:pic>
        <p:nvPicPr>
          <p:cNvPr id="4" name="Picture 3" descr="A picture containing square&#10;&#10;Description automatically generated">
            <a:extLst>
              <a:ext uri="{FF2B5EF4-FFF2-40B4-BE49-F238E27FC236}">
                <a16:creationId xmlns:a16="http://schemas.microsoft.com/office/drawing/2014/main" id="{76887832-A808-49D2-8242-601B0C9E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21" y="4442883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34E2-2509-4E89-8586-5054C642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F4C7C7-937C-418F-B703-E8B68F2D097D}"/>
              </a:ext>
            </a:extLst>
          </p:cNvPr>
          <p:cNvSpPr/>
          <p:nvPr/>
        </p:nvSpPr>
        <p:spPr>
          <a:xfrm>
            <a:off x="744051" y="2157738"/>
            <a:ext cx="788215" cy="31500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39BF14-E077-4198-92D7-69B2966E98F9}"/>
              </a:ext>
            </a:extLst>
          </p:cNvPr>
          <p:cNvSpPr txBox="1"/>
          <p:nvPr/>
        </p:nvSpPr>
        <p:spPr>
          <a:xfrm>
            <a:off x="744051" y="1718847"/>
            <a:ext cx="308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Functionality (Jose)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8E5F1D-693B-4E6D-895C-8B79DF36AE70}"/>
              </a:ext>
            </a:extLst>
          </p:cNvPr>
          <p:cNvSpPr txBox="1"/>
          <p:nvPr/>
        </p:nvSpPr>
        <p:spPr>
          <a:xfrm>
            <a:off x="5577076" y="2851135"/>
            <a:ext cx="28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Artificial Intelligence (Travis)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86BF7D-7DCB-4455-9DA0-9E70283CE629}"/>
              </a:ext>
            </a:extLst>
          </p:cNvPr>
          <p:cNvSpPr txBox="1"/>
          <p:nvPr/>
        </p:nvSpPr>
        <p:spPr>
          <a:xfrm>
            <a:off x="619744" y="3194187"/>
            <a:ext cx="293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Interface (Jose)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937683DA-A156-4F6D-89D2-DB4C87D769AF}"/>
              </a:ext>
            </a:extLst>
          </p:cNvPr>
          <p:cNvSpPr/>
          <p:nvPr/>
        </p:nvSpPr>
        <p:spPr>
          <a:xfrm>
            <a:off x="3586588" y="5055632"/>
            <a:ext cx="1637071" cy="899652"/>
          </a:xfrm>
          <a:prstGeom prst="cloud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2F419C-DD97-4739-B42B-767F916D1C70}"/>
              </a:ext>
            </a:extLst>
          </p:cNvPr>
          <p:cNvSpPr txBox="1"/>
          <p:nvPr/>
        </p:nvSpPr>
        <p:spPr>
          <a:xfrm>
            <a:off x="4203638" y="3243327"/>
            <a:ext cx="166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45C4-6B62-44EF-83D6-FFA4FA9D2946}"/>
              </a:ext>
            </a:extLst>
          </p:cNvPr>
          <p:cNvCxnSpPr>
            <a:cxnSpLocks/>
          </p:cNvCxnSpPr>
          <p:nvPr/>
        </p:nvCxnSpPr>
        <p:spPr>
          <a:xfrm>
            <a:off x="4573189" y="3749911"/>
            <a:ext cx="0" cy="130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65B6F6-2F0D-4733-B396-004587546DDB}"/>
              </a:ext>
            </a:extLst>
          </p:cNvPr>
          <p:cNvCxnSpPr>
            <a:cxnSpLocks/>
          </p:cNvCxnSpPr>
          <p:nvPr/>
        </p:nvCxnSpPr>
        <p:spPr>
          <a:xfrm>
            <a:off x="5287338" y="5397430"/>
            <a:ext cx="8796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80A323-B2FE-4824-B0CD-5F32C42934B9}"/>
              </a:ext>
            </a:extLst>
          </p:cNvPr>
          <p:cNvCxnSpPr>
            <a:cxnSpLocks/>
          </p:cNvCxnSpPr>
          <p:nvPr/>
        </p:nvCxnSpPr>
        <p:spPr>
          <a:xfrm>
            <a:off x="619744" y="2047685"/>
            <a:ext cx="0" cy="10094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A60DBD-FCE1-4FE2-9D69-41ADA5BBDB50}"/>
              </a:ext>
            </a:extLst>
          </p:cNvPr>
          <p:cNvCxnSpPr>
            <a:cxnSpLocks/>
          </p:cNvCxnSpPr>
          <p:nvPr/>
        </p:nvCxnSpPr>
        <p:spPr>
          <a:xfrm>
            <a:off x="621336" y="2047685"/>
            <a:ext cx="2933337" cy="29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0D5E86-C57D-4C29-A76D-7B058D9B5438}"/>
              </a:ext>
            </a:extLst>
          </p:cNvPr>
          <p:cNvCxnSpPr>
            <a:cxnSpLocks/>
          </p:cNvCxnSpPr>
          <p:nvPr/>
        </p:nvCxnSpPr>
        <p:spPr>
          <a:xfrm>
            <a:off x="621336" y="3132624"/>
            <a:ext cx="29333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C105D6-46F1-4C27-9737-4124C941473F}"/>
              </a:ext>
            </a:extLst>
          </p:cNvPr>
          <p:cNvCxnSpPr>
            <a:cxnSpLocks/>
          </p:cNvCxnSpPr>
          <p:nvPr/>
        </p:nvCxnSpPr>
        <p:spPr>
          <a:xfrm>
            <a:off x="3554672" y="2055856"/>
            <a:ext cx="31916" cy="10473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B57623C-2B6C-44E9-B99E-E2D7C34AB177}"/>
              </a:ext>
            </a:extLst>
          </p:cNvPr>
          <p:cNvSpPr/>
          <p:nvPr/>
        </p:nvSpPr>
        <p:spPr>
          <a:xfrm>
            <a:off x="6661429" y="3357557"/>
            <a:ext cx="1549437" cy="6216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5B6FF0-F821-42EA-BD94-F02C2179CE1F}"/>
              </a:ext>
            </a:extLst>
          </p:cNvPr>
          <p:cNvCxnSpPr>
            <a:cxnSpLocks/>
          </p:cNvCxnSpPr>
          <p:nvPr/>
        </p:nvCxnSpPr>
        <p:spPr>
          <a:xfrm>
            <a:off x="6071379" y="3189488"/>
            <a:ext cx="0" cy="10912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92A6EB-5A71-4733-A67D-592F13AAD4EB}"/>
              </a:ext>
            </a:extLst>
          </p:cNvPr>
          <p:cNvCxnSpPr>
            <a:cxnSpLocks/>
          </p:cNvCxnSpPr>
          <p:nvPr/>
        </p:nvCxnSpPr>
        <p:spPr>
          <a:xfrm>
            <a:off x="6071379" y="3194187"/>
            <a:ext cx="2516707" cy="380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C826EA-CF54-4F53-B5D2-10009FA5A69E}"/>
              </a:ext>
            </a:extLst>
          </p:cNvPr>
          <p:cNvCxnSpPr>
            <a:cxnSpLocks/>
          </p:cNvCxnSpPr>
          <p:nvPr/>
        </p:nvCxnSpPr>
        <p:spPr>
          <a:xfrm>
            <a:off x="6071379" y="4280691"/>
            <a:ext cx="2516707" cy="22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E4FE124-BB7B-43D1-8691-5C0DE0721428}"/>
              </a:ext>
            </a:extLst>
          </p:cNvPr>
          <p:cNvCxnSpPr>
            <a:cxnSpLocks/>
          </p:cNvCxnSpPr>
          <p:nvPr/>
        </p:nvCxnSpPr>
        <p:spPr>
          <a:xfrm>
            <a:off x="8588086" y="3197991"/>
            <a:ext cx="0" cy="10849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E5536C-53CC-4F55-84A0-FD329910F6C0}"/>
              </a:ext>
            </a:extLst>
          </p:cNvPr>
          <p:cNvCxnSpPr>
            <a:cxnSpLocks/>
          </p:cNvCxnSpPr>
          <p:nvPr/>
        </p:nvCxnSpPr>
        <p:spPr>
          <a:xfrm>
            <a:off x="4161979" y="3169446"/>
            <a:ext cx="1592" cy="55146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5E16C-4519-4FD5-9728-D4FEA45F1EE0}"/>
              </a:ext>
            </a:extLst>
          </p:cNvPr>
          <p:cNvCxnSpPr>
            <a:cxnSpLocks/>
          </p:cNvCxnSpPr>
          <p:nvPr/>
        </p:nvCxnSpPr>
        <p:spPr>
          <a:xfrm>
            <a:off x="4163571" y="3169446"/>
            <a:ext cx="1354916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FA50B4-783C-4599-AE5A-36187FA71C64}"/>
              </a:ext>
            </a:extLst>
          </p:cNvPr>
          <p:cNvCxnSpPr>
            <a:cxnSpLocks/>
          </p:cNvCxnSpPr>
          <p:nvPr/>
        </p:nvCxnSpPr>
        <p:spPr>
          <a:xfrm>
            <a:off x="4161979" y="3720909"/>
            <a:ext cx="1354916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2E7AC0-53FC-4DC4-A6BD-7E08244CB933}"/>
              </a:ext>
            </a:extLst>
          </p:cNvPr>
          <p:cNvCxnSpPr>
            <a:cxnSpLocks/>
          </p:cNvCxnSpPr>
          <p:nvPr/>
        </p:nvCxnSpPr>
        <p:spPr>
          <a:xfrm>
            <a:off x="5518487" y="3212348"/>
            <a:ext cx="0" cy="508561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3C5E4F6-A3A7-45BD-9D9D-4754370F7FE9}"/>
              </a:ext>
            </a:extLst>
          </p:cNvPr>
          <p:cNvSpPr/>
          <p:nvPr/>
        </p:nvSpPr>
        <p:spPr>
          <a:xfrm>
            <a:off x="919644" y="3749911"/>
            <a:ext cx="874926" cy="5307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Main Menu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D578F-F18F-4D4E-9672-1C5D32C4430B}"/>
              </a:ext>
            </a:extLst>
          </p:cNvPr>
          <p:cNvCxnSpPr>
            <a:cxnSpLocks/>
          </p:cNvCxnSpPr>
          <p:nvPr/>
        </p:nvCxnSpPr>
        <p:spPr>
          <a:xfrm>
            <a:off x="627364" y="3504669"/>
            <a:ext cx="0" cy="108493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4FCA7D-DE24-4148-B25E-88964F33D20E}"/>
              </a:ext>
            </a:extLst>
          </p:cNvPr>
          <p:cNvCxnSpPr>
            <a:cxnSpLocks/>
          </p:cNvCxnSpPr>
          <p:nvPr/>
        </p:nvCxnSpPr>
        <p:spPr>
          <a:xfrm>
            <a:off x="628956" y="3504669"/>
            <a:ext cx="2933337" cy="2946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B6E84D-3161-4ABA-8D0E-42606E7C76BF}"/>
              </a:ext>
            </a:extLst>
          </p:cNvPr>
          <p:cNvCxnSpPr>
            <a:cxnSpLocks/>
          </p:cNvCxnSpPr>
          <p:nvPr/>
        </p:nvCxnSpPr>
        <p:spPr>
          <a:xfrm>
            <a:off x="628956" y="4589608"/>
            <a:ext cx="2933337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2671D1-0D51-44C1-A365-AAD552AAA39D}"/>
              </a:ext>
            </a:extLst>
          </p:cNvPr>
          <p:cNvCxnSpPr>
            <a:cxnSpLocks/>
          </p:cNvCxnSpPr>
          <p:nvPr/>
        </p:nvCxnSpPr>
        <p:spPr>
          <a:xfrm>
            <a:off x="3562293" y="3542223"/>
            <a:ext cx="0" cy="108493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A856292-DBA0-4C9F-988D-15CE8F433BB4}"/>
              </a:ext>
            </a:extLst>
          </p:cNvPr>
          <p:cNvSpPr/>
          <p:nvPr/>
        </p:nvSpPr>
        <p:spPr>
          <a:xfrm>
            <a:off x="2172740" y="3831926"/>
            <a:ext cx="1011383" cy="3850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  <a:r>
              <a:rPr lang="en-US" dirty="0"/>
              <a:t>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8650DE9-183A-4AB7-AAA4-86819D00FFE2}"/>
              </a:ext>
            </a:extLst>
          </p:cNvPr>
          <p:cNvSpPr/>
          <p:nvPr/>
        </p:nvSpPr>
        <p:spPr>
          <a:xfrm>
            <a:off x="696761" y="2586954"/>
            <a:ext cx="1320691" cy="40345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Legality of move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87DFCF-E142-4957-AED0-EB2937E88358}"/>
              </a:ext>
            </a:extLst>
          </p:cNvPr>
          <p:cNvSpPr/>
          <p:nvPr/>
        </p:nvSpPr>
        <p:spPr>
          <a:xfrm>
            <a:off x="2666128" y="2137997"/>
            <a:ext cx="856626" cy="752203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Move Chess Pieces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2837981-2B38-40B3-B257-04B8DA6E980F}"/>
              </a:ext>
            </a:extLst>
          </p:cNvPr>
          <p:cNvSpPr/>
          <p:nvPr/>
        </p:nvSpPr>
        <p:spPr>
          <a:xfrm>
            <a:off x="6194088" y="4387585"/>
            <a:ext cx="1242060" cy="201969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572799-0D27-4269-B4E3-CE13C85FFD32}"/>
              </a:ext>
            </a:extLst>
          </p:cNvPr>
          <p:cNvCxnSpPr>
            <a:cxnSpLocks/>
          </p:cNvCxnSpPr>
          <p:nvPr/>
        </p:nvCxnSpPr>
        <p:spPr>
          <a:xfrm>
            <a:off x="3586588" y="3132624"/>
            <a:ext cx="535324" cy="146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675677-ACEC-4547-8DCA-4596A793DA6A}"/>
              </a:ext>
            </a:extLst>
          </p:cNvPr>
          <p:cNvCxnSpPr/>
          <p:nvPr/>
        </p:nvCxnSpPr>
        <p:spPr>
          <a:xfrm flipV="1">
            <a:off x="3617075" y="3720909"/>
            <a:ext cx="504837" cy="167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BAEB5C-63FD-4C70-8691-92634B2D042C}"/>
              </a:ext>
            </a:extLst>
          </p:cNvPr>
          <p:cNvCxnSpPr>
            <a:cxnSpLocks/>
          </p:cNvCxnSpPr>
          <p:nvPr/>
        </p:nvCxnSpPr>
        <p:spPr>
          <a:xfrm flipH="1" flipV="1">
            <a:off x="5560600" y="3494060"/>
            <a:ext cx="470300" cy="9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2D47-9605-47A8-AE9A-A8E37327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Functionality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D7A4-2BD6-4F69-8CEC-F4E43F0A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2049270"/>
            <a:ext cx="8229600" cy="4076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403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Title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Setting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Home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Instructional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Chess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Chess Pieces (movement)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Highlights for the next move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9723BD7-CCC9-4BCA-8596-0EBFEED6BA6A}"/>
              </a:ext>
            </a:extLst>
          </p:cNvPr>
          <p:cNvSpPr/>
          <p:nvPr/>
        </p:nvSpPr>
        <p:spPr>
          <a:xfrm>
            <a:off x="4056418" y="2254783"/>
            <a:ext cx="788215" cy="31500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57EF2-A466-4010-A078-49A86808DDBC}"/>
              </a:ext>
            </a:extLst>
          </p:cNvPr>
          <p:cNvSpPr txBox="1"/>
          <p:nvPr/>
        </p:nvSpPr>
        <p:spPr>
          <a:xfrm>
            <a:off x="4056418" y="1815892"/>
            <a:ext cx="308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Functionality (Jose)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2D05E2-0134-4C7D-94A2-4FDE0E9BFA4F}"/>
              </a:ext>
            </a:extLst>
          </p:cNvPr>
          <p:cNvSpPr txBox="1"/>
          <p:nvPr/>
        </p:nvSpPr>
        <p:spPr>
          <a:xfrm>
            <a:off x="3932111" y="3291232"/>
            <a:ext cx="293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Interface (Jose)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79EF73-91B5-430A-8A88-25339EB737DB}"/>
              </a:ext>
            </a:extLst>
          </p:cNvPr>
          <p:cNvCxnSpPr>
            <a:cxnSpLocks/>
          </p:cNvCxnSpPr>
          <p:nvPr/>
        </p:nvCxnSpPr>
        <p:spPr>
          <a:xfrm>
            <a:off x="3932111" y="2144730"/>
            <a:ext cx="0" cy="10094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4988ED-222E-48E2-AB46-CBE876E9CC10}"/>
              </a:ext>
            </a:extLst>
          </p:cNvPr>
          <p:cNvCxnSpPr>
            <a:cxnSpLocks/>
          </p:cNvCxnSpPr>
          <p:nvPr/>
        </p:nvCxnSpPr>
        <p:spPr>
          <a:xfrm>
            <a:off x="3933703" y="2144730"/>
            <a:ext cx="2933337" cy="29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B2D48F1-D1E7-4579-AE41-6B1A81E3E854}"/>
              </a:ext>
            </a:extLst>
          </p:cNvPr>
          <p:cNvCxnSpPr>
            <a:cxnSpLocks/>
          </p:cNvCxnSpPr>
          <p:nvPr/>
        </p:nvCxnSpPr>
        <p:spPr>
          <a:xfrm>
            <a:off x="3933703" y="3229669"/>
            <a:ext cx="29333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2A0C4D-36DC-47D3-8A17-A008633DB5E4}"/>
              </a:ext>
            </a:extLst>
          </p:cNvPr>
          <p:cNvCxnSpPr>
            <a:cxnSpLocks/>
          </p:cNvCxnSpPr>
          <p:nvPr/>
        </p:nvCxnSpPr>
        <p:spPr>
          <a:xfrm>
            <a:off x="6867039" y="2152901"/>
            <a:ext cx="31916" cy="10473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717926-F7C8-4CAD-B9C0-C37E984B90A9}"/>
              </a:ext>
            </a:extLst>
          </p:cNvPr>
          <p:cNvCxnSpPr>
            <a:cxnSpLocks/>
          </p:cNvCxnSpPr>
          <p:nvPr/>
        </p:nvCxnSpPr>
        <p:spPr>
          <a:xfrm>
            <a:off x="7474346" y="3266491"/>
            <a:ext cx="1592" cy="55146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7D1E45-1DE0-4690-ABFF-3C352E7C1487}"/>
              </a:ext>
            </a:extLst>
          </p:cNvPr>
          <p:cNvCxnSpPr>
            <a:cxnSpLocks/>
          </p:cNvCxnSpPr>
          <p:nvPr/>
        </p:nvCxnSpPr>
        <p:spPr>
          <a:xfrm>
            <a:off x="7475938" y="3266491"/>
            <a:ext cx="1354916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C0F99E-E869-4E86-962B-8CE08D43DF07}"/>
              </a:ext>
            </a:extLst>
          </p:cNvPr>
          <p:cNvCxnSpPr>
            <a:cxnSpLocks/>
          </p:cNvCxnSpPr>
          <p:nvPr/>
        </p:nvCxnSpPr>
        <p:spPr>
          <a:xfrm>
            <a:off x="7474346" y="3817954"/>
            <a:ext cx="1354916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84A711C-FCCA-4F58-9B7F-D7D330834EDC}"/>
              </a:ext>
            </a:extLst>
          </p:cNvPr>
          <p:cNvCxnSpPr>
            <a:cxnSpLocks/>
          </p:cNvCxnSpPr>
          <p:nvPr/>
        </p:nvCxnSpPr>
        <p:spPr>
          <a:xfrm>
            <a:off x="8830854" y="3309393"/>
            <a:ext cx="0" cy="508561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A263084-3FEA-4505-BCF0-B3320BADDEAF}"/>
              </a:ext>
            </a:extLst>
          </p:cNvPr>
          <p:cNvSpPr/>
          <p:nvPr/>
        </p:nvSpPr>
        <p:spPr>
          <a:xfrm>
            <a:off x="4232011" y="3846956"/>
            <a:ext cx="874926" cy="5307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Main Menu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69DDECC-3213-4E64-B4E6-04FAAB47F8CC}"/>
              </a:ext>
            </a:extLst>
          </p:cNvPr>
          <p:cNvCxnSpPr>
            <a:cxnSpLocks/>
          </p:cNvCxnSpPr>
          <p:nvPr/>
        </p:nvCxnSpPr>
        <p:spPr>
          <a:xfrm>
            <a:off x="3939731" y="3601714"/>
            <a:ext cx="0" cy="108493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EE5E72-4F7C-42B9-96A3-588C88DD037C}"/>
              </a:ext>
            </a:extLst>
          </p:cNvPr>
          <p:cNvCxnSpPr>
            <a:cxnSpLocks/>
          </p:cNvCxnSpPr>
          <p:nvPr/>
        </p:nvCxnSpPr>
        <p:spPr>
          <a:xfrm>
            <a:off x="3941323" y="3601714"/>
            <a:ext cx="2933337" cy="2946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C2C1EBB-66C9-4355-8BF1-5EA89911375B}"/>
              </a:ext>
            </a:extLst>
          </p:cNvPr>
          <p:cNvCxnSpPr>
            <a:cxnSpLocks/>
          </p:cNvCxnSpPr>
          <p:nvPr/>
        </p:nvCxnSpPr>
        <p:spPr>
          <a:xfrm>
            <a:off x="3941323" y="4686653"/>
            <a:ext cx="2933337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F04D639-D444-4CC7-8011-5E03ED584F07}"/>
              </a:ext>
            </a:extLst>
          </p:cNvPr>
          <p:cNvCxnSpPr>
            <a:cxnSpLocks/>
          </p:cNvCxnSpPr>
          <p:nvPr/>
        </p:nvCxnSpPr>
        <p:spPr>
          <a:xfrm>
            <a:off x="6874660" y="3639268"/>
            <a:ext cx="0" cy="108493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62A7C1B-2D3E-41C1-9BDA-62DC96314F3D}"/>
              </a:ext>
            </a:extLst>
          </p:cNvPr>
          <p:cNvSpPr/>
          <p:nvPr/>
        </p:nvSpPr>
        <p:spPr>
          <a:xfrm>
            <a:off x="5485107" y="3928971"/>
            <a:ext cx="1011383" cy="3850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  <a:r>
              <a:rPr lang="en-US" dirty="0"/>
              <a:t> 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7252EC7-438D-4D87-A6B5-90CA48F28B05}"/>
              </a:ext>
            </a:extLst>
          </p:cNvPr>
          <p:cNvSpPr/>
          <p:nvPr/>
        </p:nvSpPr>
        <p:spPr>
          <a:xfrm>
            <a:off x="4009128" y="2683999"/>
            <a:ext cx="1320691" cy="40345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Legality of move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AF8E034-9A20-4114-87B9-013FA3353C9A}"/>
              </a:ext>
            </a:extLst>
          </p:cNvPr>
          <p:cNvSpPr/>
          <p:nvPr/>
        </p:nvSpPr>
        <p:spPr>
          <a:xfrm>
            <a:off x="5978495" y="2235042"/>
            <a:ext cx="856626" cy="752203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Move Chess Pieces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9E2E64-DC7C-48B2-9E4E-ADEB0EDEA4E5}"/>
              </a:ext>
            </a:extLst>
          </p:cNvPr>
          <p:cNvCxnSpPr>
            <a:cxnSpLocks/>
          </p:cNvCxnSpPr>
          <p:nvPr/>
        </p:nvCxnSpPr>
        <p:spPr>
          <a:xfrm>
            <a:off x="6898955" y="3229669"/>
            <a:ext cx="535324" cy="146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009231E-8301-49F6-A952-84DB200D590A}"/>
              </a:ext>
            </a:extLst>
          </p:cNvPr>
          <p:cNvCxnSpPr>
            <a:cxnSpLocks/>
          </p:cNvCxnSpPr>
          <p:nvPr/>
        </p:nvCxnSpPr>
        <p:spPr>
          <a:xfrm flipV="1">
            <a:off x="6929442" y="3817954"/>
            <a:ext cx="504837" cy="167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3ECAFA2-06C2-49AF-BB3C-2C39ADB8F516}"/>
              </a:ext>
            </a:extLst>
          </p:cNvPr>
          <p:cNvSpPr txBox="1"/>
          <p:nvPr/>
        </p:nvSpPr>
        <p:spPr>
          <a:xfrm>
            <a:off x="7516005" y="3328152"/>
            <a:ext cx="166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5453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79DB-D503-4ABC-97E4-C062A4C9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 Functionality/User Interface Flowchart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5E7CCC-EF61-4098-9CCC-84145E0D5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4" r="14451"/>
          <a:stretch/>
        </p:blipFill>
        <p:spPr bwMode="auto">
          <a:xfrm>
            <a:off x="1302327" y="2768783"/>
            <a:ext cx="6784110" cy="335234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96376-C543-49A1-9B8E-4C38A671D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4" b="18604"/>
          <a:stretch/>
        </p:blipFill>
        <p:spPr bwMode="auto">
          <a:xfrm>
            <a:off x="5715592" y="2181865"/>
            <a:ext cx="2134728" cy="4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6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8EEB-10BA-40EA-AE13-C573EE19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 Functionality/User Interface Results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0D4983-736F-440A-A65A-B365E19742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6213"/>
          <a:stretch/>
        </p:blipFill>
        <p:spPr bwMode="auto">
          <a:xfrm>
            <a:off x="4407981" y="2875964"/>
            <a:ext cx="1887235" cy="30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532C328-2F55-47BE-8D92-62CD2A16E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" b="6535"/>
          <a:stretch/>
        </p:blipFill>
        <p:spPr bwMode="auto">
          <a:xfrm>
            <a:off x="6396400" y="2888072"/>
            <a:ext cx="1898446" cy="304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8BA450-EF7B-4457-A7BC-EDB5093CB7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47" t="42061" r="18470" b="12351"/>
          <a:stretch/>
        </p:blipFill>
        <p:spPr>
          <a:xfrm>
            <a:off x="457200" y="2862660"/>
            <a:ext cx="1699009" cy="3071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53E7D-774F-465C-AA9F-BB2EE68BA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160" y="2658382"/>
            <a:ext cx="1883637" cy="33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8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D576-D6CE-4103-AC54-793FFCC1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3320-4578-4128-9389-0179B99E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/>
              <a:t>403 Deliverables </a:t>
            </a:r>
          </a:p>
          <a:p>
            <a:r>
              <a:rPr lang="en-US" sz="2400"/>
              <a:t>Convolutional Neural Network</a:t>
            </a:r>
          </a:p>
          <a:p>
            <a:pPr lvl="1"/>
            <a:r>
              <a:rPr lang="en-US" sz="2000" dirty="0"/>
              <a:t>Recognize Board State and Pieces</a:t>
            </a:r>
          </a:p>
          <a:p>
            <a:pPr lvl="1"/>
            <a:r>
              <a:rPr lang="en-US" sz="2000"/>
              <a:t>Independent</a:t>
            </a:r>
            <a:r>
              <a:rPr lang="en-US" sz="2000" dirty="0"/>
              <a:t> Piece</a:t>
            </a:r>
            <a:r>
              <a:rPr lang="en-US" sz="2000"/>
              <a:t> Movement</a:t>
            </a:r>
          </a:p>
          <a:p>
            <a:pPr lvl="1"/>
            <a:r>
              <a:rPr lang="en-US" sz="2000"/>
              <a:t>Elo Rating of around 1300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400"/>
              <a:t> Integration With Microsoft Azure</a:t>
            </a:r>
          </a:p>
          <a:p>
            <a:pPr lvl="1"/>
            <a:r>
              <a:rPr lang="en-US" sz="2000"/>
              <a:t>Neural network will reside on the Microsoft Azure servers for faster processing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263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D0D6-A9AD-454D-92DC-B5EE00B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872A8-FA88-4125-9671-96F23A0A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673" y="2242114"/>
            <a:ext cx="1807814" cy="3099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F2DE77-3777-4B3A-895B-AC086A06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3" y="2242114"/>
            <a:ext cx="4203297" cy="30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20676</TotalTime>
  <Words>739</Words>
  <Application>Microsoft Office PowerPoint</Application>
  <PresentationFormat>On-screen Show (4:3)</PresentationFormat>
  <Paragraphs>205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Myriad Pro</vt:lpstr>
      <vt:lpstr>Office Theme</vt:lpstr>
      <vt:lpstr>Rogue Chess Team 15: Travis Head, Jose Herrera Sponsor: Prunav Dhulipala </vt:lpstr>
      <vt:lpstr>Problem Overview</vt:lpstr>
      <vt:lpstr>Problem Overview</vt:lpstr>
      <vt:lpstr>System Overview</vt:lpstr>
      <vt:lpstr>Game Functionality Subsystem</vt:lpstr>
      <vt:lpstr>Game Functionality/User Interface Flowchart</vt:lpstr>
      <vt:lpstr>Game Functionality/User Interface Results</vt:lpstr>
      <vt:lpstr>Artificial Intelligence Subsystem</vt:lpstr>
      <vt:lpstr>Artificial Intelligence Results</vt:lpstr>
      <vt:lpstr>Execution plan</vt:lpstr>
      <vt:lpstr>Validation plan</vt:lpstr>
      <vt:lpstr>Remaining Tasks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Herrera, Jose</cp:lastModifiedBy>
  <cp:revision>61</cp:revision>
  <dcterms:created xsi:type="dcterms:W3CDTF">2013-06-18T16:37:55Z</dcterms:created>
  <dcterms:modified xsi:type="dcterms:W3CDTF">2022-08-29T20:11:52Z</dcterms:modified>
</cp:coreProperties>
</file>