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0" r:id="rId4"/>
    <p:sldId id="277" r:id="rId5"/>
    <p:sldId id="282" r:id="rId6"/>
    <p:sldId id="283" r:id="rId7"/>
    <p:sldId id="285" r:id="rId8"/>
    <p:sldId id="276" r:id="rId9"/>
    <p:sldId id="278" r:id="rId10"/>
    <p:sldId id="279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Herrera" initials="JH" lastIdx="1" clrIdx="0">
    <p:extLst>
      <p:ext uri="{19B8F6BF-5375-455C-9EA6-DF929625EA0E}">
        <p15:presenceInfo xmlns:p15="http://schemas.microsoft.com/office/powerpoint/2012/main" userId="ac690c4c6e86ad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E1AE6-6944-416C-96D5-B3D4D7D87458}" v="997" dt="2022-02-23T05:37:41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5244" autoAdjust="0"/>
  </p:normalViewPr>
  <p:slideViewPr>
    <p:cSldViewPr snapToGrid="0" snapToObjects="1">
      <p:cViewPr>
        <p:scale>
          <a:sx n="97" d="100"/>
          <a:sy n="97" d="100"/>
        </p:scale>
        <p:origin x="1037" y="-5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Head" userId="85472464c2d5d176" providerId="LiveId" clId="{08CE1AE6-6944-416C-96D5-B3D4D7D87458}"/>
    <pc:docChg chg="undo custSel addSld delSld modSld">
      <pc:chgData name="Travis Head" userId="85472464c2d5d176" providerId="LiveId" clId="{08CE1AE6-6944-416C-96D5-B3D4D7D87458}" dt="2022-02-23T05:37:41.271" v="1094" actId="14734"/>
      <pc:docMkLst>
        <pc:docMk/>
      </pc:docMkLst>
      <pc:sldChg chg="modSp mod">
        <pc:chgData name="Travis Head" userId="85472464c2d5d176" providerId="LiveId" clId="{08CE1AE6-6944-416C-96D5-B3D4D7D87458}" dt="2022-02-23T04:50:26.427" v="745" actId="255"/>
        <pc:sldMkLst>
          <pc:docMk/>
          <pc:sldMk cId="2351466088" sldId="257"/>
        </pc:sldMkLst>
        <pc:spChg chg="mod">
          <ac:chgData name="Travis Head" userId="85472464c2d5d176" providerId="LiveId" clId="{08CE1AE6-6944-416C-96D5-B3D4D7D87458}" dt="2022-02-23T00:58:27.987" v="1" actId="27636"/>
          <ac:spMkLst>
            <pc:docMk/>
            <pc:sldMk cId="2351466088" sldId="257"/>
            <ac:spMk id="2" creationId="{00000000-0000-0000-0000-000000000000}"/>
          </ac:spMkLst>
        </pc:spChg>
        <pc:spChg chg="mod">
          <ac:chgData name="Travis Head" userId="85472464c2d5d176" providerId="LiveId" clId="{08CE1AE6-6944-416C-96D5-B3D4D7D87458}" dt="2022-02-23T04:50:26.427" v="745" actId="255"/>
          <ac:spMkLst>
            <pc:docMk/>
            <pc:sldMk cId="2351466088" sldId="257"/>
            <ac:spMk id="3" creationId="{00000000-0000-0000-0000-000000000000}"/>
          </ac:spMkLst>
        </pc:spChg>
        <pc:picChg chg="mod">
          <ac:chgData name="Travis Head" userId="85472464c2d5d176" providerId="LiveId" clId="{08CE1AE6-6944-416C-96D5-B3D4D7D87458}" dt="2022-02-23T02:03:19.107" v="616" actId="1076"/>
          <ac:picMkLst>
            <pc:docMk/>
            <pc:sldMk cId="2351466088" sldId="257"/>
            <ac:picMk id="6" creationId="{F94CE863-381B-42B0-A9E4-FF526C7A1C8C}"/>
          </ac:picMkLst>
        </pc:picChg>
      </pc:sldChg>
      <pc:sldChg chg="modSp mod">
        <pc:chgData name="Travis Head" userId="85472464c2d5d176" providerId="LiveId" clId="{08CE1AE6-6944-416C-96D5-B3D4D7D87458}" dt="2022-02-23T01:06:15.156" v="194" actId="12"/>
        <pc:sldMkLst>
          <pc:docMk/>
          <pc:sldMk cId="1810629760" sldId="276"/>
        </pc:sldMkLst>
        <pc:spChg chg="mod">
          <ac:chgData name="Travis Head" userId="85472464c2d5d176" providerId="LiveId" clId="{08CE1AE6-6944-416C-96D5-B3D4D7D87458}" dt="2022-02-23T01:06:15.156" v="194" actId="12"/>
          <ac:spMkLst>
            <pc:docMk/>
            <pc:sldMk cId="1810629760" sldId="276"/>
            <ac:spMk id="3" creationId="{00000000-0000-0000-0000-000000000000}"/>
          </ac:spMkLst>
        </pc:spChg>
      </pc:sldChg>
      <pc:sldChg chg="addSp delSp modSp mod">
        <pc:chgData name="Travis Head" userId="85472464c2d5d176" providerId="LiveId" clId="{08CE1AE6-6944-416C-96D5-B3D4D7D87458}" dt="2022-02-23T04:41:13.304" v="715" actId="1076"/>
        <pc:sldMkLst>
          <pc:docMk/>
          <pc:sldMk cId="788870923" sldId="277"/>
        </pc:sldMkLst>
        <pc:spChg chg="mod">
          <ac:chgData name="Travis Head" userId="85472464c2d5d176" providerId="LiveId" clId="{08CE1AE6-6944-416C-96D5-B3D4D7D87458}" dt="2022-02-23T01:12:04.712" v="246" actId="27636"/>
          <ac:spMkLst>
            <pc:docMk/>
            <pc:sldMk cId="788870923" sldId="277"/>
            <ac:spMk id="2" creationId="{00000000-0000-0000-0000-000000000000}"/>
          </ac:spMkLst>
        </pc:spChg>
        <pc:spChg chg="del">
          <ac:chgData name="Travis Head" userId="85472464c2d5d176" providerId="LiveId" clId="{08CE1AE6-6944-416C-96D5-B3D4D7D87458}" dt="2022-02-23T04:31:02.631" v="697" actId="478"/>
          <ac:spMkLst>
            <pc:docMk/>
            <pc:sldMk cId="788870923" sldId="277"/>
            <ac:spMk id="3" creationId="{AA838B30-B373-4F25-B79C-71CBF1131F0D}"/>
          </ac:spMkLst>
        </pc:spChg>
        <pc:spChg chg="del mod">
          <ac:chgData name="Travis Head" userId="85472464c2d5d176" providerId="LiveId" clId="{08CE1AE6-6944-416C-96D5-B3D4D7D87458}" dt="2022-02-23T04:31:03.723" v="698" actId="478"/>
          <ac:spMkLst>
            <pc:docMk/>
            <pc:sldMk cId="788870923" sldId="277"/>
            <ac:spMk id="4" creationId="{B833D79A-0834-444F-B225-7A138019DFD8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6" creationId="{B2FE633F-E359-437A-B7AE-70CF23D2DC2A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7" creationId="{648126BB-D6D8-469F-8DDA-1FA3D950F591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8" creationId="{006A13DB-764E-490B-978B-8F289152098F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9" creationId="{E1774C40-2CBA-4942-947F-3EE3363F319D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10" creationId="{68E4E867-8117-4FE5-91C5-9F7C87C3AACA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11" creationId="{C4ABD2C8-6F91-4291-9E72-D6B90E7F361E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12" creationId="{E7B5B247-E102-470F-AA0F-8FDAC67B165E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13" creationId="{57C7D0CA-ECC6-42AB-B600-B5CDE80B1E0E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14" creationId="{CD9B3E2E-6990-41C6-8DF7-BE2E967212CB}"/>
          </ac:spMkLst>
        </pc:spChg>
        <pc:spChg chg="del">
          <ac:chgData name="Travis Head" userId="85472464c2d5d176" providerId="LiveId" clId="{08CE1AE6-6944-416C-96D5-B3D4D7D87458}" dt="2022-02-23T04:30:54.070" v="695" actId="478"/>
          <ac:spMkLst>
            <pc:docMk/>
            <pc:sldMk cId="788870923" sldId="277"/>
            <ac:spMk id="15" creationId="{6358A2C8-164C-444B-8BC6-7A2D898D92C6}"/>
          </ac:spMkLst>
        </pc:spChg>
        <pc:picChg chg="add del mod">
          <ac:chgData name="Travis Head" userId="85472464c2d5d176" providerId="LiveId" clId="{08CE1AE6-6944-416C-96D5-B3D4D7D87458}" dt="2022-02-23T04:32:38.222" v="702" actId="478"/>
          <ac:picMkLst>
            <pc:docMk/>
            <pc:sldMk cId="788870923" sldId="277"/>
            <ac:picMk id="1026" creationId="{0DCD19B3-0E58-4652-8576-C40FDF3F352D}"/>
          </ac:picMkLst>
        </pc:picChg>
        <pc:picChg chg="add mod">
          <ac:chgData name="Travis Head" userId="85472464c2d5d176" providerId="LiveId" clId="{08CE1AE6-6944-416C-96D5-B3D4D7D87458}" dt="2022-02-23T04:32:52.333" v="705" actId="1076"/>
          <ac:picMkLst>
            <pc:docMk/>
            <pc:sldMk cId="788870923" sldId="277"/>
            <ac:picMk id="1028" creationId="{562179D1-AFBB-4269-8B06-FA2EB2A54F1D}"/>
          </ac:picMkLst>
        </pc:picChg>
        <pc:picChg chg="add del mod">
          <ac:chgData name="Travis Head" userId="85472464c2d5d176" providerId="LiveId" clId="{08CE1AE6-6944-416C-96D5-B3D4D7D87458}" dt="2022-02-23T04:39:22.500" v="712"/>
          <ac:picMkLst>
            <pc:docMk/>
            <pc:sldMk cId="788870923" sldId="277"/>
            <ac:picMk id="1030" creationId="{2C20033C-650F-47C5-9CD3-1D055FEB5B8E}"/>
          </ac:picMkLst>
        </pc:picChg>
        <pc:picChg chg="add mod">
          <ac:chgData name="Travis Head" userId="85472464c2d5d176" providerId="LiveId" clId="{08CE1AE6-6944-416C-96D5-B3D4D7D87458}" dt="2022-02-23T04:41:13.304" v="715" actId="1076"/>
          <ac:picMkLst>
            <pc:docMk/>
            <pc:sldMk cId="788870923" sldId="277"/>
            <ac:picMk id="1032" creationId="{3E63FB9E-109D-49A0-83BD-D67938A84590}"/>
          </ac:picMkLst>
        </pc:picChg>
      </pc:sldChg>
      <pc:sldChg chg="modSp mod">
        <pc:chgData name="Travis Head" userId="85472464c2d5d176" providerId="LiveId" clId="{08CE1AE6-6944-416C-96D5-B3D4D7D87458}" dt="2022-02-23T05:37:41.271" v="1094" actId="14734"/>
        <pc:sldMkLst>
          <pc:docMk/>
          <pc:sldMk cId="3709083976" sldId="278"/>
        </pc:sldMkLst>
        <pc:graphicFrameChg chg="mod modGraphic">
          <ac:chgData name="Travis Head" userId="85472464c2d5d176" providerId="LiveId" clId="{08CE1AE6-6944-416C-96D5-B3D4D7D87458}" dt="2022-02-23T05:37:41.271" v="1094" actId="14734"/>
          <ac:graphicFrameMkLst>
            <pc:docMk/>
            <pc:sldMk cId="3709083976" sldId="278"/>
            <ac:graphicFrameMk id="4" creationId="{A8189411-17A0-46C9-A058-34933C6C01FC}"/>
          </ac:graphicFrameMkLst>
        </pc:graphicFrameChg>
      </pc:sldChg>
      <pc:sldChg chg="modSp mod">
        <pc:chgData name="Travis Head" userId="85472464c2d5d176" providerId="LiveId" clId="{08CE1AE6-6944-416C-96D5-B3D4D7D87458}" dt="2022-02-23T01:09:53.594" v="227" actId="14734"/>
        <pc:sldMkLst>
          <pc:docMk/>
          <pc:sldMk cId="1160868006" sldId="279"/>
        </pc:sldMkLst>
        <pc:graphicFrameChg chg="modGraphic">
          <ac:chgData name="Travis Head" userId="85472464c2d5d176" providerId="LiveId" clId="{08CE1AE6-6944-416C-96D5-B3D4D7D87458}" dt="2022-02-23T01:09:53.594" v="227" actId="14734"/>
          <ac:graphicFrameMkLst>
            <pc:docMk/>
            <pc:sldMk cId="1160868006" sldId="279"/>
            <ac:graphicFrameMk id="7" creationId="{EC9E97AB-E81D-455E-8F9A-09D6CF70BC41}"/>
          </ac:graphicFrameMkLst>
        </pc:graphicFrameChg>
      </pc:sldChg>
      <pc:sldChg chg="delSp modSp mod">
        <pc:chgData name="Travis Head" userId="85472464c2d5d176" providerId="LiveId" clId="{08CE1AE6-6944-416C-96D5-B3D4D7D87458}" dt="2022-02-23T04:49:38.769" v="744" actId="478"/>
        <pc:sldMkLst>
          <pc:docMk/>
          <pc:sldMk cId="3071448517" sldId="280"/>
        </pc:sldMkLst>
        <pc:spChg chg="mod">
          <ac:chgData name="Travis Head" userId="85472464c2d5d176" providerId="LiveId" clId="{08CE1AE6-6944-416C-96D5-B3D4D7D87458}" dt="2022-02-23T04:34:01.125" v="708" actId="20577"/>
          <ac:spMkLst>
            <pc:docMk/>
            <pc:sldMk cId="3071448517" sldId="280"/>
            <ac:spMk id="3" creationId="{00000000-0000-0000-0000-000000000000}"/>
          </ac:spMkLst>
        </pc:spChg>
        <pc:graphicFrameChg chg="modGraphic">
          <ac:chgData name="Travis Head" userId="85472464c2d5d176" providerId="LiveId" clId="{08CE1AE6-6944-416C-96D5-B3D4D7D87458}" dt="2022-02-23T02:05:11.522" v="681" actId="255"/>
          <ac:graphicFrameMkLst>
            <pc:docMk/>
            <pc:sldMk cId="3071448517" sldId="280"/>
            <ac:graphicFrameMk id="7" creationId="{1C5DD1AB-D6AE-44AB-B76B-91AC30F573AA}"/>
          </ac:graphicFrameMkLst>
        </pc:graphicFrameChg>
        <pc:picChg chg="del mod">
          <ac:chgData name="Travis Head" userId="85472464c2d5d176" providerId="LiveId" clId="{08CE1AE6-6944-416C-96D5-B3D4D7D87458}" dt="2022-02-23T02:05:29.456" v="684" actId="478"/>
          <ac:picMkLst>
            <pc:docMk/>
            <pc:sldMk cId="3071448517" sldId="280"/>
            <ac:picMk id="9" creationId="{7E733E95-9FC0-44BF-BA31-1B204629F44F}"/>
          </ac:picMkLst>
        </pc:picChg>
        <pc:picChg chg="del mod">
          <ac:chgData name="Travis Head" userId="85472464c2d5d176" providerId="LiveId" clId="{08CE1AE6-6944-416C-96D5-B3D4D7D87458}" dt="2022-02-23T04:49:38.769" v="744" actId="478"/>
          <ac:picMkLst>
            <pc:docMk/>
            <pc:sldMk cId="3071448517" sldId="280"/>
            <ac:picMk id="4100" creationId="{7F2FAB26-7086-4FED-A02D-395379169754}"/>
          </ac:picMkLst>
        </pc:picChg>
      </pc:sldChg>
      <pc:sldChg chg="modSp mod">
        <pc:chgData name="Travis Head" userId="85472464c2d5d176" providerId="LiveId" clId="{08CE1AE6-6944-416C-96D5-B3D4D7D87458}" dt="2022-02-23T05:06:04.081" v="925" actId="255"/>
        <pc:sldMkLst>
          <pc:docMk/>
          <pc:sldMk cId="4154977895" sldId="281"/>
        </pc:sldMkLst>
        <pc:graphicFrameChg chg="modGraphic">
          <ac:chgData name="Travis Head" userId="85472464c2d5d176" providerId="LiveId" clId="{08CE1AE6-6944-416C-96D5-B3D4D7D87458}" dt="2022-02-23T05:06:04.081" v="925" actId="255"/>
          <ac:graphicFrameMkLst>
            <pc:docMk/>
            <pc:sldMk cId="4154977895" sldId="281"/>
            <ac:graphicFrameMk id="4" creationId="{E07CDA95-5B71-4BD6-9D94-CE734A3A8AA3}"/>
          </ac:graphicFrameMkLst>
        </pc:graphicFrameChg>
      </pc:sldChg>
      <pc:sldChg chg="delSp modSp mod">
        <pc:chgData name="Travis Head" userId="85472464c2d5d176" providerId="LiveId" clId="{08CE1AE6-6944-416C-96D5-B3D4D7D87458}" dt="2022-02-23T04:50:55.646" v="749" actId="27636"/>
        <pc:sldMkLst>
          <pc:docMk/>
          <pc:sldMk cId="1921986857" sldId="282"/>
        </pc:sldMkLst>
        <pc:spChg chg="mod">
          <ac:chgData name="Travis Head" userId="85472464c2d5d176" providerId="LiveId" clId="{08CE1AE6-6944-416C-96D5-B3D4D7D87458}" dt="2022-02-23T04:50:55.646" v="749" actId="27636"/>
          <ac:spMkLst>
            <pc:docMk/>
            <pc:sldMk cId="1921986857" sldId="282"/>
            <ac:spMk id="3" creationId="{17AC1EBD-88C2-46DF-9368-037AE42BE253}"/>
          </ac:spMkLst>
        </pc:spChg>
        <pc:picChg chg="mod">
          <ac:chgData name="Travis Head" userId="85472464c2d5d176" providerId="LiveId" clId="{08CE1AE6-6944-416C-96D5-B3D4D7D87458}" dt="2022-02-23T04:47:28.307" v="739" actId="14100"/>
          <ac:picMkLst>
            <pc:docMk/>
            <pc:sldMk cId="1921986857" sldId="282"/>
            <ac:picMk id="5122" creationId="{15AD10F2-A8F7-4163-B973-E0AD3D7BD944}"/>
          </ac:picMkLst>
        </pc:picChg>
        <pc:picChg chg="mod">
          <ac:chgData name="Travis Head" userId="85472464c2d5d176" providerId="LiveId" clId="{08CE1AE6-6944-416C-96D5-B3D4D7D87458}" dt="2022-02-23T04:47:48.452" v="742" actId="1076"/>
          <ac:picMkLst>
            <pc:docMk/>
            <pc:sldMk cId="1921986857" sldId="282"/>
            <ac:picMk id="5126" creationId="{0717F66A-00C0-4D02-B608-7A694A4515A5}"/>
          </ac:picMkLst>
        </pc:picChg>
        <pc:picChg chg="del mod">
          <ac:chgData name="Travis Head" userId="85472464c2d5d176" providerId="LiveId" clId="{08CE1AE6-6944-416C-96D5-B3D4D7D87458}" dt="2022-02-23T04:47:24.061" v="737" actId="478"/>
          <ac:picMkLst>
            <pc:docMk/>
            <pc:sldMk cId="1921986857" sldId="282"/>
            <ac:picMk id="5128" creationId="{2A8FFF58-2CCF-49E5-BBA1-9CDC54204A6E}"/>
          </ac:picMkLst>
        </pc:picChg>
      </pc:sldChg>
      <pc:sldChg chg="modSp mod">
        <pc:chgData name="Travis Head" userId="85472464c2d5d176" providerId="LiveId" clId="{08CE1AE6-6944-416C-96D5-B3D4D7D87458}" dt="2022-02-23T04:54:23.072" v="822" actId="20577"/>
        <pc:sldMkLst>
          <pc:docMk/>
          <pc:sldMk cId="1697998452" sldId="283"/>
        </pc:sldMkLst>
        <pc:spChg chg="mod">
          <ac:chgData name="Travis Head" userId="85472464c2d5d176" providerId="LiveId" clId="{08CE1AE6-6944-416C-96D5-B3D4D7D87458}" dt="2022-02-23T04:54:23.072" v="822" actId="20577"/>
          <ac:spMkLst>
            <pc:docMk/>
            <pc:sldMk cId="1697998452" sldId="283"/>
            <ac:spMk id="3" creationId="{D50CDCB1-A7F8-4A27-A351-A6F3850A5758}"/>
          </ac:spMkLst>
        </pc:spChg>
      </pc:sldChg>
      <pc:sldChg chg="addSp delSp modSp del mod modClrScheme chgLayout">
        <pc:chgData name="Travis Head" userId="85472464c2d5d176" providerId="LiveId" clId="{08CE1AE6-6944-416C-96D5-B3D4D7D87458}" dt="2022-02-23T01:11:47.209" v="244" actId="47"/>
        <pc:sldMkLst>
          <pc:docMk/>
          <pc:sldMk cId="3474159171" sldId="284"/>
        </pc:sldMkLst>
        <pc:spChg chg="mod ord">
          <ac:chgData name="Travis Head" userId="85472464c2d5d176" providerId="LiveId" clId="{08CE1AE6-6944-416C-96D5-B3D4D7D87458}" dt="2022-02-23T01:04:30.019" v="164" actId="1076"/>
          <ac:spMkLst>
            <pc:docMk/>
            <pc:sldMk cId="3474159171" sldId="284"/>
            <ac:spMk id="2" creationId="{200D7A0F-23BE-416C-A88F-98F49A2E0A31}"/>
          </ac:spMkLst>
        </pc:spChg>
        <pc:spChg chg="del">
          <ac:chgData name="Travis Head" userId="85472464c2d5d176" providerId="LiveId" clId="{08CE1AE6-6944-416C-96D5-B3D4D7D87458}" dt="2022-02-23T01:00:12.955" v="3"/>
          <ac:spMkLst>
            <pc:docMk/>
            <pc:sldMk cId="3474159171" sldId="284"/>
            <ac:spMk id="3" creationId="{7CBE77FE-838F-407A-B88E-4E6B47F56D83}"/>
          </ac:spMkLst>
        </pc:spChg>
        <pc:spChg chg="add del mod">
          <ac:chgData name="Travis Head" userId="85472464c2d5d176" providerId="LiveId" clId="{08CE1AE6-6944-416C-96D5-B3D4D7D87458}" dt="2022-02-23T01:00:42.817" v="8"/>
          <ac:spMkLst>
            <pc:docMk/>
            <pc:sldMk cId="3474159171" sldId="284"/>
            <ac:spMk id="4" creationId="{86AD2A4C-D616-4912-A6BF-254A92E0A57C}"/>
          </ac:spMkLst>
        </pc:spChg>
        <pc:spChg chg="add mod">
          <ac:chgData name="Travis Head" userId="85472464c2d5d176" providerId="LiveId" clId="{08CE1AE6-6944-416C-96D5-B3D4D7D87458}" dt="2022-02-23T01:05:23.868" v="170" actId="5793"/>
          <ac:spMkLst>
            <pc:docMk/>
            <pc:sldMk cId="3474159171" sldId="284"/>
            <ac:spMk id="73" creationId="{11F3DCE5-2C17-4BBE-9E59-65F7BC597CAE}"/>
          </ac:spMkLst>
        </pc:spChg>
        <pc:picChg chg="add del mod">
          <ac:chgData name="Travis Head" userId="85472464c2d5d176" providerId="LiveId" clId="{08CE1AE6-6944-416C-96D5-B3D4D7D87458}" dt="2022-02-23T01:00:24.803" v="7" actId="478"/>
          <ac:picMkLst>
            <pc:docMk/>
            <pc:sldMk cId="3474159171" sldId="284"/>
            <ac:picMk id="1026" creationId="{DBCE95B0-BC34-415A-A87E-C97CABE2C37F}"/>
          </ac:picMkLst>
        </pc:picChg>
        <pc:picChg chg="add mod">
          <ac:chgData name="Travis Head" userId="85472464c2d5d176" providerId="LiveId" clId="{08CE1AE6-6944-416C-96D5-B3D4D7D87458}" dt="2022-02-23T01:01:20.234" v="15" actId="26606"/>
          <ac:picMkLst>
            <pc:docMk/>
            <pc:sldMk cId="3474159171" sldId="284"/>
            <ac:picMk id="1028" creationId="{35DD06FF-ACCB-4296-81F9-C018586611E4}"/>
          </ac:picMkLst>
        </pc:picChg>
      </pc:sldChg>
      <pc:sldChg chg="addSp delSp modSp new mod modClrScheme chgLayout">
        <pc:chgData name="Travis Head" userId="85472464c2d5d176" providerId="LiveId" clId="{08CE1AE6-6944-416C-96D5-B3D4D7D87458}" dt="2022-02-23T05:05:06.588" v="924" actId="20577"/>
        <pc:sldMkLst>
          <pc:docMk/>
          <pc:sldMk cId="3426872802" sldId="285"/>
        </pc:sldMkLst>
        <pc:spChg chg="add del mod">
          <ac:chgData name="Travis Head" userId="85472464c2d5d176" providerId="LiveId" clId="{08CE1AE6-6944-416C-96D5-B3D4D7D87458}" dt="2022-02-23T01:11:30.280" v="241"/>
          <ac:spMkLst>
            <pc:docMk/>
            <pc:sldMk cId="3426872802" sldId="285"/>
            <ac:spMk id="2" creationId="{896636BD-EE84-4A56-9B10-F0C3886AA77B}"/>
          </ac:spMkLst>
        </pc:spChg>
        <pc:spChg chg="add del mod">
          <ac:chgData name="Travis Head" userId="85472464c2d5d176" providerId="LiveId" clId="{08CE1AE6-6944-416C-96D5-B3D4D7D87458}" dt="2022-02-23T05:05:06.588" v="924" actId="20577"/>
          <ac:spMkLst>
            <pc:docMk/>
            <pc:sldMk cId="3426872802" sldId="285"/>
            <ac:spMk id="3" creationId="{EB3B1A62-10F0-443B-9A88-8D95040E7B53}"/>
          </ac:spMkLst>
        </pc:spChg>
        <pc:spChg chg="add del mod">
          <ac:chgData name="Travis Head" userId="85472464c2d5d176" providerId="LiveId" clId="{08CE1AE6-6944-416C-96D5-B3D4D7D87458}" dt="2022-02-23T01:10:40.617" v="229" actId="26606"/>
          <ac:spMkLst>
            <pc:docMk/>
            <pc:sldMk cId="3426872802" sldId="285"/>
            <ac:spMk id="8" creationId="{BEB08F27-E70D-4218-AD23-E0840214F344}"/>
          </ac:spMkLst>
        </pc:spChg>
        <pc:spChg chg="add del mod">
          <ac:chgData name="Travis Head" userId="85472464c2d5d176" providerId="LiveId" clId="{08CE1AE6-6944-416C-96D5-B3D4D7D87458}" dt="2022-02-23T01:10:40.617" v="229" actId="26606"/>
          <ac:spMkLst>
            <pc:docMk/>
            <pc:sldMk cId="3426872802" sldId="285"/>
            <ac:spMk id="10" creationId="{D9C9C19D-E2B8-4CF8-83F7-9E6D85059ED0}"/>
          </ac:spMkLst>
        </pc:spChg>
        <pc:spChg chg="add del mod">
          <ac:chgData name="Travis Head" userId="85472464c2d5d176" providerId="LiveId" clId="{08CE1AE6-6944-416C-96D5-B3D4D7D87458}" dt="2022-02-23T01:10:40.617" v="229" actId="26606"/>
          <ac:spMkLst>
            <pc:docMk/>
            <pc:sldMk cId="3426872802" sldId="285"/>
            <ac:spMk id="12" creationId="{3C07F18A-6496-4917-A597-F962ED028DD2}"/>
          </ac:spMkLst>
        </pc:spChg>
        <pc:picChg chg="del mod">
          <ac:chgData name="Travis Head" userId="85472464c2d5d176" providerId="LiveId" clId="{08CE1AE6-6944-416C-96D5-B3D4D7D87458}" dt="2022-02-23T02:15:38.486" v="694" actId="478"/>
          <ac:picMkLst>
            <pc:docMk/>
            <pc:sldMk cId="3426872802" sldId="285"/>
            <ac:picMk id="5" creationId="{39688F59-97CE-4945-B7F9-A3B993B67071}"/>
          </ac:picMkLst>
        </pc:picChg>
        <pc:picChg chg="add mod">
          <ac:chgData name="Travis Head" userId="85472464c2d5d176" providerId="LiveId" clId="{08CE1AE6-6944-416C-96D5-B3D4D7D87458}" dt="2022-02-23T01:11:41.041" v="243" actId="14100"/>
          <ac:picMkLst>
            <pc:docMk/>
            <pc:sldMk cId="3426872802" sldId="285"/>
            <ac:picMk id="7" creationId="{1A83475A-05AD-4ED7-8529-ABA26187D505}"/>
          </ac:picMkLst>
        </pc:picChg>
      </pc:sldChg>
    </pc:docChg>
  </pc:docChgLst>
  <pc:docChgLst>
    <pc:chgData name="Jose Herrera" userId="ac690c4c6e86adf3" providerId="LiveId" clId="{DE4CD84E-E3DD-415C-AC6C-6C3D7102941E}"/>
    <pc:docChg chg="undo redo custSel addSld delSld modSld sldOrd">
      <pc:chgData name="Jose Herrera" userId="ac690c4c6e86adf3" providerId="LiveId" clId="{DE4CD84E-E3DD-415C-AC6C-6C3D7102941E}" dt="2022-02-23T05:57:18.756" v="3907" actId="14734"/>
      <pc:docMkLst>
        <pc:docMk/>
      </pc:docMkLst>
      <pc:sldChg chg="modSp mod">
        <pc:chgData name="Jose Herrera" userId="ac690c4c6e86adf3" providerId="LiveId" clId="{DE4CD84E-E3DD-415C-AC6C-6C3D7102941E}" dt="2022-02-21T15:04:57.752" v="122" actId="20577"/>
        <pc:sldMkLst>
          <pc:docMk/>
          <pc:sldMk cId="1628571770" sldId="256"/>
        </pc:sldMkLst>
        <pc:spChg chg="mod">
          <ac:chgData name="Jose Herrera" userId="ac690c4c6e86adf3" providerId="LiveId" clId="{DE4CD84E-E3DD-415C-AC6C-6C3D7102941E}" dt="2022-02-21T15:04:57.752" v="122" actId="20577"/>
          <ac:spMkLst>
            <pc:docMk/>
            <pc:sldMk cId="1628571770" sldId="256"/>
            <ac:spMk id="2" creationId="{00000000-0000-0000-0000-000000000000}"/>
          </ac:spMkLst>
        </pc:spChg>
      </pc:sldChg>
      <pc:sldChg chg="addSp delSp modSp mod">
        <pc:chgData name="Jose Herrera" userId="ac690c4c6e86adf3" providerId="LiveId" clId="{DE4CD84E-E3DD-415C-AC6C-6C3D7102941E}" dt="2022-02-23T01:56:57.832" v="3406" actId="313"/>
        <pc:sldMkLst>
          <pc:docMk/>
          <pc:sldMk cId="2351466088" sldId="257"/>
        </pc:sldMkLst>
        <pc:spChg chg="mod">
          <ac:chgData name="Jose Herrera" userId="ac690c4c6e86adf3" providerId="LiveId" clId="{DE4CD84E-E3DD-415C-AC6C-6C3D7102941E}" dt="2022-02-23T01:56:57.832" v="3406" actId="313"/>
          <ac:spMkLst>
            <pc:docMk/>
            <pc:sldMk cId="2351466088" sldId="257"/>
            <ac:spMk id="3" creationId="{00000000-0000-0000-0000-000000000000}"/>
          </ac:spMkLst>
        </pc:spChg>
        <pc:spChg chg="add del">
          <ac:chgData name="Jose Herrera" userId="ac690c4c6e86adf3" providerId="LiveId" clId="{DE4CD84E-E3DD-415C-AC6C-6C3D7102941E}" dt="2022-02-21T15:14:07.253" v="124" actId="478"/>
          <ac:spMkLst>
            <pc:docMk/>
            <pc:sldMk cId="2351466088" sldId="257"/>
            <ac:spMk id="5" creationId="{F431A147-CD95-4D72-A272-FD8F3846A1D4}"/>
          </ac:spMkLst>
        </pc:spChg>
        <pc:picChg chg="add mod">
          <ac:chgData name="Jose Herrera" userId="ac690c4c6e86adf3" providerId="LiveId" clId="{DE4CD84E-E3DD-415C-AC6C-6C3D7102941E}" dt="2022-02-23T01:44:10.040" v="3024" actId="1076"/>
          <ac:picMkLst>
            <pc:docMk/>
            <pc:sldMk cId="2351466088" sldId="257"/>
            <ac:picMk id="6" creationId="{F94CE863-381B-42B0-A9E4-FF526C7A1C8C}"/>
          </ac:picMkLst>
        </pc:picChg>
      </pc:sldChg>
      <pc:sldChg chg="modSp mod">
        <pc:chgData name="Jose Herrera" userId="ac690c4c6e86adf3" providerId="LiveId" clId="{DE4CD84E-E3DD-415C-AC6C-6C3D7102941E}" dt="2022-02-22T17:53:15.903" v="901" actId="20577"/>
        <pc:sldMkLst>
          <pc:docMk/>
          <pc:sldMk cId="1810629760" sldId="276"/>
        </pc:sldMkLst>
        <pc:spChg chg="mod">
          <ac:chgData name="Jose Herrera" userId="ac690c4c6e86adf3" providerId="LiveId" clId="{DE4CD84E-E3DD-415C-AC6C-6C3D7102941E}" dt="2022-02-22T17:53:15.903" v="901" actId="20577"/>
          <ac:spMkLst>
            <pc:docMk/>
            <pc:sldMk cId="1810629760" sldId="276"/>
            <ac:spMk id="3" creationId="{00000000-0000-0000-0000-000000000000}"/>
          </ac:spMkLst>
        </pc:spChg>
      </pc:sldChg>
      <pc:sldChg chg="addSp delSp modSp mod ord">
        <pc:chgData name="Jose Herrera" userId="ac690c4c6e86adf3" providerId="LiveId" clId="{DE4CD84E-E3DD-415C-AC6C-6C3D7102941E}" dt="2022-02-23T00:23:26.590" v="1720"/>
        <pc:sldMkLst>
          <pc:docMk/>
          <pc:sldMk cId="788870923" sldId="277"/>
        </pc:sldMkLst>
        <pc:spChg chg="add mod">
          <ac:chgData name="Jose Herrera" userId="ac690c4c6e86adf3" providerId="LiveId" clId="{DE4CD84E-E3DD-415C-AC6C-6C3D7102941E}" dt="2022-02-23T00:05:05.466" v="1335" actId="207"/>
          <ac:spMkLst>
            <pc:docMk/>
            <pc:sldMk cId="788870923" sldId="277"/>
            <ac:spMk id="3" creationId="{AA838B30-B373-4F25-B79C-71CBF1131F0D}"/>
          </ac:spMkLst>
        </pc:spChg>
        <pc:spChg chg="add mod">
          <ac:chgData name="Jose Herrera" userId="ac690c4c6e86adf3" providerId="LiveId" clId="{DE4CD84E-E3DD-415C-AC6C-6C3D7102941E}" dt="2022-02-23T00:04:42.323" v="1331" actId="207"/>
          <ac:spMkLst>
            <pc:docMk/>
            <pc:sldMk cId="788870923" sldId="277"/>
            <ac:spMk id="4" creationId="{B833D79A-0834-444F-B225-7A138019DFD8}"/>
          </ac:spMkLst>
        </pc:spChg>
        <pc:spChg chg="del">
          <ac:chgData name="Jose Herrera" userId="ac690c4c6e86adf3" providerId="LiveId" clId="{DE4CD84E-E3DD-415C-AC6C-6C3D7102941E}" dt="2022-02-22T17:54:55.820" v="911" actId="478"/>
          <ac:spMkLst>
            <pc:docMk/>
            <pc:sldMk cId="788870923" sldId="277"/>
            <ac:spMk id="5" creationId="{AB32E30E-897B-417B-B280-4F868FB36AFC}"/>
          </ac:spMkLst>
        </pc:spChg>
        <pc:spChg chg="add mod">
          <ac:chgData name="Jose Herrera" userId="ac690c4c6e86adf3" providerId="LiveId" clId="{DE4CD84E-E3DD-415C-AC6C-6C3D7102941E}" dt="2022-02-22T17:56:42.575" v="1007" actId="14100"/>
          <ac:spMkLst>
            <pc:docMk/>
            <pc:sldMk cId="788870923" sldId="277"/>
            <ac:spMk id="6" creationId="{B2FE633F-E359-437A-B7AE-70CF23D2DC2A}"/>
          </ac:spMkLst>
        </pc:spChg>
        <pc:spChg chg="add mod">
          <ac:chgData name="Jose Herrera" userId="ac690c4c6e86adf3" providerId="LiveId" clId="{DE4CD84E-E3DD-415C-AC6C-6C3D7102941E}" dt="2022-02-22T17:56:09.409" v="1000" actId="1038"/>
          <ac:spMkLst>
            <pc:docMk/>
            <pc:sldMk cId="788870923" sldId="277"/>
            <ac:spMk id="7" creationId="{648126BB-D6D8-469F-8DDA-1FA3D950F591}"/>
          </ac:spMkLst>
        </pc:spChg>
        <pc:spChg chg="add mod">
          <ac:chgData name="Jose Herrera" userId="ac690c4c6e86adf3" providerId="LiveId" clId="{DE4CD84E-E3DD-415C-AC6C-6C3D7102941E}" dt="2022-02-23T00:04:47.921" v="1332" actId="207"/>
          <ac:spMkLst>
            <pc:docMk/>
            <pc:sldMk cId="788870923" sldId="277"/>
            <ac:spMk id="8" creationId="{006A13DB-764E-490B-978B-8F289152098F}"/>
          </ac:spMkLst>
        </pc:spChg>
        <pc:spChg chg="add mod">
          <ac:chgData name="Jose Herrera" userId="ac690c4c6e86adf3" providerId="LiveId" clId="{DE4CD84E-E3DD-415C-AC6C-6C3D7102941E}" dt="2022-02-22T17:56:09.409" v="1000" actId="1038"/>
          <ac:spMkLst>
            <pc:docMk/>
            <pc:sldMk cId="788870923" sldId="277"/>
            <ac:spMk id="9" creationId="{E1774C40-2CBA-4942-947F-3EE3363F319D}"/>
          </ac:spMkLst>
        </pc:spChg>
        <pc:spChg chg="add mod">
          <ac:chgData name="Jose Herrera" userId="ac690c4c6e86adf3" providerId="LiveId" clId="{DE4CD84E-E3DD-415C-AC6C-6C3D7102941E}" dt="2022-02-23T00:04:54.406" v="1333" actId="207"/>
          <ac:spMkLst>
            <pc:docMk/>
            <pc:sldMk cId="788870923" sldId="277"/>
            <ac:spMk id="10" creationId="{68E4E867-8117-4FE5-91C5-9F7C87C3AACA}"/>
          </ac:spMkLst>
        </pc:spChg>
        <pc:spChg chg="add mod">
          <ac:chgData name="Jose Herrera" userId="ac690c4c6e86adf3" providerId="LiveId" clId="{DE4CD84E-E3DD-415C-AC6C-6C3D7102941E}" dt="2022-02-22T17:56:09.409" v="1000" actId="1038"/>
          <ac:spMkLst>
            <pc:docMk/>
            <pc:sldMk cId="788870923" sldId="277"/>
            <ac:spMk id="11" creationId="{C4ABD2C8-6F91-4291-9E72-D6B90E7F361E}"/>
          </ac:spMkLst>
        </pc:spChg>
        <pc:spChg chg="add mod">
          <ac:chgData name="Jose Herrera" userId="ac690c4c6e86adf3" providerId="LiveId" clId="{DE4CD84E-E3DD-415C-AC6C-6C3D7102941E}" dt="2022-02-22T17:56:09.409" v="1000" actId="1038"/>
          <ac:spMkLst>
            <pc:docMk/>
            <pc:sldMk cId="788870923" sldId="277"/>
            <ac:spMk id="12" creationId="{E7B5B247-E102-470F-AA0F-8FDAC67B165E}"/>
          </ac:spMkLst>
        </pc:spChg>
        <pc:spChg chg="add mod">
          <ac:chgData name="Jose Herrera" userId="ac690c4c6e86adf3" providerId="LiveId" clId="{DE4CD84E-E3DD-415C-AC6C-6C3D7102941E}" dt="2022-02-23T00:05:18.545" v="1339" actId="207"/>
          <ac:spMkLst>
            <pc:docMk/>
            <pc:sldMk cId="788870923" sldId="277"/>
            <ac:spMk id="13" creationId="{57C7D0CA-ECC6-42AB-B600-B5CDE80B1E0E}"/>
          </ac:spMkLst>
        </pc:spChg>
        <pc:spChg chg="add mod">
          <ac:chgData name="Jose Herrera" userId="ac690c4c6e86adf3" providerId="LiveId" clId="{DE4CD84E-E3DD-415C-AC6C-6C3D7102941E}" dt="2022-02-22T17:56:09.409" v="1000" actId="1038"/>
          <ac:spMkLst>
            <pc:docMk/>
            <pc:sldMk cId="788870923" sldId="277"/>
            <ac:spMk id="14" creationId="{CD9B3E2E-6990-41C6-8DF7-BE2E967212CB}"/>
          </ac:spMkLst>
        </pc:spChg>
        <pc:spChg chg="add mod">
          <ac:chgData name="Jose Herrera" userId="ac690c4c6e86adf3" providerId="LiveId" clId="{DE4CD84E-E3DD-415C-AC6C-6C3D7102941E}" dt="2022-02-23T00:05:29.881" v="1341" actId="207"/>
          <ac:spMkLst>
            <pc:docMk/>
            <pc:sldMk cId="788870923" sldId="277"/>
            <ac:spMk id="15" creationId="{6358A2C8-164C-444B-8BC6-7A2D898D92C6}"/>
          </ac:spMkLst>
        </pc:spChg>
        <pc:spChg chg="add mod">
          <ac:chgData name="Jose Herrera" userId="ac690c4c6e86adf3" providerId="LiveId" clId="{DE4CD84E-E3DD-415C-AC6C-6C3D7102941E}" dt="2022-02-22T17:54:29.811" v="906"/>
          <ac:spMkLst>
            <pc:docMk/>
            <pc:sldMk cId="788870923" sldId="277"/>
            <ac:spMk id="16" creationId="{B84339F3-499D-495B-A4A5-01A10491C20E}"/>
          </ac:spMkLst>
        </pc:spChg>
        <pc:spChg chg="add mod">
          <ac:chgData name="Jose Herrera" userId="ac690c4c6e86adf3" providerId="LiveId" clId="{DE4CD84E-E3DD-415C-AC6C-6C3D7102941E}" dt="2022-02-22T17:54:29.811" v="906"/>
          <ac:spMkLst>
            <pc:docMk/>
            <pc:sldMk cId="788870923" sldId="277"/>
            <ac:spMk id="17" creationId="{BC0AA213-9DD2-41EC-8FD3-3DCAB92F09FF}"/>
          </ac:spMkLst>
        </pc:spChg>
        <pc:spChg chg="add mod">
          <ac:chgData name="Jose Herrera" userId="ac690c4c6e86adf3" providerId="LiveId" clId="{DE4CD84E-E3DD-415C-AC6C-6C3D7102941E}" dt="2022-02-22T17:54:29.811" v="906"/>
          <ac:spMkLst>
            <pc:docMk/>
            <pc:sldMk cId="788870923" sldId="277"/>
            <ac:spMk id="18" creationId="{2566CF94-CC4E-441F-84E4-B1F3E8A71151}"/>
          </ac:spMkLst>
        </pc:spChg>
        <pc:spChg chg="add mod">
          <ac:chgData name="Jose Herrera" userId="ac690c4c6e86adf3" providerId="LiveId" clId="{DE4CD84E-E3DD-415C-AC6C-6C3D7102941E}" dt="2022-02-22T17:54:29.811" v="906"/>
          <ac:spMkLst>
            <pc:docMk/>
            <pc:sldMk cId="788870923" sldId="277"/>
            <ac:spMk id="19" creationId="{A93CF149-F4FB-41F0-A8AE-9DC224F6FB3E}"/>
          </ac:spMkLst>
        </pc:spChg>
        <pc:spChg chg="add mod">
          <ac:chgData name="Jose Herrera" userId="ac690c4c6e86adf3" providerId="LiveId" clId="{DE4CD84E-E3DD-415C-AC6C-6C3D7102941E}" dt="2022-02-22T17:54:29.811" v="906"/>
          <ac:spMkLst>
            <pc:docMk/>
            <pc:sldMk cId="788870923" sldId="277"/>
            <ac:spMk id="20" creationId="{C6160F56-BE28-43BC-BC18-6376856AC387}"/>
          </ac:spMkLst>
        </pc:spChg>
        <pc:spChg chg="add mod">
          <ac:chgData name="Jose Herrera" userId="ac690c4c6e86adf3" providerId="LiveId" clId="{DE4CD84E-E3DD-415C-AC6C-6C3D7102941E}" dt="2022-02-22T17:54:29.811" v="906"/>
          <ac:spMkLst>
            <pc:docMk/>
            <pc:sldMk cId="788870923" sldId="277"/>
            <ac:spMk id="21" creationId="{90D25407-ACC8-4735-B3B7-2A5EA5763A44}"/>
          </ac:spMkLst>
        </pc:spChg>
        <pc:spChg chg="add mod">
          <ac:chgData name="Jose Herrera" userId="ac690c4c6e86adf3" providerId="LiveId" clId="{DE4CD84E-E3DD-415C-AC6C-6C3D7102941E}" dt="2022-02-22T17:54:29.811" v="906"/>
          <ac:spMkLst>
            <pc:docMk/>
            <pc:sldMk cId="788870923" sldId="277"/>
            <ac:spMk id="22" creationId="{CC02BF24-EFA5-4E08-A077-378E7315B5E1}"/>
          </ac:spMkLst>
        </pc:spChg>
        <pc:spChg chg="add mod">
          <ac:chgData name="Jose Herrera" userId="ac690c4c6e86adf3" providerId="LiveId" clId="{DE4CD84E-E3DD-415C-AC6C-6C3D7102941E}" dt="2022-02-22T17:54:29.811" v="906"/>
          <ac:spMkLst>
            <pc:docMk/>
            <pc:sldMk cId="788870923" sldId="277"/>
            <ac:spMk id="23" creationId="{DE297F11-075B-458B-9616-9400EB0E3D11}"/>
          </ac:spMkLst>
        </pc:spChg>
      </pc:sldChg>
      <pc:sldChg chg="addSp delSp modSp mod">
        <pc:chgData name="Jose Herrera" userId="ac690c4c6e86adf3" providerId="LiveId" clId="{DE4CD84E-E3DD-415C-AC6C-6C3D7102941E}" dt="2022-02-23T05:57:18.756" v="3907" actId="14734"/>
        <pc:sldMkLst>
          <pc:docMk/>
          <pc:sldMk cId="3709083976" sldId="278"/>
        </pc:sldMkLst>
        <pc:spChg chg="del mod">
          <ac:chgData name="Jose Herrera" userId="ac690c4c6e86adf3" providerId="LiveId" clId="{DE4CD84E-E3DD-415C-AC6C-6C3D7102941E}" dt="2022-02-22T17:50:53.714" v="777" actId="478"/>
          <ac:spMkLst>
            <pc:docMk/>
            <pc:sldMk cId="3709083976" sldId="278"/>
            <ac:spMk id="3" creationId="{00000000-0000-0000-0000-000000000000}"/>
          </ac:spMkLst>
        </pc:spChg>
        <pc:graphicFrameChg chg="add mod modGraphic">
          <ac:chgData name="Jose Herrera" userId="ac690c4c6e86adf3" providerId="LiveId" clId="{DE4CD84E-E3DD-415C-AC6C-6C3D7102941E}" dt="2022-02-23T05:57:18.756" v="3907" actId="14734"/>
          <ac:graphicFrameMkLst>
            <pc:docMk/>
            <pc:sldMk cId="3709083976" sldId="278"/>
            <ac:graphicFrameMk id="4" creationId="{A8189411-17A0-46C9-A058-34933C6C01FC}"/>
          </ac:graphicFrameMkLst>
        </pc:graphicFrameChg>
      </pc:sldChg>
      <pc:sldChg chg="addSp delSp modSp mod addCm">
        <pc:chgData name="Jose Herrera" userId="ac690c4c6e86adf3" providerId="LiveId" clId="{DE4CD84E-E3DD-415C-AC6C-6C3D7102941E}" dt="2022-02-23T05:18:21.062" v="3864" actId="1589"/>
        <pc:sldMkLst>
          <pc:docMk/>
          <pc:sldMk cId="1160868006" sldId="279"/>
        </pc:sldMkLst>
        <pc:spChg chg="del mod">
          <ac:chgData name="Jose Herrera" userId="ac690c4c6e86adf3" providerId="LiveId" clId="{DE4CD84E-E3DD-415C-AC6C-6C3D7102941E}" dt="2022-02-22T17:51:21.972" v="804"/>
          <ac:spMkLst>
            <pc:docMk/>
            <pc:sldMk cId="1160868006" sldId="279"/>
            <ac:spMk id="3" creationId="{00000000-0000-0000-0000-000000000000}"/>
          </ac:spMkLst>
        </pc:spChg>
        <pc:spChg chg="add del mod">
          <ac:chgData name="Jose Herrera" userId="ac690c4c6e86adf3" providerId="LiveId" clId="{DE4CD84E-E3DD-415C-AC6C-6C3D7102941E}" dt="2022-02-23T00:57:57.389" v="2135"/>
          <ac:spMkLst>
            <pc:docMk/>
            <pc:sldMk cId="1160868006" sldId="279"/>
            <ac:spMk id="6" creationId="{39B8982F-266D-4B5A-B511-F0AD962B97CC}"/>
          </ac:spMkLst>
        </pc:spChg>
        <pc:graphicFrameChg chg="add del mod modGraphic">
          <ac:chgData name="Jose Herrera" userId="ac690c4c6e86adf3" providerId="LiveId" clId="{DE4CD84E-E3DD-415C-AC6C-6C3D7102941E}" dt="2022-02-23T00:53:12.512" v="2132" actId="478"/>
          <ac:graphicFrameMkLst>
            <pc:docMk/>
            <pc:sldMk cId="1160868006" sldId="279"/>
            <ac:graphicFrameMk id="4" creationId="{A0FD3C4E-88A7-4C0F-992B-F72E0994E452}"/>
          </ac:graphicFrameMkLst>
        </pc:graphicFrameChg>
        <pc:graphicFrameChg chg="add mod modGraphic">
          <ac:chgData name="Jose Herrera" userId="ac690c4c6e86adf3" providerId="LiveId" clId="{DE4CD84E-E3DD-415C-AC6C-6C3D7102941E}" dt="2022-02-23T00:58:04.241" v="2137" actId="14100"/>
          <ac:graphicFrameMkLst>
            <pc:docMk/>
            <pc:sldMk cId="1160868006" sldId="279"/>
            <ac:graphicFrameMk id="7" creationId="{EC9E97AB-E81D-455E-8F9A-09D6CF70BC41}"/>
          </ac:graphicFrameMkLst>
        </pc:graphicFrameChg>
      </pc:sldChg>
      <pc:sldChg chg="addSp delSp modSp mod">
        <pc:chgData name="Jose Herrera" userId="ac690c4c6e86adf3" providerId="LiveId" clId="{DE4CD84E-E3DD-415C-AC6C-6C3D7102941E}" dt="2022-02-23T01:53:08.936" v="3170" actId="1076"/>
        <pc:sldMkLst>
          <pc:docMk/>
          <pc:sldMk cId="3071448517" sldId="280"/>
        </pc:sldMkLst>
        <pc:spChg chg="mod">
          <ac:chgData name="Jose Herrera" userId="ac690c4c6e86adf3" providerId="LiveId" clId="{DE4CD84E-E3DD-415C-AC6C-6C3D7102941E}" dt="2022-02-23T01:01:41.771" v="2144" actId="27636"/>
          <ac:spMkLst>
            <pc:docMk/>
            <pc:sldMk cId="3071448517" sldId="280"/>
            <ac:spMk id="2" creationId="{00000000-0000-0000-0000-000000000000}"/>
          </ac:spMkLst>
        </pc:spChg>
        <pc:spChg chg="mod">
          <ac:chgData name="Jose Herrera" userId="ac690c4c6e86adf3" providerId="LiveId" clId="{DE4CD84E-E3DD-415C-AC6C-6C3D7102941E}" dt="2022-02-23T01:53:04.077" v="3169" actId="6549"/>
          <ac:spMkLst>
            <pc:docMk/>
            <pc:sldMk cId="3071448517" sldId="280"/>
            <ac:spMk id="3" creationId="{00000000-0000-0000-0000-000000000000}"/>
          </ac:spMkLst>
        </pc:spChg>
        <pc:graphicFrameChg chg="add mod modGraphic">
          <ac:chgData name="Jose Herrera" userId="ac690c4c6e86adf3" providerId="LiveId" clId="{DE4CD84E-E3DD-415C-AC6C-6C3D7102941E}" dt="2022-02-23T01:53:08.936" v="3170" actId="1076"/>
          <ac:graphicFrameMkLst>
            <pc:docMk/>
            <pc:sldMk cId="3071448517" sldId="280"/>
            <ac:graphicFrameMk id="7" creationId="{1C5DD1AB-D6AE-44AB-B76B-91AC30F573AA}"/>
          </ac:graphicFrameMkLst>
        </pc:graphicFrameChg>
        <pc:picChg chg="add del">
          <ac:chgData name="Jose Herrera" userId="ac690c4c6e86adf3" providerId="LiveId" clId="{DE4CD84E-E3DD-415C-AC6C-6C3D7102941E}" dt="2022-02-22T18:05:21.387" v="1132" actId="478"/>
          <ac:picMkLst>
            <pc:docMk/>
            <pc:sldMk cId="3071448517" sldId="280"/>
            <ac:picMk id="5" creationId="{60307730-F953-42D0-8E71-CE7D54A991AA}"/>
          </ac:picMkLst>
        </pc:picChg>
        <pc:picChg chg="add del mod">
          <ac:chgData name="Jose Herrera" userId="ac690c4c6e86adf3" providerId="LiveId" clId="{DE4CD84E-E3DD-415C-AC6C-6C3D7102941E}" dt="2022-02-23T00:27:43.964" v="1893" actId="478"/>
          <ac:picMkLst>
            <pc:docMk/>
            <pc:sldMk cId="3071448517" sldId="280"/>
            <ac:picMk id="6" creationId="{B1B775AD-3264-415F-A0D5-12F165E896D8}"/>
          </ac:picMkLst>
        </pc:picChg>
        <pc:picChg chg="add mod">
          <ac:chgData name="Jose Herrera" userId="ac690c4c6e86adf3" providerId="LiveId" clId="{DE4CD84E-E3DD-415C-AC6C-6C3D7102941E}" dt="2022-02-23T01:50:08.983" v="3045" actId="1076"/>
          <ac:picMkLst>
            <pc:docMk/>
            <pc:sldMk cId="3071448517" sldId="280"/>
            <ac:picMk id="9" creationId="{7E733E95-9FC0-44BF-BA31-1B204629F44F}"/>
          </ac:picMkLst>
        </pc:picChg>
        <pc:picChg chg="add del mod">
          <ac:chgData name="Jose Herrera" userId="ac690c4c6e86adf3" providerId="LiveId" clId="{DE4CD84E-E3DD-415C-AC6C-6C3D7102941E}" dt="2022-02-23T00:17:44.957" v="1614" actId="478"/>
          <ac:picMkLst>
            <pc:docMk/>
            <pc:sldMk cId="3071448517" sldId="280"/>
            <ac:picMk id="4098" creationId="{328353DE-656A-42D4-99AD-4048085DBEB6}"/>
          </ac:picMkLst>
        </pc:picChg>
        <pc:picChg chg="add mod">
          <ac:chgData name="Jose Herrera" userId="ac690c4c6e86adf3" providerId="LiveId" clId="{DE4CD84E-E3DD-415C-AC6C-6C3D7102941E}" dt="2022-02-23T01:50:12.241" v="3046" actId="1076"/>
          <ac:picMkLst>
            <pc:docMk/>
            <pc:sldMk cId="3071448517" sldId="280"/>
            <ac:picMk id="4100" creationId="{7F2FAB26-7086-4FED-A02D-395379169754}"/>
          </ac:picMkLst>
        </pc:picChg>
      </pc:sldChg>
      <pc:sldChg chg="modSp mod">
        <pc:chgData name="Jose Herrera" userId="ac690c4c6e86adf3" providerId="LiveId" clId="{DE4CD84E-E3DD-415C-AC6C-6C3D7102941E}" dt="2022-02-23T00:20:00.797" v="1617" actId="2711"/>
        <pc:sldMkLst>
          <pc:docMk/>
          <pc:sldMk cId="4154977895" sldId="281"/>
        </pc:sldMkLst>
        <pc:graphicFrameChg chg="mod modGraphic">
          <ac:chgData name="Jose Herrera" userId="ac690c4c6e86adf3" providerId="LiveId" clId="{DE4CD84E-E3DD-415C-AC6C-6C3D7102941E}" dt="2022-02-23T00:20:00.797" v="1617" actId="2711"/>
          <ac:graphicFrameMkLst>
            <pc:docMk/>
            <pc:sldMk cId="4154977895" sldId="281"/>
            <ac:graphicFrameMk id="4" creationId="{E07CDA95-5B71-4BD6-9D94-CE734A3A8AA3}"/>
          </ac:graphicFrameMkLst>
        </pc:graphicFrameChg>
      </pc:sldChg>
      <pc:sldChg chg="addSp delSp modSp new mod ord">
        <pc:chgData name="Jose Herrera" userId="ac690c4c6e86adf3" providerId="LiveId" clId="{DE4CD84E-E3DD-415C-AC6C-6C3D7102941E}" dt="2022-02-23T01:41:14.844" v="2861" actId="255"/>
        <pc:sldMkLst>
          <pc:docMk/>
          <pc:sldMk cId="1921986857" sldId="282"/>
        </pc:sldMkLst>
        <pc:spChg chg="mod">
          <ac:chgData name="Jose Herrera" userId="ac690c4c6e86adf3" providerId="LiveId" clId="{DE4CD84E-E3DD-415C-AC6C-6C3D7102941E}" dt="2022-02-23T01:09:56.732" v="2186" actId="20577"/>
          <ac:spMkLst>
            <pc:docMk/>
            <pc:sldMk cId="1921986857" sldId="282"/>
            <ac:spMk id="2" creationId="{453213A3-9451-4686-8F08-8CE1D22508B1}"/>
          </ac:spMkLst>
        </pc:spChg>
        <pc:spChg chg="add del mod">
          <ac:chgData name="Jose Herrera" userId="ac690c4c6e86adf3" providerId="LiveId" clId="{DE4CD84E-E3DD-415C-AC6C-6C3D7102941E}" dt="2022-02-23T01:41:14.844" v="2861" actId="255"/>
          <ac:spMkLst>
            <pc:docMk/>
            <pc:sldMk cId="1921986857" sldId="282"/>
            <ac:spMk id="3" creationId="{17AC1EBD-88C2-46DF-9368-037AE42BE253}"/>
          </ac:spMkLst>
        </pc:spChg>
        <pc:picChg chg="add del mod modCrop">
          <ac:chgData name="Jose Herrera" userId="ac690c4c6e86adf3" providerId="LiveId" clId="{DE4CD84E-E3DD-415C-AC6C-6C3D7102941E}" dt="2022-02-22T23:28:29.093" v="1163"/>
          <ac:picMkLst>
            <pc:docMk/>
            <pc:sldMk cId="1921986857" sldId="282"/>
            <ac:picMk id="5" creationId="{888415F7-D84B-4292-B5E9-A2225628DCA3}"/>
          </ac:picMkLst>
        </pc:picChg>
        <pc:picChg chg="add del mod">
          <ac:chgData name="Jose Herrera" userId="ac690c4c6e86adf3" providerId="LiveId" clId="{DE4CD84E-E3DD-415C-AC6C-6C3D7102941E}" dt="2022-02-23T00:36:04.389" v="2056" actId="478"/>
          <ac:picMkLst>
            <pc:docMk/>
            <pc:sldMk cId="1921986857" sldId="282"/>
            <ac:picMk id="6" creationId="{823C7850-1BB3-472B-AA9B-B7C8CE592FCC}"/>
          </ac:picMkLst>
        </pc:picChg>
        <pc:picChg chg="add mod">
          <ac:chgData name="Jose Herrera" userId="ac690c4c6e86adf3" providerId="LiveId" clId="{DE4CD84E-E3DD-415C-AC6C-6C3D7102941E}" dt="2022-02-23T01:25:05.186" v="2682" actId="1076"/>
          <ac:picMkLst>
            <pc:docMk/>
            <pc:sldMk cId="1921986857" sldId="282"/>
            <ac:picMk id="5122" creationId="{15AD10F2-A8F7-4163-B973-E0AD3D7BD944}"/>
          </ac:picMkLst>
        </pc:picChg>
        <pc:picChg chg="add del mod">
          <ac:chgData name="Jose Herrera" userId="ac690c4c6e86adf3" providerId="LiveId" clId="{DE4CD84E-E3DD-415C-AC6C-6C3D7102941E}" dt="2022-02-23T01:24:03.052" v="2661" actId="478"/>
          <ac:picMkLst>
            <pc:docMk/>
            <pc:sldMk cId="1921986857" sldId="282"/>
            <ac:picMk id="5124" creationId="{42BEA556-638D-484B-BB9F-09D5791C80D0}"/>
          </ac:picMkLst>
        </pc:picChg>
        <pc:picChg chg="add mod">
          <ac:chgData name="Jose Herrera" userId="ac690c4c6e86adf3" providerId="LiveId" clId="{DE4CD84E-E3DD-415C-AC6C-6C3D7102941E}" dt="2022-02-23T01:24:50.496" v="2672" actId="1076"/>
          <ac:picMkLst>
            <pc:docMk/>
            <pc:sldMk cId="1921986857" sldId="282"/>
            <ac:picMk id="5126" creationId="{0717F66A-00C0-4D02-B608-7A694A4515A5}"/>
          </ac:picMkLst>
        </pc:picChg>
        <pc:picChg chg="add mod">
          <ac:chgData name="Jose Herrera" userId="ac690c4c6e86adf3" providerId="LiveId" clId="{DE4CD84E-E3DD-415C-AC6C-6C3D7102941E}" dt="2022-02-23T01:40:00.285" v="2765" actId="1076"/>
          <ac:picMkLst>
            <pc:docMk/>
            <pc:sldMk cId="1921986857" sldId="282"/>
            <ac:picMk id="5128" creationId="{2A8FFF58-2CCF-49E5-BBA1-9CDC54204A6E}"/>
          </ac:picMkLst>
        </pc:picChg>
      </pc:sldChg>
      <pc:sldChg chg="addSp delSp modSp new mod ord">
        <pc:chgData name="Jose Herrera" userId="ac690c4c6e86adf3" providerId="LiveId" clId="{DE4CD84E-E3DD-415C-AC6C-6C3D7102941E}" dt="2022-02-23T01:41:52.702" v="2864" actId="2711"/>
        <pc:sldMkLst>
          <pc:docMk/>
          <pc:sldMk cId="1697998452" sldId="283"/>
        </pc:sldMkLst>
        <pc:spChg chg="mod">
          <ac:chgData name="Jose Herrera" userId="ac690c4c6e86adf3" providerId="LiveId" clId="{DE4CD84E-E3DD-415C-AC6C-6C3D7102941E}" dt="2022-02-23T01:10:00.503" v="2188" actId="20577"/>
          <ac:spMkLst>
            <pc:docMk/>
            <pc:sldMk cId="1697998452" sldId="283"/>
            <ac:spMk id="2" creationId="{56840179-E90C-406F-9A04-B9683071D143}"/>
          </ac:spMkLst>
        </pc:spChg>
        <pc:spChg chg="mod">
          <ac:chgData name="Jose Herrera" userId="ac690c4c6e86adf3" providerId="LiveId" clId="{DE4CD84E-E3DD-415C-AC6C-6C3D7102941E}" dt="2022-02-23T01:41:52.702" v="2864" actId="2711"/>
          <ac:spMkLst>
            <pc:docMk/>
            <pc:sldMk cId="1697998452" sldId="283"/>
            <ac:spMk id="3" creationId="{D50CDCB1-A7F8-4A27-A351-A6F3850A5758}"/>
          </ac:spMkLst>
        </pc:spChg>
        <pc:picChg chg="add del mod">
          <ac:chgData name="Jose Herrera" userId="ac690c4c6e86adf3" providerId="LiveId" clId="{DE4CD84E-E3DD-415C-AC6C-6C3D7102941E}" dt="2022-02-23T01:21:16.888" v="2641" actId="478"/>
          <ac:picMkLst>
            <pc:docMk/>
            <pc:sldMk cId="1697998452" sldId="283"/>
            <ac:picMk id="4" creationId="{0BF6A9EB-8C41-49BA-8B88-F47F5F3DFD3F}"/>
          </ac:picMkLst>
        </pc:picChg>
        <pc:picChg chg="add del mod modCrop">
          <ac:chgData name="Jose Herrera" userId="ac690c4c6e86adf3" providerId="LiveId" clId="{DE4CD84E-E3DD-415C-AC6C-6C3D7102941E}" dt="2022-02-23T00:22:38.289" v="1708" actId="478"/>
          <ac:picMkLst>
            <pc:docMk/>
            <pc:sldMk cId="1697998452" sldId="283"/>
            <ac:picMk id="6" creationId="{E996070C-E07F-42CE-A7AD-F9E906363ED4}"/>
          </ac:picMkLst>
        </pc:picChg>
        <pc:picChg chg="add del mod modCrop">
          <ac:chgData name="Jose Herrera" userId="ac690c4c6e86adf3" providerId="LiveId" clId="{DE4CD84E-E3DD-415C-AC6C-6C3D7102941E}" dt="2022-02-23T01:21:11.086" v="2639" actId="478"/>
          <ac:picMkLst>
            <pc:docMk/>
            <pc:sldMk cId="1697998452" sldId="283"/>
            <ac:picMk id="8" creationId="{686DC950-A7B6-41D8-85EB-26DA1D48A97D}"/>
          </ac:picMkLst>
        </pc:picChg>
        <pc:picChg chg="add mod">
          <ac:chgData name="Jose Herrera" userId="ac690c4c6e86adf3" providerId="LiveId" clId="{DE4CD84E-E3DD-415C-AC6C-6C3D7102941E}" dt="2022-02-23T01:25:22.113" v="2686" actId="1076"/>
          <ac:picMkLst>
            <pc:docMk/>
            <pc:sldMk cId="1697998452" sldId="283"/>
            <ac:picMk id="9" creationId="{687EC00D-8379-4FBB-868A-8F004DE3C40A}"/>
          </ac:picMkLst>
        </pc:picChg>
      </pc:sldChg>
      <pc:sldChg chg="addSp delSp modSp new del mod">
        <pc:chgData name="Jose Herrera" userId="ac690c4c6e86adf3" providerId="LiveId" clId="{DE4CD84E-E3DD-415C-AC6C-6C3D7102941E}" dt="2022-02-23T01:07:31.503" v="2178" actId="47"/>
        <pc:sldMkLst>
          <pc:docMk/>
          <pc:sldMk cId="3474159171" sldId="284"/>
        </pc:sldMkLst>
        <pc:spChg chg="mod">
          <ac:chgData name="Jose Herrera" userId="ac690c4c6e86adf3" providerId="LiveId" clId="{DE4CD84E-E3DD-415C-AC6C-6C3D7102941E}" dt="2022-02-22T03:28:19.630" v="427" actId="20577"/>
          <ac:spMkLst>
            <pc:docMk/>
            <pc:sldMk cId="3474159171" sldId="284"/>
            <ac:spMk id="2" creationId="{200D7A0F-23BE-416C-A88F-98F49A2E0A31}"/>
          </ac:spMkLst>
        </pc:spChg>
        <pc:picChg chg="add del mod">
          <ac:chgData name="Jose Herrera" userId="ac690c4c6e86adf3" providerId="LiveId" clId="{DE4CD84E-E3DD-415C-AC6C-6C3D7102941E}" dt="2022-02-23T01:06:15.961" v="2167"/>
          <ac:picMkLst>
            <pc:docMk/>
            <pc:sldMk cId="3474159171" sldId="284"/>
            <ac:picMk id="7" creationId="{80D6AC25-A90A-4E71-A1C9-317954AC6F38}"/>
          </ac:picMkLst>
        </pc:picChg>
      </pc:sldChg>
      <pc:sldChg chg="addSp delSp modSp mod">
        <pc:chgData name="Jose Herrera" userId="ac690c4c6e86adf3" providerId="LiveId" clId="{DE4CD84E-E3DD-415C-AC6C-6C3D7102941E}" dt="2022-02-23T01:19:19.264" v="2638" actId="478"/>
        <pc:sldMkLst>
          <pc:docMk/>
          <pc:sldMk cId="3426872802" sldId="285"/>
        </pc:sldMkLst>
        <pc:spChg chg="mod">
          <ac:chgData name="Jose Herrera" userId="ac690c4c6e86adf3" providerId="LiveId" clId="{DE4CD84E-E3DD-415C-AC6C-6C3D7102941E}" dt="2022-02-23T01:07:12.773" v="2177"/>
          <ac:spMkLst>
            <pc:docMk/>
            <pc:sldMk cId="3426872802" sldId="285"/>
            <ac:spMk id="2" creationId="{896636BD-EE84-4A56-9B10-F0C3886AA77B}"/>
          </ac:spMkLst>
        </pc:spChg>
        <pc:spChg chg="del">
          <ac:chgData name="Jose Herrera" userId="ac690c4c6e86adf3" providerId="LiveId" clId="{DE4CD84E-E3DD-415C-AC6C-6C3D7102941E}" dt="2022-02-23T01:05:51.570" v="2154"/>
          <ac:spMkLst>
            <pc:docMk/>
            <pc:sldMk cId="3426872802" sldId="285"/>
            <ac:spMk id="3" creationId="{EB3B1A62-10F0-443B-9A88-8D95040E7B53}"/>
          </ac:spMkLst>
        </pc:spChg>
        <pc:spChg chg="add del mod">
          <ac:chgData name="Jose Herrera" userId="ac690c4c6e86adf3" providerId="LiveId" clId="{DE4CD84E-E3DD-415C-AC6C-6C3D7102941E}" dt="2022-02-23T01:05:58.684" v="2159"/>
          <ac:spMkLst>
            <pc:docMk/>
            <pc:sldMk cId="3426872802" sldId="285"/>
            <ac:spMk id="4" creationId="{AD1CC972-0CF6-4857-8FD0-F734BEA237B4}"/>
          </ac:spMkLst>
        </pc:spChg>
        <pc:spChg chg="add del mod">
          <ac:chgData name="Jose Herrera" userId="ac690c4c6e86adf3" providerId="LiveId" clId="{DE4CD84E-E3DD-415C-AC6C-6C3D7102941E}" dt="2022-02-23T01:06:34.097" v="2171"/>
          <ac:spMkLst>
            <pc:docMk/>
            <pc:sldMk cId="3426872802" sldId="285"/>
            <ac:spMk id="7" creationId="{6A398A69-7108-41EB-8EB0-29C3B5C98E9C}"/>
          </ac:spMkLst>
        </pc:spChg>
        <pc:spChg chg="add del mod">
          <ac:chgData name="Jose Herrera" userId="ac690c4c6e86adf3" providerId="LiveId" clId="{DE4CD84E-E3DD-415C-AC6C-6C3D7102941E}" dt="2022-02-23T01:19:19.264" v="2638" actId="478"/>
          <ac:spMkLst>
            <pc:docMk/>
            <pc:sldMk cId="3426872802" sldId="285"/>
            <ac:spMk id="8" creationId="{589B640A-9E79-47BA-B6F3-23FC2F1C77DC}"/>
          </ac:spMkLst>
        </pc:spChg>
        <pc:picChg chg="add mod">
          <ac:chgData name="Jose Herrera" userId="ac690c4c6e86adf3" providerId="LiveId" clId="{DE4CD84E-E3DD-415C-AC6C-6C3D7102941E}" dt="2022-02-23T01:05:56.895" v="2157" actId="1076"/>
          <ac:picMkLst>
            <pc:docMk/>
            <pc:sldMk cId="3426872802" sldId="285"/>
            <ac:picMk id="5" creationId="{39688F59-97CE-4945-B7F9-A3B993B67071}"/>
          </ac:picMkLst>
        </pc:picChg>
        <pc:picChg chg="add del mod">
          <ac:chgData name="Jose Herrera" userId="ac690c4c6e86adf3" providerId="LiveId" clId="{DE4CD84E-E3DD-415C-AC6C-6C3D7102941E}" dt="2022-02-23T01:06:14.910" v="2166"/>
          <ac:picMkLst>
            <pc:docMk/>
            <pc:sldMk cId="3426872802" sldId="285"/>
            <ac:picMk id="6" creationId="{2976806C-956F-4CC8-988A-3C9EABD9BB4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2T23:18:21.04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85528-9181-494B-923B-877E7DD22C6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253C-252E-462B-A122-7DCB6015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5253C-252E-462B-A122-7DCB60154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 dirty="0"/>
              <a:t>Rogue Chess</a:t>
            </a:r>
            <a:br>
              <a:rPr lang="en-US" dirty="0"/>
            </a:br>
            <a:r>
              <a:rPr lang="en-US" dirty="0"/>
              <a:t>Team 15: Travis Head, Jose Herrera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plan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9E97AB-E81D-455E-8F9A-09D6CF70B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1418"/>
              </p:ext>
            </p:extLst>
          </p:nvPr>
        </p:nvGraphicFramePr>
        <p:xfrm>
          <a:off x="1001110" y="2049463"/>
          <a:ext cx="6708229" cy="3987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076">
                  <a:extLst>
                    <a:ext uri="{9D8B030D-6E8A-4147-A177-3AD203B41FA5}">
                      <a16:colId xmlns:a16="http://schemas.microsoft.com/office/drawing/2014/main" val="1492902319"/>
                    </a:ext>
                  </a:extLst>
                </a:gridCol>
                <a:gridCol w="1112776">
                  <a:extLst>
                    <a:ext uri="{9D8B030D-6E8A-4147-A177-3AD203B41FA5}">
                      <a16:colId xmlns:a16="http://schemas.microsoft.com/office/drawing/2014/main" val="1840581482"/>
                    </a:ext>
                  </a:extLst>
                </a:gridCol>
                <a:gridCol w="1499486">
                  <a:extLst>
                    <a:ext uri="{9D8B030D-6E8A-4147-A177-3AD203B41FA5}">
                      <a16:colId xmlns:a16="http://schemas.microsoft.com/office/drawing/2014/main" val="3198569550"/>
                    </a:ext>
                  </a:extLst>
                </a:gridCol>
                <a:gridCol w="1596344">
                  <a:extLst>
                    <a:ext uri="{9D8B030D-6E8A-4147-A177-3AD203B41FA5}">
                      <a16:colId xmlns:a16="http://schemas.microsoft.com/office/drawing/2014/main" val="3382434163"/>
                    </a:ext>
                  </a:extLst>
                </a:gridCol>
                <a:gridCol w="729655">
                  <a:extLst>
                    <a:ext uri="{9D8B030D-6E8A-4147-A177-3AD203B41FA5}">
                      <a16:colId xmlns:a16="http://schemas.microsoft.com/office/drawing/2014/main" val="2201165979"/>
                    </a:ext>
                  </a:extLst>
                </a:gridCol>
                <a:gridCol w="944892">
                  <a:extLst>
                    <a:ext uri="{9D8B030D-6E8A-4147-A177-3AD203B41FA5}">
                      <a16:colId xmlns:a16="http://schemas.microsoft.com/office/drawing/2014/main" val="3169929914"/>
                    </a:ext>
                  </a:extLst>
                </a:gridCol>
              </a:tblGrid>
              <a:tr h="226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Paragraph #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Test Name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Success Criteria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Methodology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Responsible Engineer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1915535690"/>
                  </a:ext>
                </a:extLst>
              </a:tr>
              <a:tr h="226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8.2.2.1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Data Size Requirements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Application is under 20Mb.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 file size and validate.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2453117738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8.2.3.1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Randomization Difficulty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90%, 70%, or 50% obedience rate corresponding to Easy, Medium, Hard.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Record obedience successes on 100 moves from each setting.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1448520028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8.2.3.2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Chess Piece Movement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Each type of Piece moves only to respective ruleset.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Place each piece in the center/edge of an empty board and input a move to expected and unexpected valid tiles.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627360980"/>
                  </a:ext>
                </a:extLst>
              </a:tr>
              <a:tr h="816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8.2.3.4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App Menu Functionality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Main Menu is visible, and each option is selectable. Selecting a game mode starts a match. Difficulty option opens a new menu that saves selected setting.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the application and validate main menu is visible. Select each option on the menu.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Jose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50282384"/>
                  </a:ext>
                </a:extLst>
              </a:tr>
              <a:tr h="5662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8.2.1.5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 Graphics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Menus, board, pieces, and highlighted tiles are all visible when needed.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 the application and validate visibility. Start a match in each mode and select/deselect pieces.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Jose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/>
                </a:tc>
                <a:extLst>
                  <a:ext uri="{0D108BD9-81ED-4DB2-BD59-A6C34878D82A}">
                    <a16:rowId xmlns:a16="http://schemas.microsoft.com/office/drawing/2014/main" val="2604654077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8.2.1.6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Artificial Intelligence Rating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Elo Rating of at least 1300.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Run the AI against another chess program for 10 matches at ratings of 900, 1100, 1200, 1300, 1400, and 1500.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Travis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104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8.2.1.7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Artificial Intelligence Movement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Artificial Intelligence can input a valid move on its turn.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Input a board state and run the AI with a written output.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Untested</a:t>
                      </a:r>
                      <a:endParaRPr lang="en-US" sz="90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Travis</a:t>
                      </a:r>
                      <a:endParaRPr lang="en-US" sz="90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59" marR="50959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5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86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5E33-CC38-44DE-BE3E-5A35EAC5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order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7CDA95-5B71-4BD6-9D94-CE734A3A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0678"/>
              </p:ext>
            </p:extLst>
          </p:nvPr>
        </p:nvGraphicFramePr>
        <p:xfrm>
          <a:off x="1016000" y="2285999"/>
          <a:ext cx="7416800" cy="1905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6770">
                  <a:extLst>
                    <a:ext uri="{9D8B030D-6E8A-4147-A177-3AD203B41FA5}">
                      <a16:colId xmlns:a16="http://schemas.microsoft.com/office/drawing/2014/main" val="1167055518"/>
                    </a:ext>
                  </a:extLst>
                </a:gridCol>
                <a:gridCol w="4350030">
                  <a:extLst>
                    <a:ext uri="{9D8B030D-6E8A-4147-A177-3AD203B41FA5}">
                      <a16:colId xmlns:a16="http://schemas.microsoft.com/office/drawing/2014/main" val="1417933980"/>
                    </a:ext>
                  </a:extLst>
                </a:gridCol>
              </a:tblGrid>
              <a:tr h="293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Part Description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Status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42988"/>
                  </a:ext>
                </a:extLst>
              </a:tr>
              <a:tr h="293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Samsung Galaxy S7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Placed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831644"/>
                  </a:ext>
                </a:extLst>
              </a:tr>
              <a:tr h="293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Microsoft Azure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Received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864618"/>
                  </a:ext>
                </a:extLst>
              </a:tr>
              <a:tr h="293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Android Studio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Received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640084"/>
                  </a:ext>
                </a:extLst>
              </a:tr>
              <a:tr h="293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312229"/>
                  </a:ext>
                </a:extLst>
              </a:tr>
              <a:tr h="293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855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5985933" cy="4637280"/>
          </a:xfrm>
        </p:spPr>
        <p:txBody>
          <a:bodyPr>
            <a:normAutofit/>
          </a:bodyPr>
          <a:lstStyle/>
          <a:p>
            <a:r>
              <a:rPr lang="en-US" sz="200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Problem statement: “The game of chess has existed for centuries. While there are beginners and masters, many are looking for new challenging ways to play the game.</a:t>
            </a:r>
            <a:endParaRPr lang="en-US" sz="2000">
              <a:highlight>
                <a:srgbClr val="00FFFF"/>
              </a:highlight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 an app of a new chess variation for Android product. </a:t>
            </a:r>
          </a:p>
          <a:p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Pieces will ignore the instructions of the user at random intervals.</a:t>
            </a:r>
          </a:p>
          <a:p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will challenge the user’s typical strategies in chess and provide a unique experience that is unavailable elsewhere online or in person.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F94CE863-381B-42B0-A9E4-FF526C7A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133" y="2761401"/>
            <a:ext cx="2243667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6281898" cy="4637280"/>
          </a:xfrm>
        </p:spPr>
        <p:txBody>
          <a:bodyPr>
            <a:normAutofit/>
          </a:bodyPr>
          <a:lstStyle/>
          <a:p>
            <a:r>
              <a:rPr lang="en-US" sz="1600" b="0" i="0">
                <a:effectLst/>
              </a:rPr>
              <a:t>Solution proposal: “Develop an application with a randomization function based on the difficulty the user chooses”</a:t>
            </a: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Randomization based on probability. </a:t>
            </a:r>
          </a:p>
          <a:p>
            <a:endParaRPr lang="en-U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600">
                <a:cs typeface="Times New Roman" panose="02020603050405020304" pitchFamily="18" charset="0"/>
                <a:sym typeface="Wingdings" panose="05000000000000000000" pitchFamily="2" charset="2"/>
              </a:rPr>
              <a:t>Android Studio (App Developer)  </a:t>
            </a:r>
          </a:p>
          <a:p>
            <a:pPr lvl="1"/>
            <a:r>
              <a:rPr lang="en-US" sz="1400">
                <a:cs typeface="Times New Roman" panose="02020603050405020304" pitchFamily="18" charset="0"/>
                <a:sym typeface="Wingdings" panose="05000000000000000000" pitchFamily="2" charset="2"/>
              </a:rPr>
              <a:t>Java </a:t>
            </a:r>
          </a:p>
          <a:p>
            <a:pPr lvl="2"/>
            <a:r>
              <a:rPr lang="en-US" sz="1400">
                <a:cs typeface="Times New Roman" panose="02020603050405020304" pitchFamily="18" charset="0"/>
                <a:sym typeface="Wingdings" panose="05000000000000000000" pitchFamily="2" charset="2"/>
              </a:rPr>
              <a:t>Multi-threading</a:t>
            </a:r>
          </a:p>
          <a:p>
            <a:pPr lvl="2"/>
            <a:r>
              <a:rPr lang="en-US" sz="1400" b="1" i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allows for multiple threads to be created within a process</a:t>
            </a:r>
            <a:r>
              <a:rPr lang="en-US" sz="1400" b="0" i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400" b="0" i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executing independently but concurrently sharing process resources</a:t>
            </a:r>
            <a:endParaRPr lang="en-US" sz="140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600">
                <a:cs typeface="Times New Roman" panose="02020603050405020304" pitchFamily="18" charset="0"/>
                <a:sym typeface="Wingdings" panose="05000000000000000000" pitchFamily="2" charset="2"/>
              </a:rPr>
              <a:t>Single Player vs AI </a:t>
            </a:r>
          </a:p>
          <a:p>
            <a:r>
              <a:rPr lang="en-US" sz="1600">
                <a:cs typeface="Times New Roman" panose="02020603050405020304" pitchFamily="18" charset="0"/>
                <a:sym typeface="Wingdings" panose="05000000000000000000" pitchFamily="2" charset="2"/>
              </a:rPr>
              <a:t>Player vs Player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5DD1AB-D6AE-44AB-B76B-91AC30F5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16059"/>
              </p:ext>
            </p:extLst>
          </p:nvPr>
        </p:nvGraphicFramePr>
        <p:xfrm>
          <a:off x="798786" y="2907469"/>
          <a:ext cx="5814848" cy="103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097">
                  <a:extLst>
                    <a:ext uri="{9D8B030D-6E8A-4147-A177-3AD203B41FA5}">
                      <a16:colId xmlns:a16="http://schemas.microsoft.com/office/drawing/2014/main" val="2040763262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1083827340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1566645334"/>
                    </a:ext>
                  </a:extLst>
                </a:gridCol>
                <a:gridCol w="1001110">
                  <a:extLst>
                    <a:ext uri="{9D8B030D-6E8A-4147-A177-3AD203B41FA5}">
                      <a16:colId xmlns:a16="http://schemas.microsoft.com/office/drawing/2014/main" val="1188984748"/>
                    </a:ext>
                  </a:extLst>
                </a:gridCol>
              </a:tblGrid>
              <a:tr h="327034">
                <a:tc>
                  <a:txBody>
                    <a:bodyPr/>
                    <a:lstStyle/>
                    <a:p>
                      <a:r>
                        <a:rPr lang="en-US" sz="1600"/>
                        <a:t>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Easy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66098"/>
                  </a:ext>
                </a:extLst>
              </a:tr>
              <a:tr h="700914">
                <a:tc>
                  <a:txBody>
                    <a:bodyPr/>
                    <a:lstStyle/>
                    <a:p>
                      <a:r>
                        <a:rPr lang="en-US" sz="1600"/>
                        <a:t>Probability of piece will listen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60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44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of subsystems and interface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84339F3-499D-495B-A4A5-01A10491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BC0AA213-9DD2-41EC-8FD3-3DCAB92F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6CF94-CC4E-441F-84E4-B1F3E8A71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yriad Pro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yriad Pro"/>
                <a:ea typeface="Batang" panose="02030600000101010101" pitchFamily="18" charset="-127"/>
                <a:cs typeface="Times New Roman" panose="02020603050405020304" pitchFamily="18" charset="0"/>
              </a:rPr>
            </a:b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A93CF149-F4FB-41F0-A8AE-9DC224F6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C6160F56-BE28-43BC-BC18-6376856A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90D25407-ACC8-4735-B3B7-2A5EA5763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CC02BF24-EFA5-4E08-A077-378E7315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DE297F11-075B-458B-9616-9400EB0E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2179D1-AFBB-4269-8B06-FA2EB2A54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15" y="2005911"/>
            <a:ext cx="7128769" cy="39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E63FB9E-109D-49A0-83BD-D67938A84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7" y="6021619"/>
            <a:ext cx="3109357" cy="45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13A3-9451-4686-8F08-8CE1D225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Subsystem 1: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1EBD-88C2-46DF-9368-037AE42B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70"/>
            <a:ext cx="3848470" cy="4076893"/>
          </a:xfrm>
        </p:spPr>
        <p:txBody>
          <a:bodyPr>
            <a:normAutofit lnSpcReduction="10000"/>
          </a:bodyPr>
          <a:lstStyle/>
          <a:p>
            <a:r>
              <a:rPr lang="en-US" sz="2000">
                <a:latin typeface="+mj-lt"/>
                <a:cs typeface="Times New Roman" panose="02020603050405020304" pitchFamily="18" charset="0"/>
              </a:rPr>
              <a:t>Graphics</a:t>
            </a:r>
          </a:p>
          <a:p>
            <a:pPr lvl="1"/>
            <a:r>
              <a:rPr lang="en-US" sz="2000">
                <a:latin typeface="+mj-lt"/>
                <a:cs typeface="Times New Roman" panose="02020603050405020304" pitchFamily="18" charset="0"/>
              </a:rPr>
              <a:t>Pieces</a:t>
            </a:r>
          </a:p>
          <a:p>
            <a:pPr lvl="1"/>
            <a:r>
              <a:rPr lang="en-US" sz="2000">
                <a:latin typeface="+mj-lt"/>
                <a:cs typeface="Times New Roman" panose="02020603050405020304" pitchFamily="18" charset="0"/>
              </a:rPr>
              <a:t>Board</a:t>
            </a:r>
          </a:p>
          <a:p>
            <a:pPr marL="0" indent="0">
              <a:buNone/>
            </a:pPr>
            <a:endParaRPr lang="en-US" sz="2000">
              <a:latin typeface="+mj-lt"/>
              <a:cs typeface="Times New Roman" panose="02020603050405020304" pitchFamily="18" charset="0"/>
            </a:endParaRPr>
          </a:p>
          <a:p>
            <a:r>
              <a:rPr lang="en-US" sz="2000">
                <a:latin typeface="+mj-lt"/>
                <a:cs typeface="Times New Roman" panose="02020603050405020304" pitchFamily="18" charset="0"/>
              </a:rPr>
              <a:t>Main Menu</a:t>
            </a:r>
          </a:p>
          <a:p>
            <a:pPr lvl="1"/>
            <a:r>
              <a:rPr lang="en-US" sz="2000">
                <a:latin typeface="+mj-lt"/>
                <a:cs typeface="Times New Roman" panose="02020603050405020304" pitchFamily="18" charset="0"/>
              </a:rPr>
              <a:t>Difficulty Modes (sub menu)</a:t>
            </a:r>
          </a:p>
          <a:p>
            <a:pPr lvl="1"/>
            <a:r>
              <a:rPr lang="en-US" sz="2000">
                <a:latin typeface="+mj-lt"/>
                <a:cs typeface="Times New Roman" panose="02020603050405020304" pitchFamily="18" charset="0"/>
              </a:rPr>
              <a:t>Single Player </a:t>
            </a:r>
          </a:p>
          <a:p>
            <a:pPr lvl="1"/>
            <a:r>
              <a:rPr lang="en-US" sz="2000">
                <a:latin typeface="+mj-lt"/>
                <a:cs typeface="Times New Roman" panose="02020603050405020304" pitchFamily="18" charset="0"/>
              </a:rPr>
              <a:t>Player vs Player 	</a:t>
            </a:r>
          </a:p>
          <a:p>
            <a:endParaRPr lang="en-US" sz="2000">
              <a:latin typeface="+mj-lt"/>
              <a:cs typeface="Times New Roman" panose="02020603050405020304" pitchFamily="18" charset="0"/>
            </a:endParaRPr>
          </a:p>
          <a:p>
            <a:r>
              <a:rPr lang="en-US" sz="2000">
                <a:latin typeface="+mj-lt"/>
                <a:cs typeface="Times New Roman" panose="02020603050405020304" pitchFamily="18" charset="0"/>
              </a:rPr>
              <a:t>The highlighted squares are visible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hess Pro 3D 1.0 Download (Free) - game-shell.exe">
            <a:extLst>
              <a:ext uri="{FF2B5EF4-FFF2-40B4-BE49-F238E27FC236}">
                <a16:creationId xmlns:a16="http://schemas.microsoft.com/office/drawing/2014/main" id="{15AD10F2-A8F7-4163-B973-E0AD3D7BD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2"/>
          <a:stretch/>
        </p:blipFill>
        <p:spPr bwMode="auto">
          <a:xfrm>
            <a:off x="5226290" y="2045805"/>
            <a:ext cx="3460510" cy="16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ss Pieces Names, Moves &amp;amp; Values - Chess.com">
            <a:extLst>
              <a:ext uri="{FF2B5EF4-FFF2-40B4-BE49-F238E27FC236}">
                <a16:creationId xmlns:a16="http://schemas.microsoft.com/office/drawing/2014/main" id="{0717F66A-00C0-4D02-B608-7A694A45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24" y="4075760"/>
            <a:ext cx="1730255" cy="173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8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0179-E90C-406F-9A04-B9683071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Subsystem 2: Game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DCB1-A7F8-4A27-A351-A6F3850A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Android Studio (App Developer)  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Highlighted Squares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Highlight legal moves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Randomizer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If random choose a different spot</a:t>
            </a:r>
          </a:p>
          <a:p>
            <a:r>
              <a:rPr lang="en-US" sz="2000">
                <a:latin typeface="+mj-lt"/>
                <a:cs typeface="Times New Roman" panose="02020603050405020304" pitchFamily="18" charset="0"/>
              </a:rPr>
              <a:t>Tap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and Move </a:t>
            </a:r>
          </a:p>
          <a:p>
            <a:pPr lvl="1"/>
            <a:r>
              <a:rPr lang="en-US" sz="1600" dirty="0">
                <a:latin typeface="+mj-lt"/>
                <a:cs typeface="Times New Roman" panose="02020603050405020304" pitchFamily="18" charset="0"/>
              </a:rPr>
              <a:t>User </a:t>
            </a:r>
            <a:r>
              <a:rPr lang="en-US" sz="1600">
                <a:latin typeface="+mj-lt"/>
                <a:cs typeface="Times New Roman" panose="02020603050405020304" pitchFamily="18" charset="0"/>
              </a:rPr>
              <a:t>taps a tile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and the piece moves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Legality of the Moves</a:t>
            </a:r>
          </a:p>
          <a:p>
            <a:pPr lvl="1"/>
            <a:r>
              <a:rPr lang="en-US" sz="1600" dirty="0">
                <a:latin typeface="+mj-lt"/>
                <a:cs typeface="Times New Roman" panose="02020603050405020304" pitchFamily="18" charset="0"/>
              </a:rPr>
              <a:t>If user tries to make an illegal move the game will not do anything until a legal move is made</a:t>
            </a:r>
          </a:p>
        </p:txBody>
      </p:sp>
      <p:pic>
        <p:nvPicPr>
          <p:cNvPr id="9" name="Picture 4" descr="Pawn - Chess Terms - Chess.com">
            <a:extLst>
              <a:ext uri="{FF2B5EF4-FFF2-40B4-BE49-F238E27FC236}">
                <a16:creationId xmlns:a16="http://schemas.microsoft.com/office/drawing/2014/main" id="{687EC00D-8379-4FBB-868A-8F004DE3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43" y="2049270"/>
            <a:ext cx="2601312" cy="26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99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36BD-EE84-4A56-9B10-F0C3886A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1A62-10F0-443B-9A88-8D95040E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70"/>
            <a:ext cx="4114800" cy="407689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Neural Network using Python &amp; TensorFlow</a:t>
            </a:r>
          </a:p>
          <a:p>
            <a:pPr lvl="1"/>
            <a:r>
              <a:rPr lang="en-US" sz="1900"/>
              <a:t>Python best machine learning language</a:t>
            </a:r>
          </a:p>
          <a:p>
            <a:endParaRPr lang="en-US" sz="2400"/>
          </a:p>
          <a:p>
            <a:r>
              <a:rPr lang="en-US" sz="2400" dirty="0"/>
              <a:t>Stored in Microsoft Azure</a:t>
            </a:r>
          </a:p>
          <a:p>
            <a:pPr lvl="1"/>
            <a:r>
              <a:rPr lang="en-US" sz="1900"/>
              <a:t>Azure good for game and app development</a:t>
            </a:r>
          </a:p>
          <a:p>
            <a:endParaRPr lang="en-US" sz="2400" dirty="0"/>
          </a:p>
          <a:p>
            <a:r>
              <a:rPr lang="en-US" sz="2400"/>
              <a:t>Decides </a:t>
            </a:r>
            <a:r>
              <a:rPr lang="en-US" sz="2400" dirty="0"/>
              <a:t>a </a:t>
            </a:r>
            <a:r>
              <a:rPr lang="en-US" sz="2400"/>
              <a:t>move </a:t>
            </a:r>
            <a:r>
              <a:rPr lang="en-US" sz="2400" dirty="0"/>
              <a:t>in under 2 seconds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Elo Rating of </a:t>
            </a:r>
            <a:r>
              <a:rPr lang="en-US" sz="2400"/>
              <a:t>at least</a:t>
            </a:r>
            <a:r>
              <a:rPr lang="en-US" sz="2400" dirty="0"/>
              <a:t> 1300</a:t>
            </a:r>
          </a:p>
          <a:p>
            <a:endParaRPr lang="en-US" dirty="0"/>
          </a:p>
        </p:txBody>
      </p:sp>
      <p:pic>
        <p:nvPicPr>
          <p:cNvPr id="7" name="Picture 4" descr="AI, Deep Learning, and Neural Networks Explained">
            <a:extLst>
              <a:ext uri="{FF2B5EF4-FFF2-40B4-BE49-F238E27FC236}">
                <a16:creationId xmlns:a16="http://schemas.microsoft.com/office/drawing/2014/main" id="{1A83475A-05AD-4ED7-8529-ABA26187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2267" y="2400126"/>
            <a:ext cx="3674533" cy="330155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2687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Jose Herrera: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User Interface </a:t>
            </a:r>
          </a:p>
          <a:p>
            <a:r>
              <a:rPr lang="en-US" dirty="0">
                <a:sym typeface="Wingdings" panose="05000000000000000000" pitchFamily="2" charset="2"/>
              </a:rPr>
              <a:t>Game Functionality 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Travis Head:</a:t>
            </a:r>
          </a:p>
          <a:p>
            <a:r>
              <a:rPr lang="en-US" dirty="0">
                <a:sym typeface="Wingdings" panose="05000000000000000000" pitchFamily="2" charset="2"/>
              </a:rPr>
              <a:t>Artificial Intelligence</a:t>
            </a: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062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89411-17A0-46C9-A058-34933C6C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94091"/>
              </p:ext>
            </p:extLst>
          </p:nvPr>
        </p:nvGraphicFramePr>
        <p:xfrm>
          <a:off x="969360" y="1852934"/>
          <a:ext cx="7277994" cy="456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100">
                  <a:extLst>
                    <a:ext uri="{9D8B030D-6E8A-4147-A177-3AD203B41FA5}">
                      <a16:colId xmlns:a16="http://schemas.microsoft.com/office/drawing/2014/main" val="645325279"/>
                    </a:ext>
                  </a:extLst>
                </a:gridCol>
                <a:gridCol w="426977">
                  <a:extLst>
                    <a:ext uri="{9D8B030D-6E8A-4147-A177-3AD203B41FA5}">
                      <a16:colId xmlns:a16="http://schemas.microsoft.com/office/drawing/2014/main" val="2731091867"/>
                    </a:ext>
                  </a:extLst>
                </a:gridCol>
                <a:gridCol w="503272">
                  <a:extLst>
                    <a:ext uri="{9D8B030D-6E8A-4147-A177-3AD203B41FA5}">
                      <a16:colId xmlns:a16="http://schemas.microsoft.com/office/drawing/2014/main" val="3691713937"/>
                    </a:ext>
                  </a:extLst>
                </a:gridCol>
                <a:gridCol w="519123">
                  <a:extLst>
                    <a:ext uri="{9D8B030D-6E8A-4147-A177-3AD203B41FA5}">
                      <a16:colId xmlns:a16="http://schemas.microsoft.com/office/drawing/2014/main" val="100696186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4081786464"/>
                    </a:ext>
                  </a:extLst>
                </a:gridCol>
                <a:gridCol w="564893">
                  <a:extLst>
                    <a:ext uri="{9D8B030D-6E8A-4147-A177-3AD203B41FA5}">
                      <a16:colId xmlns:a16="http://schemas.microsoft.com/office/drawing/2014/main" val="2597073850"/>
                    </a:ext>
                  </a:extLst>
                </a:gridCol>
                <a:gridCol w="494050">
                  <a:extLst>
                    <a:ext uri="{9D8B030D-6E8A-4147-A177-3AD203B41FA5}">
                      <a16:colId xmlns:a16="http://schemas.microsoft.com/office/drawing/2014/main" val="2467801516"/>
                    </a:ext>
                  </a:extLst>
                </a:gridCol>
                <a:gridCol w="520101">
                  <a:extLst>
                    <a:ext uri="{9D8B030D-6E8A-4147-A177-3AD203B41FA5}">
                      <a16:colId xmlns:a16="http://schemas.microsoft.com/office/drawing/2014/main" val="1700379837"/>
                    </a:ext>
                  </a:extLst>
                </a:gridCol>
                <a:gridCol w="573136">
                  <a:extLst>
                    <a:ext uri="{9D8B030D-6E8A-4147-A177-3AD203B41FA5}">
                      <a16:colId xmlns:a16="http://schemas.microsoft.com/office/drawing/2014/main" val="3781322269"/>
                    </a:ext>
                  </a:extLst>
                </a:gridCol>
                <a:gridCol w="771953">
                  <a:extLst>
                    <a:ext uri="{9D8B030D-6E8A-4147-A177-3AD203B41FA5}">
                      <a16:colId xmlns:a16="http://schemas.microsoft.com/office/drawing/2014/main" val="2617100497"/>
                    </a:ext>
                  </a:extLst>
                </a:gridCol>
                <a:gridCol w="430323">
                  <a:extLst>
                    <a:ext uri="{9D8B030D-6E8A-4147-A177-3AD203B41FA5}">
                      <a16:colId xmlns:a16="http://schemas.microsoft.com/office/drawing/2014/main" val="4094117268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3594217056"/>
                    </a:ext>
                  </a:extLst>
                </a:gridCol>
                <a:gridCol w="612558">
                  <a:extLst>
                    <a:ext uri="{9D8B030D-6E8A-4147-A177-3AD203B41FA5}">
                      <a16:colId xmlns:a16="http://schemas.microsoft.com/office/drawing/2014/main" val="1908490557"/>
                    </a:ext>
                  </a:extLst>
                </a:gridCol>
              </a:tblGrid>
              <a:tr h="3202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+mj-lt"/>
                        </a:rPr>
                        <a:t>2/14</a:t>
                      </a:r>
                      <a:endParaRPr lang="en-US" sz="11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2/21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3/7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3/14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3/21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3/28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4/4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4/11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4/18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  <a:latin typeface="+mj-lt"/>
                        </a:rPr>
                        <a:t>Date</a:t>
                      </a:r>
                      <a:endParaRPr lang="en-US" sz="115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035924"/>
                  </a:ext>
                </a:extLst>
              </a:tr>
              <a:tr h="3202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j-lt"/>
                        </a:rPr>
                        <a:t>System Update 1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2/15/22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654247"/>
                  </a:ext>
                </a:extLst>
              </a:tr>
              <a:tr h="278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Completed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2/22/22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021234"/>
                  </a:ext>
                </a:extLst>
              </a:tr>
              <a:tr h="278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 Menu Appears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Behind Schedule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2/23/22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899777"/>
                  </a:ext>
                </a:extLst>
              </a:tr>
              <a:tr h="34147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effectLst/>
                          <a:latin typeface="+mj-lt"/>
                        </a:rPr>
                        <a:t>Midterm Presentation</a:t>
                      </a:r>
                      <a:endParaRPr lang="en-US" sz="1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Not Started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945432"/>
                  </a:ext>
                </a:extLst>
              </a:tr>
              <a:tr h="278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a Chess Board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In Progress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799884"/>
                  </a:ext>
                </a:extLst>
              </a:tr>
              <a:tr h="2105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effectLst/>
                          <a:latin typeface="+mj-lt"/>
                        </a:rPr>
                        <a:t>Functional AI</a:t>
                      </a:r>
                      <a:endParaRPr lang="en-US" sz="1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515761"/>
                  </a:ext>
                </a:extLst>
              </a:tr>
              <a:tr h="278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 of Menus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867276"/>
                  </a:ext>
                </a:extLst>
              </a:tr>
              <a:tr h="320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Update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834263"/>
                  </a:ext>
                </a:extLst>
              </a:tr>
              <a:tr h="278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Chess Piece Movement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7942655"/>
                  </a:ext>
                </a:extLst>
              </a:tr>
              <a:tr h="25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 Training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074266"/>
                  </a:ext>
                </a:extLst>
              </a:tr>
              <a:tr h="2245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 Rating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575431"/>
                  </a:ext>
                </a:extLst>
              </a:tr>
              <a:tr h="385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Design Presentation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927128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System Demo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544598"/>
                  </a:ext>
                </a:extLst>
              </a:tr>
              <a:tr h="320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Report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 dirty="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50">
                        <a:effectLst/>
                        <a:latin typeface="Myriad 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82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08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21665</TotalTime>
  <Words>713</Words>
  <Application>Microsoft Office PowerPoint</Application>
  <PresentationFormat>On-screen Show (4:3)</PresentationFormat>
  <Paragraphs>224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Myriad Pro</vt:lpstr>
      <vt:lpstr>Times New Roman</vt:lpstr>
      <vt:lpstr>Office Theme</vt:lpstr>
      <vt:lpstr>Rogue Chess Team 15: Travis Head, Jose Herrera</vt:lpstr>
      <vt:lpstr>Project description</vt:lpstr>
      <vt:lpstr>Project description</vt:lpstr>
      <vt:lpstr>Diagram of subsystems and interface</vt:lpstr>
      <vt:lpstr>Subsystem 1: User Interface</vt:lpstr>
      <vt:lpstr>Subsystem 2: Game Functionality</vt:lpstr>
      <vt:lpstr>Subsystem 3: Artificial Intelligence</vt:lpstr>
      <vt:lpstr>Task partition</vt:lpstr>
      <vt:lpstr>Execution plan</vt:lpstr>
      <vt:lpstr>Validation plan</vt:lpstr>
      <vt:lpstr>Part order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Jose Herrera</cp:lastModifiedBy>
  <cp:revision>86</cp:revision>
  <dcterms:created xsi:type="dcterms:W3CDTF">2013-06-18T16:37:55Z</dcterms:created>
  <dcterms:modified xsi:type="dcterms:W3CDTF">2022-02-23T06:07:07Z</dcterms:modified>
</cp:coreProperties>
</file>