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4" r:id="rId2"/>
    <p:sldId id="305" r:id="rId3"/>
    <p:sldId id="306" r:id="rId4"/>
    <p:sldId id="314" r:id="rId5"/>
    <p:sldId id="308" r:id="rId6"/>
    <p:sldId id="309" r:id="rId7"/>
    <p:sldId id="318" r:id="rId8"/>
    <p:sldId id="315" r:id="rId9"/>
    <p:sldId id="316" r:id="rId10"/>
    <p:sldId id="313" r:id="rId11"/>
    <p:sldId id="317" r:id="rId12"/>
    <p:sldId id="31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61023-AC0B-4211-B837-794647AC52D0}" v="6" dt="2022-09-28T02:35:11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212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Herrera" userId="ac690c4c6e86adf3" providerId="LiveId" clId="{3B261023-AC0B-4211-B837-794647AC52D0}"/>
    <pc:docChg chg="undo custSel modSld">
      <pc:chgData name="Jose Herrera" userId="ac690c4c6e86adf3" providerId="LiveId" clId="{3B261023-AC0B-4211-B837-794647AC52D0}" dt="2022-09-28T02:35:26.761" v="117" actId="207"/>
      <pc:docMkLst>
        <pc:docMk/>
      </pc:docMkLst>
      <pc:sldChg chg="modSp mod">
        <pc:chgData name="Jose Herrera" userId="ac690c4c6e86adf3" providerId="LiveId" clId="{3B261023-AC0B-4211-B837-794647AC52D0}" dt="2022-09-28T02:35:26.761" v="117" actId="207"/>
        <pc:sldMkLst>
          <pc:docMk/>
          <pc:sldMk cId="3906059831" sldId="314"/>
        </pc:sldMkLst>
        <pc:spChg chg="mod">
          <ac:chgData name="Jose Herrera" userId="ac690c4c6e86adf3" providerId="LiveId" clId="{3B261023-AC0B-4211-B837-794647AC52D0}" dt="2022-09-28T02:35:03.542" v="115" actId="20577"/>
          <ac:spMkLst>
            <pc:docMk/>
            <pc:sldMk cId="3906059831" sldId="314"/>
            <ac:spMk id="2" creationId="{00000000-0000-0000-0000-000000000000}"/>
          </ac:spMkLst>
        </pc:spChg>
        <pc:graphicFrameChg chg="mod modGraphic">
          <ac:chgData name="Jose Herrera" userId="ac690c4c6e86adf3" providerId="LiveId" clId="{3B261023-AC0B-4211-B837-794647AC52D0}" dt="2022-09-28T02:35:26.761" v="117" actId="207"/>
          <ac:graphicFrameMkLst>
            <pc:docMk/>
            <pc:sldMk cId="3906059831" sldId="314"/>
            <ac:graphicFrameMk id="4" creationId="{D85CF591-7138-4EEE-94C0-2B83AC1A9EC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59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928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027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Team 15: Rogue Chess App</a:t>
            </a:r>
            <a:br>
              <a:rPr lang="en-US" dirty="0"/>
            </a:br>
            <a:r>
              <a:rPr lang="en-US" dirty="0"/>
              <a:t>Bi-Weekly Update 2</a:t>
            </a:r>
            <a:br>
              <a:rPr lang="en-US" dirty="0"/>
            </a:br>
            <a:r>
              <a:rPr lang="en-US" sz="2455" dirty="0"/>
              <a:t>Jose Herrera, Travis Head</a:t>
            </a:r>
            <a:br>
              <a:rPr lang="en-US" sz="2455" dirty="0"/>
            </a:br>
            <a:r>
              <a:rPr lang="en-US" sz="2455" dirty="0"/>
              <a:t>Sponsor: Pranav Dhulipala </a:t>
            </a:r>
            <a:br>
              <a:rPr lang="en-US" sz="2455" dirty="0"/>
            </a:br>
            <a:r>
              <a:rPr lang="en-US" sz="2455" dirty="0"/>
              <a:t>TA: Eric Robles</a:t>
            </a:r>
            <a:br>
              <a:rPr lang="en-US" sz="2455" dirty="0"/>
            </a:br>
            <a:endParaRPr lang="en-US" sz="2455" dirty="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Timeline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F90EA-E2F7-EEE5-C826-3C83BE994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2090737"/>
            <a:ext cx="84677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&amp; Plan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00830-B05A-A803-C848-AF3D268B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49270"/>
            <a:ext cx="8171358" cy="44846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620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Questions?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Summary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C556-777A-7DA9-FC6C-B13F18CFB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2877"/>
            <a:ext cx="8229600" cy="4637280"/>
          </a:xfrm>
        </p:spPr>
        <p:txBody>
          <a:bodyPr>
            <a:normAutofit/>
          </a:bodyPr>
          <a:lstStyle/>
          <a:p>
            <a:r>
              <a:rPr lang="en-US" sz="2000" dirty="0"/>
              <a:t>Problem: There are many variations of the game of chess; however, after a while it can be predictable or lack of excitement.</a:t>
            </a:r>
          </a:p>
          <a:p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Proposed Solution: 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Develop an app of a new chess variation with a randomization factor for Android products.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Develop an AI for Single Player Mode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a randomization factor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a User Interface for the players interaction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Highlighted boxes to assist the player in making the next move legally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Create different difficulty levels</a:t>
            </a:r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Upload 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he contents to the cloud </a:t>
            </a:r>
          </a:p>
        </p:txBody>
      </p:sp>
      <p:pic>
        <p:nvPicPr>
          <p:cNvPr id="5" name="Picture 4" descr="A picture containing square&#10;&#10;Description automatically generated">
            <a:extLst>
              <a:ext uri="{FF2B5EF4-FFF2-40B4-BE49-F238E27FC236}">
                <a16:creationId xmlns:a16="http://schemas.microsoft.com/office/drawing/2014/main" id="{9CCF9EAE-7546-1484-C14F-4C4C01CC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33" y="4427061"/>
            <a:ext cx="2243667" cy="2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Overview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C3222-2BA4-8B4D-682B-BE1808CC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8980"/>
            <a:ext cx="74676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Timeline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152073" y="4374760"/>
            <a:ext cx="4168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highlight>
                  <a:srgbClr val="008000"/>
                </a:highlight>
              </a:rPr>
              <a:t>__</a:t>
            </a:r>
            <a:r>
              <a:rPr lang="en-US" dirty="0"/>
              <a:t>  - Completed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  <a:highlight>
                  <a:srgbClr val="FFFF00"/>
                </a:highlight>
              </a:rPr>
              <a:t>__</a:t>
            </a:r>
            <a:r>
              <a:rPr lang="en-US" dirty="0"/>
              <a:t>  - In Progress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      - Not Started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19162"/>
              </p:ext>
            </p:extLst>
          </p:nvPr>
        </p:nvGraphicFramePr>
        <p:xfrm>
          <a:off x="230909" y="2786929"/>
          <a:ext cx="8571346" cy="1584874"/>
        </p:xfrm>
        <a:graphic>
          <a:graphicData uri="http://schemas.openxmlformats.org/drawingml/2006/table">
            <a:tbl>
              <a:tblPr/>
              <a:tblGrid>
                <a:gridCol w="1070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865">
                  <a:extLst>
                    <a:ext uri="{9D8B030D-6E8A-4147-A177-3AD203B41FA5}">
                      <a16:colId xmlns:a16="http://schemas.microsoft.com/office/drawing/2014/main" val="383862118"/>
                    </a:ext>
                  </a:extLst>
                </a:gridCol>
                <a:gridCol w="1061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9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334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38790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Subsystem Corrections</a:t>
                      </a:r>
                    </a:p>
                    <a:p>
                      <a:pPr algn="ctr"/>
                      <a:r>
                        <a:rPr lang="en-US" sz="1300" dirty="0"/>
                        <a:t>(</a:t>
                      </a:r>
                      <a:r>
                        <a:rPr lang="en-US" sz="1300" baseline="0" dirty="0"/>
                        <a:t>to complete by 9/19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Research for Server Integration</a:t>
                      </a:r>
                    </a:p>
                    <a:p>
                      <a:pPr algn="ctr"/>
                      <a:r>
                        <a:rPr lang="en-US" sz="1300" dirty="0"/>
                        <a:t>(completed</a:t>
                      </a:r>
                      <a:r>
                        <a:rPr lang="en-US" sz="1300" baseline="0" dirty="0"/>
                        <a:t> 9/12)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Connection of Game App to Server </a:t>
                      </a:r>
                    </a:p>
                    <a:p>
                      <a:pPr algn="ctr"/>
                      <a:r>
                        <a:rPr lang="en-US" sz="1400"/>
                        <a:t>(to complete by 9/20)</a:t>
                      </a:r>
                      <a:endParaRPr lang="en-US" sz="14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Connection of AI &amp; App to Server</a:t>
                      </a:r>
                      <a:br>
                        <a:rPr lang="en-US" sz="1300" baseline="0" dirty="0"/>
                      </a:br>
                      <a:r>
                        <a:rPr lang="en-US" sz="1300" baseline="0" dirty="0"/>
                        <a:t>(to complete by 9/26)</a:t>
                      </a:r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Final Integration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10/17)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 Test &amp; Optimization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10/31)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Validation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(to complete by 11/21)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Demo</a:t>
                      </a:r>
                      <a:r>
                        <a:rPr lang="en-US" sz="1300" baseline="0" dirty="0"/>
                        <a:t> and Report </a:t>
                      </a:r>
                      <a:br>
                        <a:rPr lang="en-US" sz="1300" baseline="0" dirty="0"/>
                      </a:br>
                      <a:r>
                        <a:rPr lang="en-US" sz="1300" baseline="0" dirty="0"/>
                        <a:t>(to complete by 11/28)</a:t>
                      </a:r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595F805-4A2E-DD76-A1F6-D257BF83F05B}"/>
              </a:ext>
            </a:extLst>
          </p:cNvPr>
          <p:cNvSpPr/>
          <p:nvPr/>
        </p:nvSpPr>
        <p:spPr>
          <a:xfrm>
            <a:off x="3400147" y="5321173"/>
            <a:ext cx="275208" cy="292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Game Functionality and User Interface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Jose Herrera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3896090671"/>
              </p:ext>
            </p:extLst>
          </p:nvPr>
        </p:nvGraphicFramePr>
        <p:xfrm>
          <a:off x="685800" y="1952075"/>
          <a:ext cx="7772400" cy="4023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last presentation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baseline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Changed all the backgrounds/text color and button colors for better user 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Connected the App to the Firebase Cloud System for the AI and Application Integration  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8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Wrote test code in order to test the firebase cloud storage is working 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Finish Castling Code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800"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/>
                        <a:t>Finish Randomization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609600" y="92924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Game Functionality and User Interface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Jose Herrera</a:t>
            </a:r>
            <a:endParaRPr sz="298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9F9F6-7CEB-5CA7-A1E0-9B8ECF1FBA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1" t="12860" r="-2973" b="41340"/>
          <a:stretch/>
        </p:blipFill>
        <p:spPr>
          <a:xfrm>
            <a:off x="120087" y="1732947"/>
            <a:ext cx="8896865" cy="22494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D49B0D-8F4A-400E-74F0-5D8C983D6E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622" t="21772" r="16081" b="13671"/>
          <a:stretch/>
        </p:blipFill>
        <p:spPr>
          <a:xfrm>
            <a:off x="6590333" y="2536647"/>
            <a:ext cx="2043557" cy="42901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1F525F-8987-8997-7E86-F6194E6B0D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82" t="21478" r="26505" b="29158"/>
          <a:stretch/>
        </p:blipFill>
        <p:spPr>
          <a:xfrm>
            <a:off x="454541" y="4135081"/>
            <a:ext cx="5752730" cy="25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4E5C-3E79-8D20-9B5B-48CE7FCB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Game Functionality and User Interface</a:t>
            </a:r>
            <a:br>
              <a:rPr lang="en-US"/>
            </a:br>
            <a:r>
              <a:rPr lang="en-US" sz="1720"/>
              <a:t>Jose Herrera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CE19E0-A129-45A7-B1DB-A3E3FB4CA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553" t="22459" r="16149" b="12983"/>
          <a:stretch/>
        </p:blipFill>
        <p:spPr>
          <a:xfrm>
            <a:off x="1610805" y="1852934"/>
            <a:ext cx="2384147" cy="5005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083A2-FC1E-0EFA-C350-A9BB2E6D8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22" t="22321" r="16081" b="13122"/>
          <a:stretch/>
        </p:blipFill>
        <p:spPr>
          <a:xfrm>
            <a:off x="4931239" y="1852934"/>
            <a:ext cx="2351785" cy="49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altLang="en-US" sz="3200" dirty="0"/>
              <a:t>Artificial Intelligence </a:t>
            </a:r>
            <a:br>
              <a:rPr lang="en-US" altLang="en-US" sz="3200" dirty="0"/>
            </a:br>
            <a:r>
              <a:rPr lang="en-US" altLang="en-US" sz="1720" dirty="0"/>
              <a:t>Travis Head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2020874420"/>
              </p:ext>
            </p:extLst>
          </p:nvPr>
        </p:nvGraphicFramePr>
        <p:xfrm>
          <a:off x="685800" y="1952073"/>
          <a:ext cx="7772400" cy="3442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317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last presentation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16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Researched Deploying AI into Firebase</a:t>
                      </a:r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Completed Base Code for Integration</a:t>
                      </a:r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Redesigned Model of Neural Network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Discussing Server Access Keys</a:t>
                      </a:r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Deploying AI to the Server</a:t>
                      </a:r>
                    </a:p>
                    <a:p>
                      <a:pPr marL="285750" marR="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Updated AI Needs Retraining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63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altLang="en-US" sz="3200" dirty="0"/>
              <a:t>Artificial Intelligence </a:t>
            </a:r>
            <a:br>
              <a:rPr lang="en-US" altLang="en-US" sz="3200" dirty="0"/>
            </a:br>
            <a:r>
              <a:rPr lang="en-US" altLang="en-US" sz="1720" dirty="0"/>
              <a:t>Travis Head</a:t>
            </a:r>
            <a:endParaRPr sz="298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CA0B7-8CE0-001C-9669-B09DE047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78082"/>
            <a:ext cx="8686800" cy="41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7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12139</TotalTime>
  <Words>364</Words>
  <Application>Microsoft Office PowerPoint</Application>
  <PresentationFormat>On-screen Show (4:3)</PresentationFormat>
  <Paragraphs>65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Team 15: Rogue Chess App Bi-Weekly Update 2 Jose Herrera, Travis Head Sponsor: Pranav Dhulipala  TA: Eric Robles </vt:lpstr>
      <vt:lpstr>Project Summary</vt:lpstr>
      <vt:lpstr>Project Overview</vt:lpstr>
      <vt:lpstr>Project Timeline</vt:lpstr>
      <vt:lpstr>Game Functionality and User Interface Jose Herrera</vt:lpstr>
      <vt:lpstr>Game Functionality and User Interface Jose Herrera</vt:lpstr>
      <vt:lpstr>Game Functionality and User Interface Jose Herrera</vt:lpstr>
      <vt:lpstr>Artificial Intelligence  Travis Head</vt:lpstr>
      <vt:lpstr>Artificial Intelligence  Travis Head</vt:lpstr>
      <vt:lpstr>Execution Timeline</vt:lpstr>
      <vt:lpstr>Execution &amp; Plan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Herrera, Jose</cp:lastModifiedBy>
  <cp:revision>181</cp:revision>
  <dcterms:created xsi:type="dcterms:W3CDTF">2013-06-18T16:37:55Z</dcterms:created>
  <dcterms:modified xsi:type="dcterms:W3CDTF">2022-09-28T02:35:37Z</dcterms:modified>
</cp:coreProperties>
</file>