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16" r:id="rId2"/>
    <p:sldId id="317" r:id="rId3"/>
    <p:sldId id="318" r:id="rId4"/>
    <p:sldId id="327" r:id="rId5"/>
    <p:sldId id="320" r:id="rId6"/>
    <p:sldId id="321" r:id="rId7"/>
    <p:sldId id="323" r:id="rId8"/>
    <p:sldId id="324" r:id="rId9"/>
    <p:sldId id="325" r:id="rId10"/>
    <p:sldId id="326" r:id="rId11"/>
    <p:sldId id="31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E717F-402F-455A-9355-9B513197C100}" v="7" dt="2022-09-28T15:27:10.081"/>
    <p1510:client id="{BC9D2B59-05B8-4BF9-9761-F1BC2C80820F}" v="7" dt="2022-09-28T17:49:58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3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59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928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027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Team 15: Rogue Chess App</a:t>
            </a:r>
            <a:br>
              <a:rPr lang="en-US"/>
            </a:br>
            <a:r>
              <a:rPr lang="en-US"/>
              <a:t>Bi-Weekly Update 2</a:t>
            </a:r>
            <a:br>
              <a:rPr lang="en-US"/>
            </a:br>
            <a:r>
              <a:rPr lang="en-US" sz="2455"/>
              <a:t>Jose Herrera, Travis Head</a:t>
            </a:r>
            <a:br>
              <a:rPr lang="en-US" sz="2455"/>
            </a:br>
            <a:r>
              <a:rPr lang="en-US" sz="2455"/>
              <a:t>Sponsor: Pranav Dhulipala </a:t>
            </a:r>
            <a:br>
              <a:rPr lang="en-US" sz="2455"/>
            </a:br>
            <a:r>
              <a:rPr lang="en-US" sz="2455"/>
              <a:t>TA: Eric Robles</a:t>
            </a:r>
            <a:br>
              <a:rPr lang="en-US" sz="2455"/>
            </a:br>
            <a:endParaRPr lang="en-US" sz="2455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13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&amp; Plan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83D6D-8E13-56E3-8A5F-FED78DF9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597980"/>
            <a:ext cx="8229601" cy="51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0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Questions?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C556-777A-7DA9-FC6C-B13F18CF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2877"/>
            <a:ext cx="8229600" cy="4637280"/>
          </a:xfrm>
        </p:spPr>
        <p:txBody>
          <a:bodyPr>
            <a:normAutofit/>
          </a:bodyPr>
          <a:lstStyle/>
          <a:p>
            <a:r>
              <a:rPr lang="en-US" sz="2000"/>
              <a:t>Problem: There are many variations of the game of chess; however, after a while it can be predictable or lack of excitement.</a:t>
            </a:r>
          </a:p>
          <a:p>
            <a:r>
              <a:rPr lang="en-US" sz="200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Proposed Solution: 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 an app of a new chess variation with a randomization factor for Android products. 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Develop an AI for Single Player Mode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a randomization factor 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a User Interface for the players interaction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Highlighted boxes to assist the player in making the next move legally</a:t>
            </a:r>
          </a:p>
          <a:p>
            <a:pPr lvl="1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different difficulty levels</a:t>
            </a:r>
          </a:p>
          <a:p>
            <a:pPr lvl="1"/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Upload t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he contents to the cloud </a:t>
            </a:r>
          </a:p>
        </p:txBody>
      </p:sp>
      <p:pic>
        <p:nvPicPr>
          <p:cNvPr id="5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9CCF9EAE-7546-1484-C14F-4C4C01CC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33" y="4427061"/>
            <a:ext cx="2243667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5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Overview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C3222-2BA4-8B4D-682B-BE1808CC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8980"/>
            <a:ext cx="74676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7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52073" y="4374760"/>
            <a:ext cx="4168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rgbClr val="00B050"/>
                </a:solidFill>
                <a:highlight>
                  <a:srgbClr val="008000"/>
                </a:highlight>
              </a:rPr>
              <a:t>__</a:t>
            </a:r>
            <a:r>
              <a:rPr lang="en-US"/>
              <a:t>  - Completed</a:t>
            </a: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rgbClr val="FFFF00"/>
                </a:solidFill>
                <a:highlight>
                  <a:srgbClr val="FFFF00"/>
                </a:highlight>
              </a:rPr>
              <a:t>__</a:t>
            </a:r>
            <a:r>
              <a:rPr lang="en-US"/>
              <a:t>  - In Progress</a:t>
            </a:r>
          </a:p>
          <a:p>
            <a:pPr algn="ctr">
              <a:lnSpc>
                <a:spcPct val="150000"/>
              </a:lnSpc>
            </a:pPr>
            <a:r>
              <a:rPr lang="en-US"/>
              <a:t>      - Not Started</a:t>
            </a:r>
          </a:p>
          <a:p>
            <a:pPr algn="ctr">
              <a:lnSpc>
                <a:spcPct val="150000"/>
              </a:lnSpc>
            </a:pPr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76275"/>
              </p:ext>
            </p:extLst>
          </p:nvPr>
        </p:nvGraphicFramePr>
        <p:xfrm>
          <a:off x="230909" y="2786929"/>
          <a:ext cx="8571346" cy="1584874"/>
        </p:xfrm>
        <a:graphic>
          <a:graphicData uri="http://schemas.openxmlformats.org/drawingml/2006/table">
            <a:tbl>
              <a:tblPr/>
              <a:tblGrid>
                <a:gridCol w="1070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865">
                  <a:extLst>
                    <a:ext uri="{9D8B030D-6E8A-4147-A177-3AD203B41FA5}">
                      <a16:colId xmlns:a16="http://schemas.microsoft.com/office/drawing/2014/main" val="383862118"/>
                    </a:ext>
                  </a:extLst>
                </a:gridCol>
                <a:gridCol w="106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9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334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Subsystem Corrections</a:t>
                      </a:r>
                    </a:p>
                    <a:p>
                      <a:pPr algn="ctr"/>
                      <a:r>
                        <a:rPr lang="en-US" sz="1300"/>
                        <a:t>(</a:t>
                      </a:r>
                      <a:r>
                        <a:rPr lang="en-US" sz="1300" baseline="0"/>
                        <a:t>to complete by 9/19</a:t>
                      </a:r>
                      <a:r>
                        <a:rPr lang="en-US" sz="1300"/>
                        <a:t>)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Research for Server Integration</a:t>
                      </a:r>
                    </a:p>
                    <a:p>
                      <a:pPr algn="ctr"/>
                      <a:r>
                        <a:rPr lang="en-US" sz="1300"/>
                        <a:t>(completed</a:t>
                      </a:r>
                      <a:r>
                        <a:rPr lang="en-US" sz="1300" baseline="0"/>
                        <a:t> 9/12)</a:t>
                      </a:r>
                      <a:endParaRPr lang="en-US" sz="130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Connection of Game App to Server </a:t>
                      </a:r>
                    </a:p>
                    <a:p>
                      <a:pPr algn="ctr"/>
                      <a:r>
                        <a:rPr lang="en-US" sz="1400"/>
                        <a:t>(to complete by 9/20)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Connection of AI &amp; App to Server</a:t>
                      </a:r>
                      <a:br>
                        <a:rPr lang="en-US" sz="1300" baseline="0"/>
                      </a:br>
                      <a:r>
                        <a:rPr lang="en-US" sz="1300" baseline="0"/>
                        <a:t>(to complete by 9/26)</a:t>
                      </a:r>
                      <a:endParaRPr lang="en-US" sz="1300"/>
                    </a:p>
                    <a:p>
                      <a:pPr algn="ctr"/>
                      <a:endParaRPr lang="en-US" sz="130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Final Integration </a:t>
                      </a:r>
                      <a:br>
                        <a:rPr lang="en-US" sz="1300"/>
                      </a:br>
                      <a:r>
                        <a:rPr lang="en-US" sz="1300"/>
                        <a:t>(to complete by 10/17)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System Test &amp; Optimization</a:t>
                      </a:r>
                      <a:br>
                        <a:rPr lang="en-US" sz="1300"/>
                      </a:br>
                      <a:r>
                        <a:rPr lang="en-US" sz="1300"/>
                        <a:t>(to complete by 10/31)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Validation</a:t>
                      </a:r>
                      <a:br>
                        <a:rPr lang="en-US" sz="1300"/>
                      </a:br>
                      <a:r>
                        <a:rPr lang="en-US" sz="1300"/>
                        <a:t>(to complete by 11/21)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Demo</a:t>
                      </a:r>
                      <a:r>
                        <a:rPr lang="en-US" sz="1300" baseline="0"/>
                        <a:t> and Report </a:t>
                      </a:r>
                      <a:br>
                        <a:rPr lang="en-US" sz="1300" baseline="0"/>
                      </a:br>
                      <a:r>
                        <a:rPr lang="en-US" sz="1300" baseline="0"/>
                        <a:t>(to complete by 11/28)</a:t>
                      </a:r>
                      <a:endParaRPr lang="en-US" sz="130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595F805-4A2E-DD76-A1F6-D257BF83F05B}"/>
              </a:ext>
            </a:extLst>
          </p:cNvPr>
          <p:cNvSpPr/>
          <p:nvPr/>
        </p:nvSpPr>
        <p:spPr>
          <a:xfrm>
            <a:off x="3400147" y="5321173"/>
            <a:ext cx="275208" cy="292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4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Game Functionality and User Interface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Jose Herrera</a:t>
            </a:r>
            <a:endParaRPr sz="298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1378970464"/>
              </p:ext>
            </p:extLst>
          </p:nvPr>
        </p:nvGraphicFramePr>
        <p:xfrm>
          <a:off x="685800" y="1952075"/>
          <a:ext cx="7772400" cy="4023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last presentation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baseline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Changed all the backgrounds/text color and button colors for better user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Connected the App to the Firebase Cloud System for the AI and Application Integration 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Wrote test code in order to test the firebase cloud storage is working 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Continue Integration Process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Get a data move to output in firebase 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2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92924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Game Functionality and User Interface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Jose Herrera</a:t>
            </a:r>
            <a:endParaRPr sz="298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9F9F6-7CEB-5CA7-A1E0-9B8ECF1FB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1" t="12860" r="-2973" b="41340"/>
          <a:stretch/>
        </p:blipFill>
        <p:spPr>
          <a:xfrm>
            <a:off x="120087" y="1732947"/>
            <a:ext cx="8896865" cy="22494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D49B0D-8F4A-400E-74F0-5D8C983D6E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622" t="21772" r="16081" b="13671"/>
          <a:stretch/>
        </p:blipFill>
        <p:spPr>
          <a:xfrm>
            <a:off x="6590333" y="2536647"/>
            <a:ext cx="2043557" cy="4290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1F525F-8987-8997-7E86-F6194E6B0D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82" t="21478" r="26505" b="29158"/>
          <a:stretch/>
        </p:blipFill>
        <p:spPr>
          <a:xfrm>
            <a:off x="454541" y="4135081"/>
            <a:ext cx="5752730" cy="25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8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en-US" sz="3200"/>
              <a:t>Artificial Intelligence </a:t>
            </a:r>
            <a:br>
              <a:rPr lang="en-US" altLang="en-US" sz="3200"/>
            </a:br>
            <a:r>
              <a:rPr lang="en-US" altLang="en-US" sz="1720"/>
              <a:t>Travis Head</a:t>
            </a:r>
            <a:endParaRPr sz="298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4236515907"/>
              </p:ext>
            </p:extLst>
          </p:nvPr>
        </p:nvGraphicFramePr>
        <p:xfrm>
          <a:off x="685800" y="1952073"/>
          <a:ext cx="7772400" cy="33883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17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last presentation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26 </a:t>
                      </a:r>
                      <a:r>
                        <a:rPr lang="en-US" sz="1800" u="none" strike="noStrike" cap="none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16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Uploaded A.I. to Firebase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Retrained RNN Model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Work towards sending board state to the model from app</a:t>
                      </a:r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Assist with calling model to the app</a:t>
                      </a:r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en-US" sz="3200"/>
              <a:t>Artificial Intelligence </a:t>
            </a:r>
            <a:br>
              <a:rPr lang="en-US" altLang="en-US" sz="3200"/>
            </a:br>
            <a:r>
              <a:rPr lang="en-US" altLang="en-US" sz="1720"/>
              <a:t>Travis Head</a:t>
            </a:r>
            <a:endParaRPr sz="298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3F2A4-2C80-1D5C-37E3-6459869F3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86" y="2456988"/>
            <a:ext cx="3743325" cy="3162300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8D834FE-68B1-A7CE-096B-93409D809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437938"/>
            <a:ext cx="1533525" cy="352425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15019BF-8E8B-2E35-009A-EA360AFD8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047" y="2476038"/>
            <a:ext cx="1457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7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Timeline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16DD7-90B4-08FD-902E-A1024A5B1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2081212"/>
            <a:ext cx="8448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On-screen Show (4:3)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Team 15: Rogue Chess App Bi-Weekly Update 2 Jose Herrera, Travis Head Sponsor: Pranav Dhulipala  TA: Eric Robles </vt:lpstr>
      <vt:lpstr>Project Summary</vt:lpstr>
      <vt:lpstr>Project Overview</vt:lpstr>
      <vt:lpstr>Project Timeline</vt:lpstr>
      <vt:lpstr>Game Functionality and User Interface Jose Herrera</vt:lpstr>
      <vt:lpstr>Game Functionality and User Interface Jose Herrera</vt:lpstr>
      <vt:lpstr>Artificial Intelligence  Travis Head</vt:lpstr>
      <vt:lpstr>Artificial Intelligence  Travis Head</vt:lpstr>
      <vt:lpstr>Execution Timeline</vt:lpstr>
      <vt:lpstr>Execution &amp; Plan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Jose Herrera</cp:lastModifiedBy>
  <cp:revision>1</cp:revision>
  <dcterms:created xsi:type="dcterms:W3CDTF">2013-06-18T16:37:55Z</dcterms:created>
  <dcterms:modified xsi:type="dcterms:W3CDTF">2022-10-03T01:27:20Z</dcterms:modified>
</cp:coreProperties>
</file>