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70" d="100"/>
          <a:sy n="170" d="100"/>
        </p:scale>
        <p:origin x="-3852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C1F4-62A5-4BD2-AE7E-D0C33A29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FB6F-8FA9-4816-AE0D-8A5824AB5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19C1-6965-4E94-AAA7-8F52636B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39A4-0C61-4EF5-81A9-CAB6F25F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D4EC-88E1-42E5-8CFA-35FCB262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2F0B-43C1-466F-A29C-83EA669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14C86-CB38-421B-9F5F-7CAB3A1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3C33-170E-4E54-9BF0-4FE115DA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3A13-13F6-498D-89B2-24B5A77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A04D-A7CC-4D37-AEAC-61103EE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89131-C30C-4620-BBDD-0E205CF49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A428-A7BC-49B5-9458-7E9777777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11B4-A17A-4EC2-B99F-055BDC48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2A6B-520E-48E3-9022-B63C1B8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4057-CD1F-44C6-98B2-A1968C09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C3D-7461-42C6-B20E-A953CC5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137D-3D7E-4D37-B7B4-82295711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5A2F-487F-4803-A5C2-4891A1C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066C-CD36-4522-9C1F-04D53FC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8CE5-11F0-4B57-BF45-BF2869D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132-1047-4B4F-A59E-76D52CAF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A38F-BEE5-4049-9FEC-6CEE55E6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7A37-25B1-4FD0-97F5-0174721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68E8-C795-4FA7-B589-BD4DE5B5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E69-907B-49BC-8E17-D07EDC15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013-847B-4EA8-91CC-3289A0D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68B9-ECFB-4166-8C45-7AA300BB3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49BED-9A63-4DFE-BDAF-0B29C6C4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1FAA-6282-4995-9A90-406942C9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D7DB-E28A-476D-A4F8-0D0D8E0B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8AB6-0C19-4A41-AA28-21FD03C4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1EEC-B90B-4B80-9ECD-867B4468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5BFD-726B-492D-9FF4-192CFFC3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7EADD-B688-4ED8-ABA6-A5DB8490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07D36-ECEF-4E7D-8278-2D1B7158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5FA93-AC31-4FD3-8E58-F0597371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61DF8-5290-4122-A91D-93C44362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994C8-C52B-4022-82DA-7FFA25E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62274-AFB4-4EDD-B9A8-A1C08820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8E-57E8-409E-AB77-B0BFF32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64023-64A4-498D-9CEC-20053AEB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AB1F4-57AC-40D4-A394-D21E38FD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B3FAF-C422-4A00-AAAA-6FB2573A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D76AF-2ED1-4D98-A960-DF307298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EA989-E823-43CE-97E8-9D3689B6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034E-19D6-47C7-BE68-F80D0E95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9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0C6-F730-4D36-9198-33E5AB54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4473-B3DA-490B-B8D8-64B2F464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56BCB-1E51-4DE0-8855-AC37A1EED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DEE-326F-4D22-B3B0-7667BC24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996C-6E0F-493B-B4FA-319D4D13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845D-8825-4578-8BE8-8EEAE59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DA27-1721-4BC3-8334-09FF1CC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E4563-27B1-4D36-8601-18207A9D7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8F367-9044-4D0E-98DD-AF4C954E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693E2-11BE-4551-BED6-6671585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9D31-C9D5-4B51-9149-3DE1119F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25B8-0984-4F91-A395-37ED921F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96E70-CB86-4B3F-A5EE-DFBFF850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9092-0F9E-48FF-9A8C-0E676316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8100-3DDD-4E14-81ED-2A7A53C0E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5D61-1C6E-4793-989B-B979D12B89B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6DE5-C714-4FCD-8589-C0AC2BFE3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EBFF-CD82-4A33-A424-EF7F6AA5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B33355-C5F5-467F-8EE3-E739A4D3A4C6}"/>
              </a:ext>
            </a:extLst>
          </p:cNvPr>
          <p:cNvGrpSpPr/>
          <p:nvPr/>
        </p:nvGrpSpPr>
        <p:grpSpPr>
          <a:xfrm>
            <a:off x="4267200" y="1701634"/>
            <a:ext cx="6118322" cy="2000900"/>
            <a:chOff x="4267200" y="1701634"/>
            <a:chExt cx="6118322" cy="20009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803CC5-DAD4-49D2-819B-75C497D36C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19400"/>
              <a:ext cx="52482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86486E-4341-490F-812D-911EB242B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19812" y="2662989"/>
              <a:ext cx="0" cy="31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3282AE-FF80-4508-A760-CB00525AA7B6}"/>
                </a:ext>
              </a:extLst>
            </p:cNvPr>
            <p:cNvCxnSpPr>
              <a:cxnSpLocks/>
            </p:cNvCxnSpPr>
            <p:nvPr/>
          </p:nvCxnSpPr>
          <p:spPr>
            <a:xfrm>
              <a:off x="8534039" y="2662989"/>
              <a:ext cx="0" cy="31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83A753B-6BC4-4512-94ED-44FBA973B847}"/>
                </a:ext>
              </a:extLst>
            </p:cNvPr>
            <p:cNvSpPr/>
            <p:nvPr/>
          </p:nvSpPr>
          <p:spPr>
            <a:xfrm rot="13423144">
              <a:off x="7991810" y="2602833"/>
              <a:ext cx="457200" cy="4331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6F24AF0-26CC-4BA5-853C-87C203BFB4C1}"/>
                </a:ext>
              </a:extLst>
            </p:cNvPr>
            <p:cNvSpPr/>
            <p:nvPr/>
          </p:nvSpPr>
          <p:spPr>
            <a:xfrm rot="2928747">
              <a:off x="8619068" y="2602922"/>
              <a:ext cx="457200" cy="4331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7DE699-EBC3-4888-AC8B-FAAEF599173A}"/>
                    </a:ext>
                  </a:extLst>
                </p:cNvPr>
                <p:cNvSpPr txBox="1"/>
                <p:nvPr/>
              </p:nvSpPr>
              <p:spPr>
                <a:xfrm>
                  <a:off x="8353211" y="2265378"/>
                  <a:ext cx="36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7DE699-EBC3-4888-AC8B-FAAEF5991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211" y="2265378"/>
                  <a:ext cx="361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469E7-E2D1-42AD-83ED-3A3A786FCD1B}"/>
                    </a:ext>
                  </a:extLst>
                </p:cNvPr>
                <p:cNvSpPr txBox="1"/>
                <p:nvPr/>
              </p:nvSpPr>
              <p:spPr>
                <a:xfrm>
                  <a:off x="7777349" y="3022766"/>
                  <a:ext cx="5758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469E7-E2D1-42AD-83ED-3A3A786FC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349" y="3022766"/>
                  <a:ext cx="57586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EBE9B9-95A9-45C2-9A64-E5B5BFDF11FF}"/>
                    </a:ext>
                  </a:extLst>
                </p:cNvPr>
                <p:cNvSpPr txBox="1"/>
                <p:nvPr/>
              </p:nvSpPr>
              <p:spPr>
                <a:xfrm>
                  <a:off x="8714977" y="3022766"/>
                  <a:ext cx="5758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EBE9B9-95A9-45C2-9A64-E5B5BFDF1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977" y="3022766"/>
                  <a:ext cx="57586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44C118-A49B-41F7-9B33-1DBB80416827}"/>
                </a:ext>
              </a:extLst>
            </p:cNvPr>
            <p:cNvSpPr/>
            <p:nvPr/>
          </p:nvSpPr>
          <p:spPr>
            <a:xfrm>
              <a:off x="8098285" y="2779131"/>
              <a:ext cx="80959" cy="80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DA19C4-CAC8-4CC4-B9D2-8C67F29D0A0D}"/>
                </a:ext>
              </a:extLst>
            </p:cNvPr>
            <p:cNvSpPr/>
            <p:nvPr/>
          </p:nvSpPr>
          <p:spPr>
            <a:xfrm>
              <a:off x="8807188" y="2779131"/>
              <a:ext cx="80959" cy="80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0D527E-3C6A-47B4-8B7F-A87E09CEF021}"/>
                </a:ext>
              </a:extLst>
            </p:cNvPr>
            <p:cNvSpPr/>
            <p:nvPr/>
          </p:nvSpPr>
          <p:spPr>
            <a:xfrm>
              <a:off x="8451129" y="2779131"/>
              <a:ext cx="80959" cy="80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0C377-F2FE-43BA-9704-469288C03FE5}"/>
                </a:ext>
              </a:extLst>
            </p:cNvPr>
            <p:cNvSpPr txBox="1"/>
            <p:nvPr/>
          </p:nvSpPr>
          <p:spPr>
            <a:xfrm>
              <a:off x="7488633" y="1701634"/>
              <a:ext cx="204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Overlapping Images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A865D4-04D5-4CA1-A43E-5F39A0871DDE}"/>
                </a:ext>
              </a:extLst>
            </p:cNvPr>
            <p:cNvSpPr txBox="1"/>
            <p:nvPr/>
          </p:nvSpPr>
          <p:spPr>
            <a:xfrm>
              <a:off x="4979245" y="3333202"/>
              <a:ext cx="2506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Non-Overlapping Images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812F4B-C2BD-45F4-8B82-AB0E7E4BCC7D}"/>
                </a:ext>
              </a:extLst>
            </p:cNvPr>
            <p:cNvSpPr/>
            <p:nvPr/>
          </p:nvSpPr>
          <p:spPr>
            <a:xfrm>
              <a:off x="7267746" y="2779131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C8ED35-56B7-4B56-A9BA-B7326F9842A7}"/>
                </a:ext>
              </a:extLst>
            </p:cNvPr>
            <p:cNvSpPr/>
            <p:nvPr/>
          </p:nvSpPr>
          <p:spPr>
            <a:xfrm>
              <a:off x="7529642" y="2779130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C51E95-BC7E-4DBD-9C91-534650853765}"/>
                </a:ext>
              </a:extLst>
            </p:cNvPr>
            <p:cNvSpPr/>
            <p:nvPr/>
          </p:nvSpPr>
          <p:spPr>
            <a:xfrm>
              <a:off x="6405504" y="2779129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294EC0-E061-4BE9-8A2C-A91FA7929241}"/>
                </a:ext>
              </a:extLst>
            </p:cNvPr>
            <p:cNvSpPr/>
            <p:nvPr/>
          </p:nvSpPr>
          <p:spPr>
            <a:xfrm>
              <a:off x="5607732" y="2779128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4E3680-1CF7-45E1-968F-42C4A642B199}"/>
                </a:ext>
              </a:extLst>
            </p:cNvPr>
            <p:cNvSpPr/>
            <p:nvPr/>
          </p:nvSpPr>
          <p:spPr>
            <a:xfrm>
              <a:off x="4817246" y="2779128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3A8AEC18-0683-4444-BADD-B69C7BC76298}"/>
                </a:ext>
              </a:extLst>
            </p:cNvPr>
            <p:cNvSpPr/>
            <p:nvPr/>
          </p:nvSpPr>
          <p:spPr>
            <a:xfrm rot="5400000">
              <a:off x="8373976" y="1739495"/>
              <a:ext cx="268893" cy="1004454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5CBA33A7-4E8F-4BA0-875C-2625A827EBCE}"/>
                </a:ext>
              </a:extLst>
            </p:cNvPr>
            <p:cNvSpPr/>
            <p:nvPr/>
          </p:nvSpPr>
          <p:spPr>
            <a:xfrm rot="16200000">
              <a:off x="6117855" y="1831613"/>
              <a:ext cx="229236" cy="2830453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A2DCFE-C39E-4872-B0AF-EF811C50037C}"/>
                </a:ext>
              </a:extLst>
            </p:cNvPr>
            <p:cNvSpPr txBox="1"/>
            <p:nvPr/>
          </p:nvSpPr>
          <p:spPr>
            <a:xfrm>
              <a:off x="5968969" y="2314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1D194-CB20-46BE-870D-C678A333150E}"/>
                </a:ext>
              </a:extLst>
            </p:cNvPr>
            <p:cNvSpPr txBox="1"/>
            <p:nvPr/>
          </p:nvSpPr>
          <p:spPr>
            <a:xfrm>
              <a:off x="9420194" y="2606479"/>
              <a:ext cx="965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Maximum Phase</a:t>
              </a:r>
            </a:p>
            <a:p>
              <a:pPr algn="ctr"/>
              <a:r>
                <a:rPr lang="en-US" sz="900" dirty="0"/>
                <a:t>Correlation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00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JAMES ALLEN</dc:creator>
  <cp:lastModifiedBy>TRAVIS JAMES ALLEN</cp:lastModifiedBy>
  <cp:revision>1</cp:revision>
  <dcterms:created xsi:type="dcterms:W3CDTF">2021-11-08T20:36:04Z</dcterms:created>
  <dcterms:modified xsi:type="dcterms:W3CDTF">2021-11-08T22:41:17Z</dcterms:modified>
</cp:coreProperties>
</file>