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81" r:id="rId20"/>
    <p:sldId id="283" r:id="rId21"/>
    <p:sldId id="284" r:id="rId22"/>
    <p:sldId id="273" r:id="rId23"/>
    <p:sldId id="274" r:id="rId24"/>
    <p:sldId id="275" r:id="rId25"/>
    <p:sldId id="276" r:id="rId26"/>
    <p:sldId id="277" r:id="rId27"/>
    <p:sldId id="278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42133-AFD9-4A1D-8481-DEC1F956153C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B3C6D-1F44-4F06-96C4-04604F2B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B3C6D-1F44-4F06-96C4-04604F2BF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F00FB68-00E9-4084-AFB0-DC9884638B4A}" type="datetime1">
              <a:rPr lang="en-US" smtClean="0"/>
              <a:t>12/26/2016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4A3E684-9C26-4CE1-AB77-3A9274E5D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939C-59C0-43C1-B1D7-758E657FFB5F}" type="datetime1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84D-29CD-4059-8BEB-7D04240854CA}" type="datetime1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AF62-D57F-434F-A20A-91484FB32B91}" type="datetime1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0E32-1831-4438-8067-3CA5E30604A4}" type="datetime1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238C-04A8-44C5-B4FA-F7822C6A04CD}" type="datetime1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206DE9-7E71-43F4-85CA-F671BDEF5C78}" type="datetime1">
              <a:rPr lang="en-US" smtClean="0"/>
              <a:t>12/26/2016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4A3E684-9C26-4CE1-AB77-3A9274E5D1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148260B-A9D4-435A-89DC-9B7047F5D401}" type="datetime1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4A3E684-9C26-4CE1-AB77-3A9274E5D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9A2-B7B4-400A-93FC-E66B4BE1307E}" type="datetime1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C80C-F01E-4F4C-A8FB-2C2B15DCE251}" type="datetime1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1A22-F754-4C8E-9509-D627DAE6E62C}" type="datetime1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71EB2C4-C8E6-48A3-B35A-920E83DC593E}" type="datetime1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4A3E684-9C26-4CE1-AB77-3A9274E5D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beans.org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uej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CSCI-1620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Utilizing IDEs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05000"/>
            <a:ext cx="4057471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2438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your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2766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options include:</a:t>
            </a:r>
          </a:p>
          <a:p>
            <a:r>
              <a:rPr lang="en-US" dirty="0" smtClean="0"/>
              <a:t>Access Level</a:t>
            </a:r>
          </a:p>
          <a:p>
            <a:r>
              <a:rPr lang="en-US" dirty="0" smtClean="0"/>
              <a:t>Declaring </a:t>
            </a:r>
            <a:r>
              <a:rPr lang="en-US" dirty="0" err="1" smtClean="0"/>
              <a:t>superclass</a:t>
            </a:r>
            <a:endParaRPr lang="en-US" dirty="0" smtClean="0"/>
          </a:p>
          <a:p>
            <a:r>
              <a:rPr lang="en-US" dirty="0" smtClean="0"/>
              <a:t>Does this class have main?</a:t>
            </a:r>
          </a:p>
          <a:p>
            <a:r>
              <a:rPr lang="en-US" dirty="0" smtClean="0"/>
              <a:t>Provide inherited abstract</a:t>
            </a:r>
          </a:p>
          <a:p>
            <a:r>
              <a:rPr lang="en-US" dirty="0"/>
              <a:t>	</a:t>
            </a:r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57600" y="2743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90800" y="3733800"/>
            <a:ext cx="2057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0" y="40386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05200" y="42672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29000" y="45720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54102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Choosing these options will automatically generate the code required for these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752600"/>
            <a:ext cx="661694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2133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was automatically generated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r>
              <a:rPr lang="en-US" dirty="0" smtClean="0"/>
              <a:t>Editing/Compiling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57400"/>
            <a:ext cx="6984206" cy="46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2286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Auto-fill with</a:t>
            </a:r>
          </a:p>
          <a:p>
            <a:r>
              <a:rPr lang="en-US" dirty="0" smtClean="0"/>
              <a:t>Tool tips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r>
              <a:rPr lang="en-US" dirty="0" smtClean="0"/>
              <a:t>Editing/Compiling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676400"/>
            <a:ext cx="597690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1752600"/>
            <a:ext cx="281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compile and run the project hit the “play” button</a:t>
            </a:r>
          </a:p>
          <a:p>
            <a:endParaRPr lang="en-US" dirty="0"/>
          </a:p>
          <a:p>
            <a:r>
              <a:rPr lang="en-US" dirty="0" smtClean="0"/>
              <a:t>This will then ask you what files you wish to save before compiling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Console Output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752600"/>
            <a:ext cx="621110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828800"/>
            <a:ext cx="251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Outputting to </a:t>
            </a:r>
            <a:r>
              <a:rPr lang="en-US" dirty="0" err="1" smtClean="0"/>
              <a:t>System.out</a:t>
            </a:r>
            <a:r>
              <a:rPr lang="en-US" dirty="0" smtClean="0"/>
              <a:t> will appear in the console window</a:t>
            </a:r>
          </a:p>
          <a:p>
            <a:endParaRPr lang="en-US" dirty="0"/>
          </a:p>
          <a:p>
            <a:r>
              <a:rPr lang="en-US" dirty="0" smtClean="0"/>
              <a:t>If this window isn’t present you can view it by selecting it in the Window menu</a:t>
            </a:r>
          </a:p>
          <a:p>
            <a:endParaRPr lang="en-US" dirty="0"/>
          </a:p>
          <a:p>
            <a:r>
              <a:rPr lang="en-US" dirty="0" smtClean="0"/>
              <a:t>Input will also be taken in this console window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/>
          <a:lstStyle/>
          <a:p>
            <a:r>
              <a:rPr lang="en-US" dirty="0" smtClean="0"/>
              <a:t>The editor will let you know where Warnings and Syntax errors are before you compile</a:t>
            </a:r>
          </a:p>
          <a:p>
            <a:r>
              <a:rPr lang="en-US" dirty="0" smtClean="0"/>
              <a:t>These will be identified with underlining the problem</a:t>
            </a:r>
          </a:p>
          <a:p>
            <a:pPr lvl="1"/>
            <a:r>
              <a:rPr lang="en-US" dirty="0" smtClean="0"/>
              <a:t>Underlined in yellow for possible issues</a:t>
            </a:r>
          </a:p>
          <a:p>
            <a:pPr lvl="1"/>
            <a:r>
              <a:rPr lang="en-US" dirty="0" smtClean="0"/>
              <a:t>Underlined in red for things that would cause compiling to fail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057400"/>
            <a:ext cx="6029325" cy="260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181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uninitialized variables would cause a compiler error, but the editor catches it</a:t>
            </a:r>
          </a:p>
          <a:p>
            <a:r>
              <a:rPr lang="en-US" dirty="0" smtClean="0"/>
              <a:t>Hover over to see details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5334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Locations of errors and warnings can be seen next to scroll bar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2552700" y="4191000"/>
            <a:ext cx="9525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7391400" y="4800600"/>
            <a:ext cx="38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752600"/>
            <a:ext cx="6400800" cy="480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5029200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do compile and there are errors and/or warnings they will appear in the console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in </a:t>
            </a:r>
            <a:r>
              <a:rPr lang="en-US" dirty="0" err="1" smtClean="0"/>
              <a:t>Ecplipse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Packages can be created by selecting       File-&gt;New-&gt;Package</a:t>
            </a:r>
          </a:p>
          <a:p>
            <a:r>
              <a:rPr lang="en-US" dirty="0" smtClean="0"/>
              <a:t>Name the package, recall a package also creates a directory structure</a:t>
            </a:r>
          </a:p>
          <a:p>
            <a:pPr lvl="1"/>
            <a:r>
              <a:rPr lang="en-US" dirty="0" smtClean="0"/>
              <a:t>A dot in the package name denotes a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352800" cy="4517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will create a logical package</a:t>
            </a:r>
          </a:p>
          <a:p>
            <a:r>
              <a:rPr lang="en-US" dirty="0" smtClean="0"/>
              <a:t>Also creates the required directories</a:t>
            </a:r>
          </a:p>
          <a:p>
            <a:r>
              <a:rPr lang="en-US" dirty="0" smtClean="0"/>
              <a:t>Within the </a:t>
            </a:r>
            <a:r>
              <a:rPr lang="en-US" dirty="0" err="1" smtClean="0"/>
              <a:t>src</a:t>
            </a:r>
            <a:r>
              <a:rPr lang="en-US" dirty="0" smtClean="0"/>
              <a:t> folder it will create a directory called </a:t>
            </a:r>
            <a:r>
              <a:rPr lang="en-US" dirty="0" err="1" smtClean="0"/>
              <a:t>myPackages</a:t>
            </a:r>
            <a:r>
              <a:rPr lang="en-US" dirty="0" smtClean="0"/>
              <a:t>, within that directory will be another called testPackage1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2073633"/>
            <a:ext cx="50101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– Integrated Development Environment</a:t>
            </a:r>
          </a:p>
          <a:p>
            <a:r>
              <a:rPr lang="en-US" dirty="0" smtClean="0"/>
              <a:t>Software application that serves as a programming environment</a:t>
            </a:r>
          </a:p>
          <a:p>
            <a:r>
              <a:rPr lang="en-US" dirty="0" smtClean="0"/>
              <a:t>Contains tools to make programming easier</a:t>
            </a:r>
          </a:p>
          <a:p>
            <a:pPr lvl="1"/>
            <a:r>
              <a:rPr lang="en-US" dirty="0" smtClean="0"/>
              <a:t>Integrated documentation</a:t>
            </a:r>
          </a:p>
          <a:p>
            <a:pPr lvl="1"/>
            <a:r>
              <a:rPr lang="en-US" dirty="0" smtClean="0"/>
              <a:t>Auto-complete</a:t>
            </a:r>
          </a:p>
          <a:p>
            <a:pPr lvl="1"/>
            <a:r>
              <a:rPr lang="en-US" dirty="0" smtClean="0"/>
              <a:t>Highlighting of syntax and logic errors</a:t>
            </a:r>
          </a:p>
          <a:p>
            <a:pPr lvl="1"/>
            <a:r>
              <a:rPr lang="en-US" dirty="0" smtClean="0"/>
              <a:t>Debugger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the package a class is going to be declared to belong before creating the class</a:t>
            </a:r>
          </a:p>
          <a:p>
            <a:r>
              <a:rPr lang="en-US" dirty="0" smtClean="0"/>
              <a:t>The source code (.java file) must be placed in the package directory</a:t>
            </a:r>
          </a:p>
          <a:p>
            <a:r>
              <a:rPr lang="en-US" dirty="0" smtClean="0"/>
              <a:t>However, if the source file is not in the correct location determined by a package declaration (and will therefore not compile), you will have the option to place it there through a quick fix</a:t>
            </a:r>
          </a:p>
          <a:p>
            <a:pPr lvl="1"/>
            <a:r>
              <a:rPr lang="en-US" dirty="0" smtClean="0"/>
              <a:t>If the packages is not yet created it will be done with the quick 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Any class that is not declared to be in a package will be placed in the “default package”, the source will appear directly in the </a:t>
            </a:r>
            <a:r>
              <a:rPr lang="en-US" sz="2200" dirty="0" err="1" smtClean="0"/>
              <a:t>src</a:t>
            </a:r>
            <a:r>
              <a:rPr lang="en-US" sz="2200" dirty="0" smtClean="0"/>
              <a:t> directory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The above class has been placed in the default package but declares it is a part of a package</a:t>
            </a:r>
          </a:p>
          <a:p>
            <a:r>
              <a:rPr lang="en-US" sz="2200" dirty="0" smtClean="0"/>
              <a:t>The tool tip shows this as an error, using the first quick fix will create the declared package if necessary and move the source to it</a:t>
            </a:r>
            <a:endParaRPr lang="en-US" sz="2200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3276600"/>
            <a:ext cx="6124575" cy="16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debugging you can run a program while at the same time watch the source code and variables during execution</a:t>
            </a:r>
          </a:p>
          <a:p>
            <a:r>
              <a:rPr lang="en-US" dirty="0" smtClean="0"/>
              <a:t>This can be done by setting up breakpoints and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Breakpoint – stop running code at a certain point</a:t>
            </a:r>
          </a:p>
          <a:p>
            <a:pPr lvl="1"/>
            <a:r>
              <a:rPr lang="en-US" dirty="0" err="1" smtClean="0"/>
              <a:t>Watchpoint</a:t>
            </a:r>
            <a:r>
              <a:rPr lang="en-US" dirty="0" smtClean="0"/>
              <a:t> – stop execution if a field is being read or modified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Oh no! Where is this going wrong?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752600"/>
            <a:ext cx="6570012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2209800" y="4953000"/>
            <a:ext cx="1828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 breakpoint you can right click on the blue bar to the left of your code and select Toggle Breakpoint</a:t>
            </a:r>
          </a:p>
          <a:p>
            <a:r>
              <a:rPr lang="en-US" dirty="0" smtClean="0"/>
              <a:t>Or you can simply double click on the bar where you want the breakpoint to be</a:t>
            </a:r>
          </a:p>
          <a:p>
            <a:r>
              <a:rPr lang="en-US" dirty="0" smtClean="0"/>
              <a:t>When running the code as Debug (F11) the execution will stop at those points</a:t>
            </a:r>
          </a:p>
          <a:p>
            <a:r>
              <a:rPr lang="en-US" dirty="0" smtClean="0"/>
              <a:t>From here you can inspect the values of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24000"/>
            <a:ext cx="6705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3733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Stops before this line is executed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41910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1676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Hit “Play” to continue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52600" y="19050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641751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34200" y="2209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Looks like this is where my value went wrong!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81600" y="2667000"/>
            <a:ext cx="1600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34200" y="4038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Sure enough, my arithmetic is wrong!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09800" y="4343400"/>
            <a:ext cx="457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/>
          <a:lstStyle/>
          <a:p>
            <a:r>
              <a:rPr lang="en-US" dirty="0" err="1" smtClean="0"/>
              <a:t>Watchpoints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905000"/>
            <a:ext cx="6390731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2057400"/>
            <a:ext cx="182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Fields (Class level variables) can be set as watch points.</a:t>
            </a:r>
          </a:p>
          <a:p>
            <a:r>
              <a:rPr lang="en-US" dirty="0" smtClean="0"/>
              <a:t>This is done in the same way as setting breakpoints, but next to where a field is declared. Whenever this field is accessed debugging will halt as if a breakpoint were reached.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33600" y="3124200"/>
            <a:ext cx="2057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lot more debugging </a:t>
            </a:r>
            <a:r>
              <a:rPr lang="en-US" smtClean="0"/>
              <a:t>features available, </a:t>
            </a:r>
            <a:r>
              <a:rPr lang="en-US" dirty="0" smtClean="0"/>
              <a:t>these are the simplest features that are extremely useful</a:t>
            </a:r>
          </a:p>
          <a:p>
            <a:r>
              <a:rPr lang="en-US" dirty="0" smtClean="0"/>
              <a:t>Feel free to look up more of the debugging tools!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IDEs are language independent, some are designed for specific languages</a:t>
            </a:r>
          </a:p>
          <a:p>
            <a:r>
              <a:rPr lang="en-US" dirty="0" smtClean="0"/>
              <a:t>Some IDEs that are used for Java are:</a:t>
            </a:r>
          </a:p>
          <a:p>
            <a:pPr lvl="1"/>
            <a:r>
              <a:rPr lang="en-US" dirty="0" smtClean="0"/>
              <a:t>Eclipse – </a:t>
            </a:r>
            <a:r>
              <a:rPr lang="en-US" dirty="0" smtClean="0">
                <a:hlinkClick r:id="rId2"/>
              </a:rPr>
              <a:t>www.eclipse.org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www.netbeans.org</a:t>
            </a:r>
            <a:endParaRPr lang="en-US" dirty="0" smtClean="0"/>
          </a:p>
          <a:p>
            <a:pPr lvl="1"/>
            <a:r>
              <a:rPr lang="en-US" dirty="0" err="1" smtClean="0"/>
              <a:t>BlueJ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www.bluej.org</a:t>
            </a:r>
            <a:endParaRPr lang="en-US" dirty="0" smtClean="0"/>
          </a:p>
          <a:p>
            <a:r>
              <a:rPr lang="en-US" dirty="0" smtClean="0"/>
              <a:t>All of the above are free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popular IDEs is Eclipse, and for the sake of consistency this is the one you will use for the last assignment</a:t>
            </a:r>
          </a:p>
          <a:p>
            <a:r>
              <a:rPr lang="en-US" dirty="0" smtClean="0"/>
              <a:t>This is available for both Windows and OSX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419600"/>
            <a:ext cx="803736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Eclipse download will be a compressed folder, unzip this and place the eclipse folder where ever you want it installed</a:t>
            </a:r>
          </a:p>
          <a:p>
            <a:r>
              <a:rPr lang="en-US" dirty="0" smtClean="0"/>
              <a:t>A good place for this is in Program Files</a:t>
            </a:r>
          </a:p>
          <a:p>
            <a:r>
              <a:rPr lang="en-US" dirty="0" smtClean="0"/>
              <a:t>You may want to create a short cut to the Eclipse application on your desktop for quicker access</a:t>
            </a:r>
          </a:p>
          <a:p>
            <a:r>
              <a:rPr lang="en-US" dirty="0" smtClean="0"/>
              <a:t>First time starting up it will ask you to create a workspace folder for you projects to go, create this folder where ever you would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748119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00200"/>
            <a:ext cx="3371850" cy="4538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2286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your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962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 project its own folders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24200" y="24384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419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905000"/>
            <a:ext cx="6172200" cy="463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2133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Project</a:t>
            </a:r>
          </a:p>
          <a:p>
            <a:r>
              <a:rPr lang="en-US" dirty="0" smtClean="0"/>
              <a:t>No 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828800"/>
            <a:ext cx="6477000" cy="485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2133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 the</a:t>
            </a:r>
          </a:p>
          <a:p>
            <a:r>
              <a:rPr lang="en-US" dirty="0" smtClean="0"/>
              <a:t>Project Folder</a:t>
            </a:r>
          </a:p>
          <a:p>
            <a:r>
              <a:rPr lang="en-US" dirty="0" smtClean="0"/>
              <a:t>New -&gt;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3E684-9C26-4CE1-AB77-3A9274E5D11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159</TotalTime>
  <Words>921</Words>
  <Application>Microsoft Office PowerPoint</Application>
  <PresentationFormat>On-screen Show (4:3)</PresentationFormat>
  <Paragraphs>146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Georgia</vt:lpstr>
      <vt:lpstr>Trebuchet MS</vt:lpstr>
      <vt:lpstr>Wingdings 2</vt:lpstr>
      <vt:lpstr>Urban</vt:lpstr>
      <vt:lpstr>CSCI-1620</vt:lpstr>
      <vt:lpstr>IDE</vt:lpstr>
      <vt:lpstr>IDE</vt:lpstr>
      <vt:lpstr>Eclipse</vt:lpstr>
      <vt:lpstr>Installing</vt:lpstr>
      <vt:lpstr>Creating a Project</vt:lpstr>
      <vt:lpstr>Creating a Project</vt:lpstr>
      <vt:lpstr>Creating a Project</vt:lpstr>
      <vt:lpstr>Creating a Project</vt:lpstr>
      <vt:lpstr>Creating a Project</vt:lpstr>
      <vt:lpstr>Creating a Project</vt:lpstr>
      <vt:lpstr>Editing/Compiling</vt:lpstr>
      <vt:lpstr>Editing/Compiling</vt:lpstr>
      <vt:lpstr>Console Output</vt:lpstr>
      <vt:lpstr>Features</vt:lpstr>
      <vt:lpstr>Features</vt:lpstr>
      <vt:lpstr>Features</vt:lpstr>
      <vt:lpstr>Packages in Ecplipse</vt:lpstr>
      <vt:lpstr>Packages in Eclipse</vt:lpstr>
      <vt:lpstr>Packages in Eclipse</vt:lpstr>
      <vt:lpstr>Packages in Eclipse</vt:lpstr>
      <vt:lpstr>Debugging</vt:lpstr>
      <vt:lpstr>Debugging</vt:lpstr>
      <vt:lpstr>Breakpoints</vt:lpstr>
      <vt:lpstr>Breakpoints</vt:lpstr>
      <vt:lpstr>Breakpoints</vt:lpstr>
      <vt:lpstr>Watchpoints</vt:lpstr>
      <vt:lpstr>Debugging</vt:lpstr>
    </vt:vector>
  </TitlesOfParts>
  <Company>College of IS&amp;T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IDEs</dc:title>
  <dc:creator>pcavanaugh</dc:creator>
  <cp:lastModifiedBy>Microsoft account</cp:lastModifiedBy>
  <cp:revision>24</cp:revision>
  <dcterms:created xsi:type="dcterms:W3CDTF">2014-09-10T18:29:11Z</dcterms:created>
  <dcterms:modified xsi:type="dcterms:W3CDTF">2016-12-27T00:05:43Z</dcterms:modified>
</cp:coreProperties>
</file>