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11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2CF82-7441-48B6-8AA3-951FC10E7E95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5EF46-F601-4112-8FAD-69B3ECD3E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4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5EF46-F601-4112-8FAD-69B3ECD3E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86C870B-B992-4B59-84BF-C35A0415DC2D}" type="datetime1">
              <a:rPr lang="en-US" smtClean="0"/>
              <a:t>12/26/2016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8680-911B-4F3C-AEC6-FF0252123A21}" type="datetime1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2B06-2554-4ECE-890E-C9489A2F874C}" type="datetime1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6FC0-3844-406A-B3E2-0FD136199ED1}" type="datetime1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B251-EAF8-4E85-8F22-82A1106579B1}" type="datetime1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5CEC-15F4-40AC-BAC9-46099520ACAE}" type="datetime1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8B629C-9467-4D78-9A48-4B93B37AE355}" type="datetime1">
              <a:rPr lang="en-US" smtClean="0"/>
              <a:t>12/26/2016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E54BCAE-91EA-42D5-9C47-7A5D9ECAA605}" type="datetime1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280A-D0E7-40BA-ADE0-42DAF023731A}" type="datetime1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8E9D-E32F-4880-990A-3ADBF862CA9A}" type="datetime1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1ADB-0F57-4A12-B6C3-FEEFB408BEE1}" type="datetime1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8514E2-0F8E-40F6-A67D-8A0A2E214D05}" type="datetime1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82E44B8-04D7-48FF-86FF-2978931D1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CSCI-1620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Swing 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executing: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JOptionPane.showMessageDialog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(null, “Message”, “Title”,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JOptionPane.INFORMATION_MESSAGE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cs typeface="Consolas" pitchFamily="49" charset="0"/>
              </a:rPr>
              <a:t>Will display the following:</a:t>
            </a:r>
          </a:p>
          <a:p>
            <a:endParaRPr lang="en-US" dirty="0" smtClean="0">
              <a:cs typeface="Consolas" pitchFamily="49" charset="0"/>
            </a:endParaRPr>
          </a:p>
          <a:p>
            <a:endParaRPr lang="en-US" dirty="0" smtClean="0">
              <a:cs typeface="Consolas" pitchFamily="49" charset="0"/>
            </a:endParaRPr>
          </a:p>
          <a:p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The user can hit OK or close the window to dismiss the message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962400"/>
            <a:ext cx="2209800" cy="103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Component argument can be used to place the </a:t>
            </a:r>
            <a:r>
              <a:rPr lang="en-US" dirty="0" err="1" smtClean="0"/>
              <a:t>JOptionPane</a:t>
            </a:r>
            <a:r>
              <a:rPr lang="en-US" dirty="0" smtClean="0"/>
              <a:t> into a larger window</a:t>
            </a:r>
          </a:p>
          <a:p>
            <a:r>
              <a:rPr lang="en-US" dirty="0" smtClean="0"/>
              <a:t>If null is passed it will default to its own small window as shown in the previous example</a:t>
            </a:r>
          </a:p>
          <a:p>
            <a:r>
              <a:rPr lang="en-US" dirty="0" smtClean="0"/>
              <a:t>Both of these methods are overloaded to accept different options such as:</a:t>
            </a:r>
          </a:p>
          <a:p>
            <a:pPr lvl="1"/>
            <a:r>
              <a:rPr lang="en-US" dirty="0" smtClean="0"/>
              <a:t>Displaying Custom Icons</a:t>
            </a:r>
          </a:p>
          <a:p>
            <a:pPr lvl="1"/>
            <a:r>
              <a:rPr lang="en-US" dirty="0" smtClean="0"/>
              <a:t>Predetermined Selections</a:t>
            </a:r>
          </a:p>
          <a:p>
            <a:pPr lvl="1"/>
            <a:r>
              <a:rPr lang="en-US" dirty="0" smtClean="0"/>
              <a:t>Default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812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javax.swing.JOptionPane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public  class Addition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public static void main(String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	String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firstNumber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JOptionPane.</a:t>
            </a:r>
            <a:r>
              <a:rPr lang="en-US" sz="1700" i="1" dirty="0" err="1" smtClean="0">
                <a:latin typeface="Consolas" pitchFamily="49" charset="0"/>
                <a:cs typeface="Consolas" pitchFamily="49" charset="0"/>
              </a:rPr>
              <a:t>showInputDialog</a:t>
            </a:r>
            <a:r>
              <a:rPr lang="en-US" sz="1700" i="1" dirty="0" smtClean="0">
                <a:latin typeface="Consolas" pitchFamily="49" charset="0"/>
                <a:cs typeface="Consolas" pitchFamily="49" charset="0"/>
              </a:rPr>
              <a:t>("Input Value");</a:t>
            </a:r>
          </a:p>
          <a:p>
            <a:pPr>
              <a:buNone/>
            </a:pP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	String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secondNumber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JOptionPane.</a:t>
            </a:r>
            <a:r>
              <a:rPr lang="en-US" sz="1700" i="1" dirty="0" err="1" smtClean="0">
                <a:latin typeface="Consolas" pitchFamily="49" charset="0"/>
                <a:cs typeface="Consolas" pitchFamily="49" charset="0"/>
              </a:rPr>
              <a:t>showInputDialog</a:t>
            </a:r>
            <a:r>
              <a:rPr lang="en-US" sz="1700" i="1" dirty="0" smtClean="0">
                <a:latin typeface="Consolas" pitchFamily="49" charset="0"/>
                <a:cs typeface="Consolas" pitchFamily="49" charset="0"/>
              </a:rPr>
              <a:t>("Enter second integer");</a:t>
            </a:r>
          </a:p>
          <a:p>
            <a:pPr>
              <a:buNone/>
            </a:pP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number1 =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Integer.</a:t>
            </a:r>
            <a:r>
              <a:rPr lang="en-US" sz="1700" i="1" dirty="0" err="1" smtClean="0">
                <a:latin typeface="Consolas" pitchFamily="49" charset="0"/>
                <a:cs typeface="Consolas" pitchFamily="49" charset="0"/>
              </a:rPr>
              <a:t>parseInt</a:t>
            </a:r>
            <a:r>
              <a:rPr lang="en-US" sz="1700" i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i="1" dirty="0" err="1" smtClean="0">
                <a:latin typeface="Consolas" pitchFamily="49" charset="0"/>
                <a:cs typeface="Consolas" pitchFamily="49" charset="0"/>
              </a:rPr>
              <a:t>firstNumber</a:t>
            </a:r>
            <a:r>
              <a:rPr lang="en-US" sz="1700" i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number2 =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Integer.</a:t>
            </a:r>
            <a:r>
              <a:rPr lang="en-US" sz="1700" i="1" dirty="0" err="1" smtClean="0">
                <a:latin typeface="Consolas" pitchFamily="49" charset="0"/>
                <a:cs typeface="Consolas" pitchFamily="49" charset="0"/>
              </a:rPr>
              <a:t>parseInt</a:t>
            </a:r>
            <a:r>
              <a:rPr lang="en-US" sz="1700" i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i="1" dirty="0" err="1" smtClean="0">
                <a:latin typeface="Consolas" pitchFamily="49" charset="0"/>
                <a:cs typeface="Consolas" pitchFamily="49" charset="0"/>
              </a:rPr>
              <a:t>secondNumber</a:t>
            </a:r>
            <a:r>
              <a:rPr lang="en-US" sz="1700" i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sum = number1 + number2;</a:t>
            </a:r>
          </a:p>
          <a:p>
            <a:pPr>
              <a:buNone/>
            </a:pP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JOptionPane.</a:t>
            </a:r>
            <a:r>
              <a:rPr lang="en-US" sz="1700" i="1" dirty="0" err="1" smtClean="0">
                <a:latin typeface="Consolas" pitchFamily="49" charset="0"/>
                <a:cs typeface="Consolas" pitchFamily="49" charset="0"/>
              </a:rPr>
              <a:t>showMessageDialog</a:t>
            </a:r>
            <a:r>
              <a:rPr lang="en-US" sz="1700" i="1" dirty="0" smtClean="0">
                <a:latin typeface="Consolas" pitchFamily="49" charset="0"/>
                <a:cs typeface="Consolas" pitchFamily="49" charset="0"/>
              </a:rPr>
              <a:t>(null, "The sum is " + sum, "Sum of Two Integers", </a:t>
            </a:r>
            <a:r>
              <a:rPr lang="en-US" sz="1700" i="1" dirty="0" err="1" smtClean="0">
                <a:latin typeface="Consolas" pitchFamily="49" charset="0"/>
                <a:cs typeface="Consolas" pitchFamily="49" charset="0"/>
              </a:rPr>
              <a:t>JOptionPane.PLAIN_MESSAGE</a:t>
            </a:r>
            <a:r>
              <a:rPr lang="en-US" sz="1700" i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JLabel</a:t>
            </a:r>
            <a:endParaRPr lang="en-US" dirty="0" smtClean="0"/>
          </a:p>
          <a:p>
            <a:pPr lvl="1"/>
            <a:r>
              <a:rPr lang="en-US" dirty="0" smtClean="0"/>
              <a:t>Displays </a:t>
            </a:r>
            <a:r>
              <a:rPr lang="en-US" dirty="0" err="1" smtClean="0"/>
              <a:t>uneditable</a:t>
            </a:r>
            <a:r>
              <a:rPr lang="en-US" dirty="0" smtClean="0"/>
              <a:t> text or icons</a:t>
            </a:r>
          </a:p>
          <a:p>
            <a:r>
              <a:rPr lang="en-US" dirty="0" err="1" smtClean="0"/>
              <a:t>JTextField</a:t>
            </a:r>
            <a:endParaRPr lang="en-US" dirty="0" smtClean="0"/>
          </a:p>
          <a:p>
            <a:pPr lvl="1"/>
            <a:r>
              <a:rPr lang="en-US" dirty="0" smtClean="0"/>
              <a:t>Editable text box to receive user input</a:t>
            </a:r>
          </a:p>
          <a:p>
            <a:r>
              <a:rPr lang="en-US" dirty="0" err="1" smtClean="0"/>
              <a:t>JButton</a:t>
            </a:r>
            <a:endParaRPr lang="en-US" dirty="0" smtClean="0"/>
          </a:p>
          <a:p>
            <a:pPr lvl="1"/>
            <a:r>
              <a:rPr lang="en-US" dirty="0" smtClean="0"/>
              <a:t>Can trigger an event when pressed</a:t>
            </a:r>
          </a:p>
          <a:p>
            <a:r>
              <a:rPr lang="en-US" dirty="0" err="1" smtClean="0"/>
              <a:t>JCheckBox</a:t>
            </a:r>
            <a:endParaRPr lang="en-US" dirty="0" smtClean="0"/>
          </a:p>
          <a:p>
            <a:pPr lvl="1"/>
            <a:r>
              <a:rPr lang="en-US" dirty="0" smtClean="0"/>
              <a:t>Can be selected or unselected</a:t>
            </a:r>
          </a:p>
          <a:p>
            <a:r>
              <a:rPr lang="en-US" dirty="0" err="1" smtClean="0"/>
              <a:t>JComboBox</a:t>
            </a:r>
            <a:endParaRPr lang="en-US" dirty="0" smtClean="0"/>
          </a:p>
          <a:p>
            <a:pPr lvl="1"/>
            <a:r>
              <a:rPr lang="en-US" dirty="0" smtClean="0"/>
              <a:t>Drop down list of items to be  selected</a:t>
            </a:r>
          </a:p>
          <a:p>
            <a:r>
              <a:rPr lang="en-US" dirty="0" err="1" smtClean="0"/>
              <a:t>JList</a:t>
            </a:r>
            <a:endParaRPr lang="en-US" dirty="0" smtClean="0"/>
          </a:p>
          <a:p>
            <a:pPr lvl="1"/>
            <a:r>
              <a:rPr lang="en-US" dirty="0" smtClean="0"/>
              <a:t>List of items, multiple can be selected</a:t>
            </a:r>
          </a:p>
          <a:p>
            <a:r>
              <a:rPr lang="en-US" dirty="0" err="1" smtClean="0"/>
              <a:t>JPanel</a:t>
            </a:r>
            <a:endParaRPr lang="en-US" dirty="0" smtClean="0"/>
          </a:p>
          <a:p>
            <a:pPr lvl="1"/>
            <a:r>
              <a:rPr lang="en-US" dirty="0" smtClean="0"/>
              <a:t>Area for components to be organized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previously listed components can be used to make a useful GUI application, but they need to be housed by some window or container</a:t>
            </a:r>
          </a:p>
          <a:p>
            <a:r>
              <a:rPr lang="en-US" dirty="0" err="1" smtClean="0"/>
              <a:t>JFrame</a:t>
            </a:r>
            <a:r>
              <a:rPr lang="en-US" dirty="0" smtClean="0"/>
              <a:t> can be used to create a window and gives a place for these components</a:t>
            </a:r>
          </a:p>
          <a:p>
            <a:r>
              <a:rPr lang="en-US" dirty="0" err="1" smtClean="0"/>
              <a:t>JFrame</a:t>
            </a:r>
            <a:r>
              <a:rPr lang="en-US" dirty="0" smtClean="0"/>
              <a:t> can be inherited by your own frame class and customized</a:t>
            </a:r>
          </a:p>
          <a:p>
            <a:pPr lvl="1"/>
            <a:r>
              <a:rPr lang="en-US" dirty="0" err="1" smtClean="0"/>
              <a:t>JFrame</a:t>
            </a:r>
            <a:r>
              <a:rPr lang="en-US" dirty="0" smtClean="0"/>
              <a:t> has everything you need to build a windowed GUI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JFrame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setLayout</a:t>
            </a:r>
            <a:r>
              <a:rPr lang="en-US" dirty="0" smtClean="0"/>
              <a:t>(</a:t>
            </a:r>
            <a:r>
              <a:rPr lang="en-US" dirty="0" err="1" smtClean="0"/>
              <a:t>LayoutManager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Determines how added Components will be </a:t>
            </a:r>
            <a:r>
              <a:rPr lang="en-US" dirty="0" err="1" smtClean="0"/>
              <a:t>layed</a:t>
            </a:r>
            <a:r>
              <a:rPr lang="en-US" dirty="0" smtClean="0"/>
              <a:t> out</a:t>
            </a:r>
          </a:p>
          <a:p>
            <a:r>
              <a:rPr lang="en-US" dirty="0" smtClean="0"/>
              <a:t>Component add(Component)</a:t>
            </a:r>
          </a:p>
          <a:p>
            <a:pPr lvl="1"/>
            <a:r>
              <a:rPr lang="en-US" dirty="0" smtClean="0"/>
              <a:t>Adds a </a:t>
            </a:r>
            <a:r>
              <a:rPr lang="en-US" dirty="0" err="1" smtClean="0"/>
              <a:t>Compenent</a:t>
            </a:r>
            <a:r>
              <a:rPr lang="en-US" dirty="0" smtClean="0"/>
              <a:t> to the frame, same Component is returned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setSize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 the size of the window to passed width and height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setVisible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JFrames</a:t>
            </a:r>
            <a:r>
              <a:rPr lang="en-US" dirty="0" smtClean="0"/>
              <a:t> typically start out invisible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setDefaultCloseOperation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What happens when the window is closed</a:t>
            </a:r>
          </a:p>
          <a:p>
            <a:pPr lvl="2"/>
            <a:r>
              <a:rPr lang="en-US" dirty="0" err="1" smtClean="0"/>
              <a:t>JFrame.DO_NOTHING_ON_CLOSE</a:t>
            </a:r>
            <a:endParaRPr lang="en-US" dirty="0" smtClean="0"/>
          </a:p>
          <a:p>
            <a:pPr lvl="2"/>
            <a:r>
              <a:rPr lang="en-US" dirty="0" err="1" smtClean="0"/>
              <a:t>JFrame.HIDE_ON_CLOSE</a:t>
            </a:r>
            <a:endParaRPr lang="en-US" dirty="0" smtClean="0"/>
          </a:p>
          <a:p>
            <a:pPr lvl="2"/>
            <a:r>
              <a:rPr lang="en-US" dirty="0" err="1" smtClean="0"/>
              <a:t>JFrame.DISPOSE_ON_CLOSE</a:t>
            </a:r>
            <a:endParaRPr lang="en-US" dirty="0" smtClean="0"/>
          </a:p>
          <a:p>
            <a:pPr lvl="2"/>
            <a:r>
              <a:rPr lang="en-US" dirty="0" err="1" smtClean="0"/>
              <a:t>JFrame.EXIT_ON_CLOSE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41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java.awt.FlowLayout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javax.swing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.*;</a:t>
            </a:r>
          </a:p>
          <a:p>
            <a:pPr>
              <a:buNone/>
            </a:pPr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800" b="1" u="sng" dirty="0" err="1" smtClean="0">
                <a:latin typeface="Consolas" pitchFamily="49" charset="0"/>
                <a:cs typeface="Consolas" pitchFamily="49" charset="0"/>
              </a:rPr>
              <a:t>MyJFrame</a:t>
            </a:r>
            <a:r>
              <a:rPr lang="en-US" sz="800" b="1" u="sng" dirty="0" smtClean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800" b="1" u="sng" dirty="0" err="1" smtClean="0">
                <a:latin typeface="Consolas" pitchFamily="49" charset="0"/>
                <a:cs typeface="Consolas" pitchFamily="49" charset="0"/>
              </a:rPr>
              <a:t>JFrame</a:t>
            </a:r>
            <a:endParaRPr lang="en-US" sz="800" b="1" u="sng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	private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JLabel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 label;</a:t>
            </a:r>
          </a:p>
          <a:p>
            <a:pPr>
              <a:buNone/>
            </a:pP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	private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JTextField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textField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	private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JButton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 button;</a:t>
            </a:r>
          </a:p>
          <a:p>
            <a:pPr>
              <a:buNone/>
            </a:pP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	private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JCheckBox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	private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JComboBox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comboBox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	private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JList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&lt;String&gt; list;</a:t>
            </a:r>
          </a:p>
          <a:p>
            <a:pPr>
              <a:buNone/>
            </a:pP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	private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 panel;</a:t>
            </a:r>
          </a:p>
          <a:p>
            <a:pPr>
              <a:buNone/>
            </a:pPr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MyJFrame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//Call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JFrame's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constructor, passed String will be window title</a:t>
            </a:r>
          </a:p>
          <a:p>
            <a:pPr>
              <a:buNone/>
            </a:pP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		super("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JFrame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 Test Window");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//Set the Frame's Layout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setLayout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FlowLayout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//Create some components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label = 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JLabel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("I'm a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JLabel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textField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JTextField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("Type here");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button = 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JButton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("Press me");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JCheckBox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("Toggle me");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String[] choices = {"Choice 1", "Choice 2", "Choice 3"};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comboBox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JComboBox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&lt;String&gt;(choices);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list = 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JList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&lt;String&gt;(choices);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panel = 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800" b="1" dirty="0" err="1" smtClean="0">
                <a:latin typeface="Consolas" pitchFamily="49" charset="0"/>
                <a:cs typeface="Consolas" pitchFamily="49" charset="0"/>
              </a:rPr>
              <a:t>JPanel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add(label); add(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textField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); add(button); //Add components to the Frame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panel.add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); //Add components to the Panel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panel.add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comboBox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panel.add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(list);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	add(panel); //Add the Panel to the Frame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41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javax.swing.JFrame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Driver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main(String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MyJFrame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myFrame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MyJFrame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myFrame.setDefaultCloseOperation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JFrame.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EXIT_ON_CLOSE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myFrame.setSize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(280, 150);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myFrame.setVisible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(true);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495800"/>
            <a:ext cx="26860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FlowLayout</a:t>
            </a:r>
            <a:r>
              <a:rPr lang="en-US" dirty="0" smtClean="0"/>
              <a:t> will add items from left to right until there is not space, then will add items below from left to right</a:t>
            </a:r>
          </a:p>
          <a:p>
            <a:r>
              <a:rPr lang="en-US" dirty="0" smtClean="0"/>
              <a:t>Resizing the window will “Reflow” the components to take up as little space as possible</a:t>
            </a:r>
          </a:p>
          <a:p>
            <a:r>
              <a:rPr lang="en-US" dirty="0" smtClean="0"/>
              <a:t>Other layouts will position items differently and can be viewed here:</a:t>
            </a:r>
          </a:p>
          <a:p>
            <a:pPr lvl="1"/>
            <a:r>
              <a:rPr lang="en-US" dirty="0" smtClean="0"/>
              <a:t>http://docs.oracle.com/javase/tutorial/uiswing/layout/visual.html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JPanel</a:t>
            </a:r>
            <a:r>
              <a:rPr lang="en-US" dirty="0" smtClean="0"/>
              <a:t> can be used for better organization</a:t>
            </a:r>
          </a:p>
          <a:p>
            <a:r>
              <a:rPr lang="en-US" dirty="0" smtClean="0"/>
              <a:t>It is a component that is also a container</a:t>
            </a:r>
          </a:p>
          <a:p>
            <a:r>
              <a:rPr lang="en-US" dirty="0" smtClean="0"/>
              <a:t>Notice in the previous example that when resizing the window causing reflow the last three items are never separated, this is because within the Frame the Panel is a single component even though the Panel itself holds three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in a command line environment like Unix is perfect for learning the basics of programming and algorithms</a:t>
            </a:r>
          </a:p>
          <a:p>
            <a:r>
              <a:rPr lang="en-US" dirty="0" smtClean="0"/>
              <a:t>However more commercial and intuitive programs provide a visual interface</a:t>
            </a:r>
          </a:p>
          <a:p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Next: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all of our components are only visual, they don’t actually do anything when the user interacts with them</a:t>
            </a:r>
          </a:p>
          <a:p>
            <a:r>
              <a:rPr lang="en-US" dirty="0" smtClean="0"/>
              <a:t>Next we will talk about Events and Event Handling in order to make use of our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a package, </a:t>
            </a:r>
            <a:r>
              <a:rPr lang="en-US" dirty="0" err="1" smtClean="0"/>
              <a:t>javax.swing</a:t>
            </a:r>
            <a:r>
              <a:rPr lang="en-US" dirty="0" smtClean="0"/>
              <a:t>, that contains much of what is needed to (relatively) easily create GUI components</a:t>
            </a:r>
          </a:p>
          <a:p>
            <a:pPr lvl="1"/>
            <a:r>
              <a:rPr lang="en-US" dirty="0" smtClean="0"/>
              <a:t>Dialog Boxes</a:t>
            </a:r>
          </a:p>
          <a:p>
            <a:pPr lvl="1"/>
            <a:r>
              <a:rPr lang="en-US" dirty="0" smtClean="0"/>
              <a:t>Text Boxes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Drop Down Menus</a:t>
            </a:r>
          </a:p>
          <a:p>
            <a:pPr lvl="1"/>
            <a:r>
              <a:rPr lang="en-US" dirty="0" smtClean="0"/>
              <a:t>…much, much 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dirty="0" err="1" smtClean="0"/>
              <a:t>unix</a:t>
            </a:r>
            <a:r>
              <a:rPr lang="en-US" dirty="0" smtClean="0"/>
              <a:t> account is not capable of displaying graphics, so you will not be able to implement these concepts there</a:t>
            </a:r>
          </a:p>
          <a:p>
            <a:r>
              <a:rPr lang="en-US" dirty="0" smtClean="0"/>
              <a:t>Rather use the IDE of your choice (such as Eclipse as discussed previously)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JOptionPane</a:t>
            </a:r>
            <a:r>
              <a:rPr lang="en-US" dirty="0" smtClean="0"/>
              <a:t> can be used to create quick dialog boxes for simple input and output</a:t>
            </a:r>
          </a:p>
          <a:p>
            <a:r>
              <a:rPr lang="en-US" dirty="0" err="1" smtClean="0"/>
              <a:t>JOptionPane</a:t>
            </a:r>
            <a:r>
              <a:rPr lang="en-US" dirty="0" smtClean="0"/>
              <a:t> has static methods for one-time use input and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static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showInputDialog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(Object)</a:t>
            </a:r>
          </a:p>
          <a:p>
            <a:r>
              <a:rPr lang="en-US" dirty="0" smtClean="0"/>
              <a:t>When called upon will display an input dialog box with a message that is the passed Object’s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Typically a String is passed</a:t>
            </a:r>
          </a:p>
          <a:p>
            <a:r>
              <a:rPr lang="en-US" dirty="0" smtClean="0"/>
              <a:t>The dialog box has two buttons</a:t>
            </a:r>
          </a:p>
          <a:p>
            <a:pPr lvl="1"/>
            <a:r>
              <a:rPr lang="en-US" dirty="0" smtClean="0"/>
              <a:t>OK – Returns whatever String has been entered and closes the dialog box</a:t>
            </a:r>
          </a:p>
          <a:p>
            <a:pPr lvl="1"/>
            <a:r>
              <a:rPr lang="en-US" dirty="0" smtClean="0"/>
              <a:t>Cancel – Returns null and closes the dialog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example executing:</a:t>
            </a: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JOptionPane.showInputDialog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(“Input Value”);</a:t>
            </a:r>
          </a:p>
          <a:p>
            <a:r>
              <a:rPr lang="en-US" dirty="0" smtClean="0">
                <a:cs typeface="Consolas" pitchFamily="49" charset="0"/>
              </a:rPr>
              <a:t>Will display the following:</a:t>
            </a:r>
          </a:p>
          <a:p>
            <a:endParaRPr lang="en-US" dirty="0" smtClean="0">
              <a:cs typeface="Consolas" pitchFamily="49" charset="0"/>
            </a:endParaRPr>
          </a:p>
          <a:p>
            <a:endParaRPr lang="en-US" dirty="0" smtClean="0">
              <a:cs typeface="Consolas" pitchFamily="49" charset="0"/>
            </a:endParaRPr>
          </a:p>
          <a:p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The user can then enter characters into the field and hit OK or Cancel</a:t>
            </a:r>
          </a:p>
          <a:p>
            <a:r>
              <a:rPr lang="en-US" dirty="0" smtClean="0">
                <a:cs typeface="Consolas" pitchFamily="49" charset="0"/>
              </a:rPr>
              <a:t>If OK is pressed the entered String will be returned</a:t>
            </a:r>
            <a:endParaRPr lang="en-US" dirty="0"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657600"/>
            <a:ext cx="2362200" cy="105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showMessageDialog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(Component, Object, String,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cs typeface="Consolas" pitchFamily="49" charset="0"/>
              </a:rPr>
              <a:t>When called upon will display a dialog box with a message that is the passed Object’s </a:t>
            </a:r>
            <a:r>
              <a:rPr lang="en-US" dirty="0" err="1" smtClean="0">
                <a:cs typeface="Consolas" pitchFamily="49" charset="0"/>
              </a:rPr>
              <a:t>toString</a:t>
            </a:r>
            <a:r>
              <a:rPr lang="en-US" dirty="0" smtClean="0"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cs typeface="Consolas" pitchFamily="49" charset="0"/>
              </a:rPr>
              <a:t>Typically a String is passed</a:t>
            </a:r>
          </a:p>
          <a:p>
            <a:r>
              <a:rPr lang="en-US" dirty="0" smtClean="0">
                <a:cs typeface="Consolas" pitchFamily="49" charset="0"/>
              </a:rPr>
              <a:t>The title of the box will be the String that is passed</a:t>
            </a:r>
          </a:p>
          <a:p>
            <a:r>
              <a:rPr lang="en-US" dirty="0" smtClean="0">
                <a:cs typeface="Consolas" pitchFamily="49" charset="0"/>
              </a:rPr>
              <a:t>The </a:t>
            </a:r>
            <a:r>
              <a:rPr lang="en-US" dirty="0" err="1" smtClean="0">
                <a:cs typeface="Consolas" pitchFamily="49" charset="0"/>
              </a:rPr>
              <a:t>int</a:t>
            </a:r>
            <a:r>
              <a:rPr lang="en-US" dirty="0" smtClean="0">
                <a:cs typeface="Consolas" pitchFamily="49" charset="0"/>
              </a:rPr>
              <a:t> will be satisfied by one of 5 static data members and determines the icon displayed in the dialog box (if any)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r>
              <a:rPr lang="en-US" dirty="0" smtClean="0"/>
              <a:t> Message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ERROR_MESSAGE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INFORMATION_MESSAGE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WARNING_MESSAGE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QUESTION_MESSAGE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PLAIN_MESSAGE</a:t>
            </a:r>
          </a:p>
          <a:p>
            <a:pPr lvl="1"/>
            <a:r>
              <a:rPr lang="en-US" dirty="0" smtClean="0"/>
              <a:t>No Icon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5486400"/>
            <a:ext cx="1447800" cy="69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438400"/>
            <a:ext cx="1302960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124200"/>
            <a:ext cx="147106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886200"/>
            <a:ext cx="1524000" cy="70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4724400"/>
            <a:ext cx="14553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44B8-04D7-48FF-86FF-2978931D175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301</TotalTime>
  <Words>788</Words>
  <Application>Microsoft Office PowerPoint</Application>
  <PresentationFormat>On-screen Show (4:3)</PresentationFormat>
  <Paragraphs>199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Consolas</vt:lpstr>
      <vt:lpstr>Georgia</vt:lpstr>
      <vt:lpstr>Trebuchet MS</vt:lpstr>
      <vt:lpstr>Wingdings 2</vt:lpstr>
      <vt:lpstr>Urban</vt:lpstr>
      <vt:lpstr>CSCI-1620</vt:lpstr>
      <vt:lpstr>GUI</vt:lpstr>
      <vt:lpstr>Swing</vt:lpstr>
      <vt:lpstr>Swing</vt:lpstr>
      <vt:lpstr>JOptionPane</vt:lpstr>
      <vt:lpstr>JOptionPane</vt:lpstr>
      <vt:lpstr>JOptionPane</vt:lpstr>
      <vt:lpstr>JOptionPane</vt:lpstr>
      <vt:lpstr>JOptionPane Message Types</vt:lpstr>
      <vt:lpstr>JOptionPane</vt:lpstr>
      <vt:lpstr>JOptionPane</vt:lpstr>
      <vt:lpstr>PowerPoint Presentation</vt:lpstr>
      <vt:lpstr>Some Basic Components</vt:lpstr>
      <vt:lpstr>JFrame</vt:lpstr>
      <vt:lpstr>Some JFrame Methods</vt:lpstr>
      <vt:lpstr>PowerPoint Presentation</vt:lpstr>
      <vt:lpstr>PowerPoint Presentation</vt:lpstr>
      <vt:lpstr>FlowLayout</vt:lpstr>
      <vt:lpstr>JPanel</vt:lpstr>
      <vt:lpstr>Up Next: Events</vt:lpstr>
    </vt:vector>
  </TitlesOfParts>
  <Company>College of IS&amp;T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Swing I</dc:title>
  <dc:creator>pcavanaugh</dc:creator>
  <cp:lastModifiedBy>Microsoft account</cp:lastModifiedBy>
  <cp:revision>30</cp:revision>
  <dcterms:created xsi:type="dcterms:W3CDTF">2014-11-03T19:23:38Z</dcterms:created>
  <dcterms:modified xsi:type="dcterms:W3CDTF">2016-12-27T00:49:53Z</dcterms:modified>
</cp:coreProperties>
</file>