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5" r:id="rId3"/>
    <p:sldId id="276" r:id="rId4"/>
    <p:sldId id="281" r:id="rId5"/>
    <p:sldId id="282" r:id="rId6"/>
    <p:sldId id="283" r:id="rId7"/>
    <p:sldId id="277" r:id="rId8"/>
    <p:sldId id="278" r:id="rId9"/>
    <p:sldId id="279" r:id="rId10"/>
    <p:sldId id="284" r:id="rId11"/>
    <p:sldId id="285" r:id="rId12"/>
    <p:sldId id="289" r:id="rId13"/>
    <p:sldId id="290" r:id="rId14"/>
    <p:sldId id="291" r:id="rId15"/>
    <p:sldId id="287" r:id="rId16"/>
    <p:sldId id="292" r:id="rId17"/>
    <p:sldId id="293" r:id="rId18"/>
    <p:sldId id="294" r:id="rId19"/>
    <p:sldId id="295" r:id="rId20"/>
    <p:sldId id="288" r:id="rId21"/>
    <p:sldId id="296" r:id="rId22"/>
    <p:sldId id="297" r:id="rId23"/>
    <p:sldId id="298" r:id="rId24"/>
    <p:sldId id="299" r:id="rId25"/>
    <p:sldId id="30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733A-B98B-4ED8-B97E-DBF6837CD62A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ACED1-1A0C-402C-82D0-8CED6F400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ACED1-1A0C-402C-82D0-8CED6F400F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85D3486-351E-44FD-B80A-227F444FA812}" type="datetime1">
              <a:rPr lang="en-US" smtClean="0"/>
              <a:t>12/26/2016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6101-9EBC-420B-8F59-FE0461D7E3EC}" type="datetime1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E6A1-1B9D-4E48-9530-71570E804326}" type="datetime1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9C14-1417-4B61-BDAF-FD3503F1AA83}" type="datetime1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9029-15A6-4D46-B17C-185DA1F92DC6}" type="datetime1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638B-EDB4-436A-9FB7-C1081E1DAC43}" type="datetime1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4B16A6-1ABC-4F53-86DF-8A5D9C72204E}" type="datetime1">
              <a:rPr lang="en-US" smtClean="0"/>
              <a:t>12/26/2016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F622C5-1B20-4922-94B7-F86732C3411A}" type="datetime1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0DB0-2FFA-4C4C-9EE8-D7E7DFD6A473}" type="datetime1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397C-764F-457C-9777-4E1E51250A3A}" type="datetime1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AD5C-B9CA-4854-9630-D359DEF6B02B}" type="datetime1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5337D09-36A5-4847-94BD-395CEF609065}" type="datetime1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CSCI-1620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Swing II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Other than the normal Action Button we have three types of buttons that maintain a state</a:t>
            </a:r>
          </a:p>
          <a:p>
            <a:r>
              <a:rPr lang="en-US" dirty="0" err="1" smtClean="0"/>
              <a:t>JToggleButton</a:t>
            </a:r>
            <a:endParaRPr lang="en-US" dirty="0" smtClean="0"/>
          </a:p>
          <a:p>
            <a:pPr lvl="1"/>
            <a:r>
              <a:rPr lang="en-US" dirty="0" smtClean="0"/>
              <a:t>Looks like a normal button but maintains a state of pressed or not pressed</a:t>
            </a:r>
          </a:p>
          <a:p>
            <a:r>
              <a:rPr lang="en-US" dirty="0" err="1" smtClean="0"/>
              <a:t>JCheckBox</a:t>
            </a:r>
            <a:endParaRPr lang="en-US" dirty="0" smtClean="0"/>
          </a:p>
          <a:p>
            <a:pPr lvl="1"/>
            <a:r>
              <a:rPr lang="en-US" dirty="0" smtClean="0"/>
              <a:t>Can be selected or unselected</a:t>
            </a:r>
          </a:p>
          <a:p>
            <a:r>
              <a:rPr lang="en-US" dirty="0" err="1" smtClean="0"/>
              <a:t>JRadioButton</a:t>
            </a:r>
            <a:endParaRPr lang="en-US" dirty="0" smtClean="0"/>
          </a:p>
          <a:p>
            <a:pPr lvl="1"/>
            <a:r>
              <a:rPr lang="en-US" dirty="0" smtClean="0"/>
              <a:t>Can be selected or unselected, normally appear in a group in which only one will be selected at one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 Buttons have an on/off or true/false values</a:t>
            </a:r>
          </a:p>
          <a:p>
            <a:r>
              <a:rPr lang="en-US" dirty="0" smtClean="0"/>
              <a:t>State Buttons cause an </a:t>
            </a:r>
            <a:r>
              <a:rPr lang="en-US" dirty="0" err="1" smtClean="0"/>
              <a:t>ItemEvent</a:t>
            </a:r>
            <a:r>
              <a:rPr lang="en-US" dirty="0" smtClean="0"/>
              <a:t> when their state is changed</a:t>
            </a:r>
          </a:p>
          <a:p>
            <a:r>
              <a:rPr lang="en-US" dirty="0" smtClean="0"/>
              <a:t>This requires an </a:t>
            </a:r>
            <a:r>
              <a:rPr lang="en-US" dirty="0" err="1" smtClean="0"/>
              <a:t>ItemListener</a:t>
            </a:r>
            <a:r>
              <a:rPr lang="en-US" dirty="0" smtClean="0"/>
              <a:t> to handle their events</a:t>
            </a:r>
          </a:p>
          <a:p>
            <a:r>
              <a:rPr lang="en-US" dirty="0" smtClean="0"/>
              <a:t>Like </a:t>
            </a:r>
            <a:r>
              <a:rPr lang="en-US" dirty="0" err="1" smtClean="0"/>
              <a:t>ActionListener</a:t>
            </a:r>
            <a:r>
              <a:rPr lang="en-US" dirty="0" smtClean="0"/>
              <a:t> there is an </a:t>
            </a:r>
            <a:r>
              <a:rPr lang="en-US" dirty="0" err="1" smtClean="0"/>
              <a:t>ItemListener</a:t>
            </a:r>
            <a:r>
              <a:rPr lang="en-US" dirty="0" smtClean="0"/>
              <a:t> interface that can be implemented by a nested class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ItemListener</a:t>
            </a:r>
            <a:r>
              <a:rPr lang="en-US" dirty="0" smtClean="0"/>
              <a:t> can handle all State Buttons that are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5964936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java.awt.FlowLayout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java.awt.event.ItemListener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java.awt.event.ItemEvent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javax.swing.JCheckBox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javax.swing.JFrame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javax.swing.JTextField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CheckBoxFrame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JCheckBox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check;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JTextField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outField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CheckBoxFrame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super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("Check Test");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setLayout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FlowLayout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09728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components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check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JCheckBox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("Check Me");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outField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JTextField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("Not Selected");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outField.setEditable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components to frame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add(check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add(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outField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ItemListener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check box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check.addItemListener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CheckListener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59649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CheckListener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ItemListener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itemStateChanged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ItemEvent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event)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outputText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"";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 if check box is selected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if(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check.isSelected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outputText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"Selected";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else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outputText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"Not Selected";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outField.setText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outputText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ofitemStateChanged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of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CheckListener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of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CheckBoxFrame</a:t>
            </a:r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cs typeface="Consolas" panose="020B0609020204030204" pitchFamily="49" charset="0"/>
              </a:rPr>
              <a:t>*Note that the method implemented for an </a:t>
            </a:r>
            <a:r>
              <a:rPr lang="en-US" sz="1400" dirty="0" err="1" smtClean="0">
                <a:cs typeface="Consolas" panose="020B0609020204030204" pitchFamily="49" charset="0"/>
              </a:rPr>
              <a:t>ItemListener</a:t>
            </a:r>
            <a:r>
              <a:rPr lang="en-US" sz="1400" dirty="0" smtClean="0">
                <a:cs typeface="Consolas" panose="020B0609020204030204" pitchFamily="49" charset="0"/>
              </a:rPr>
              <a:t> is </a:t>
            </a:r>
            <a:r>
              <a:rPr lang="en-US" sz="1400" dirty="0" err="1" smtClean="0">
                <a:cs typeface="Consolas" panose="020B0609020204030204" pitchFamily="49" charset="0"/>
              </a:rPr>
              <a:t>itemStateChanged</a:t>
            </a:r>
            <a:r>
              <a:rPr lang="en-US" sz="1400" dirty="0" smtClean="0"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cs typeface="Consolas" panose="020B0609020204030204" pitchFamily="49" charset="0"/>
              </a:rPr>
              <a:t>ItemEvent</a:t>
            </a:r>
            <a:r>
              <a:rPr lang="en-US" sz="1400" dirty="0" smtClean="0">
                <a:cs typeface="Consolas" panose="020B0609020204030204" pitchFamily="49" charset="0"/>
              </a:rPr>
              <a:t> event), not </a:t>
            </a:r>
            <a:r>
              <a:rPr lang="en-US" sz="1400" dirty="0" err="1" smtClean="0">
                <a:cs typeface="Consolas" panose="020B0609020204030204" pitchFamily="49" charset="0"/>
              </a:rPr>
              <a:t>actionPerformed</a:t>
            </a:r>
            <a:r>
              <a:rPr lang="en-US" sz="1400" dirty="0" smtClean="0"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cs typeface="Consolas" panose="020B0609020204030204" pitchFamily="49" charset="0"/>
              </a:rPr>
              <a:t>ActionEvent</a:t>
            </a:r>
            <a:r>
              <a:rPr lang="en-US" sz="1400" dirty="0" smtClean="0">
                <a:cs typeface="Consolas" panose="020B0609020204030204" pitchFamily="49" charset="0"/>
              </a:rPr>
              <a:t> event) like with the </a:t>
            </a:r>
            <a:r>
              <a:rPr lang="en-US" sz="1400" dirty="0" err="1" smtClean="0">
                <a:cs typeface="Consolas" panose="020B0609020204030204" pitchFamily="49" charset="0"/>
              </a:rPr>
              <a:t>ActionListener</a:t>
            </a:r>
            <a:endParaRPr lang="en-US" sz="1600" dirty="0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59649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CheckDriver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CheckBoxFrame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checkFrame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CheckBoxFrame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checkFrame.setDefaultCloseOperation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JFrame.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EXIT_ON_CLOSE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checkFrame.setSize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(300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100);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checkFrame.setVisible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057400"/>
            <a:ext cx="289560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733800"/>
            <a:ext cx="2905125" cy="9715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59649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java.awt.FlowLayout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java.awt.event.ItemEvent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java.awt.event.ItemListener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javax.swing.ButtonGroup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javax.swing.JRadioButton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javax.swing.JTextField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RadioButtonFrame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JRadioButton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button1;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JRadioButton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button2;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JRadioButton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button3;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radioGroup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JTextField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outField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err="1" smtClean="0">
                <a:cs typeface="Consolas" panose="020B0609020204030204" pitchFamily="49" charset="0"/>
              </a:rPr>
              <a:t>ButtonGroup</a:t>
            </a:r>
            <a:r>
              <a:rPr lang="en-US" sz="1400" dirty="0" smtClean="0">
                <a:cs typeface="Consolas" panose="020B0609020204030204" pitchFamily="49" charset="0"/>
              </a:rPr>
              <a:t> is used to logically associate buttons. In the case of radio buttons it will ensure that only one is active at any time. </a:t>
            </a:r>
            <a:r>
              <a:rPr lang="en-US" sz="1400" dirty="0" err="1" smtClean="0">
                <a:cs typeface="Consolas" panose="020B0609020204030204" pitchFamily="49" charset="0"/>
              </a:rPr>
              <a:t>ButtonGroup</a:t>
            </a:r>
            <a:r>
              <a:rPr lang="en-US" sz="1400" dirty="0" smtClean="0">
                <a:cs typeface="Consolas" panose="020B0609020204030204" pitchFamily="49" charset="0"/>
              </a:rPr>
              <a:t> itself is not a component that is added to the frame, the individual buttons will still be added as components.</a:t>
            </a:r>
            <a:endParaRPr lang="en-US" sz="1400" dirty="0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596493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RadioButtonFrame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("Radio Test");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setLayout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FlowLayout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outField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JTextField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("Button 1 On");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outField.setEditable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add(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outField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radio buttons, set starting values so one is selected (true)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button1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JRadioButton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("Button 1", true);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button2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JRadioButton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("Button 2", false);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button3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JRadioButton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("Button 3", false);</a:t>
            </a: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add(button1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add(button2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add(button3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ButtonGroup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add buttons to the group,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 a logical association between buttons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radioGroup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radioGroup.add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(button1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radioGroup.add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(button2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radioGroup.add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(button3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Listener and add to buttons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RadioListener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handler = new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RadioListener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button1.addItemListener(handler);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button2.addItemListener(handler);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button3.addItemListener(handler);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59649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RadioListener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ItemListener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itemStateChanged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ItemEvent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event)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String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outputText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“”;</a:t>
            </a: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text based on button that was pressed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event.getSource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== button1)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outputText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"Button 1 On";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else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event.getSource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== button2)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outputText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"Button 2 On";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else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outputText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"Button 3 On";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the text field to active button's text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outField.setText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outputText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itemStateChanged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RadioListener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RadioButtonFrame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59649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RadioDriver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RadioButtonFrame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radioFrame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RadioButtonFrame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radioFrame.setDefaultCloseOperation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JFrame.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EXIT_ON_CLOSE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radioFrame.setSize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(400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100);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radioFrame.setVisible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7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can trigger an event</a:t>
            </a:r>
          </a:p>
          <a:p>
            <a:r>
              <a:rPr lang="en-US" dirty="0" smtClean="0"/>
              <a:t>A single event handler can read and handle all events caused by a single frame</a:t>
            </a:r>
          </a:p>
          <a:p>
            <a:r>
              <a:rPr lang="en-US" dirty="0" smtClean="0"/>
              <a:t>Creating an Event Handler</a:t>
            </a:r>
          </a:p>
          <a:p>
            <a:pPr lvl="1"/>
            <a:r>
              <a:rPr lang="en-US" dirty="0" smtClean="0"/>
              <a:t>Create a nested class in the frame class that implements </a:t>
            </a:r>
            <a:r>
              <a:rPr lang="en-US" dirty="0" err="1" smtClean="0"/>
              <a:t>ActionListener</a:t>
            </a:r>
            <a:endParaRPr lang="en-US" dirty="0" smtClean="0"/>
          </a:p>
          <a:p>
            <a:pPr lvl="1"/>
            <a:r>
              <a:rPr lang="en-US" dirty="0" smtClean="0"/>
              <a:t>Implement </a:t>
            </a:r>
          </a:p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actionPerformed</a:t>
            </a:r>
            <a:r>
              <a:rPr lang="en-US" dirty="0" smtClean="0"/>
              <a:t>(</a:t>
            </a:r>
            <a:r>
              <a:rPr lang="en-US" dirty="0" err="1" smtClean="0"/>
              <a:t>ActionEvent</a:t>
            </a:r>
            <a:r>
              <a:rPr lang="en-US" dirty="0" smtClean="0"/>
              <a:t> event)</a:t>
            </a:r>
          </a:p>
          <a:p>
            <a:pPr lvl="3"/>
            <a:r>
              <a:rPr lang="en-US" dirty="0" smtClean="0"/>
              <a:t>Determine the component that caused the event and perform the appropriate action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00200"/>
            <a:ext cx="385762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048000"/>
            <a:ext cx="3848100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486275"/>
            <a:ext cx="3857625" cy="10001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5964936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java.awt.FlowLayout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java.awt.event.ItemEvent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java.awt.event.ItemListener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javax.swing.JComboBox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javax.swing.JTextField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ComboBoxFrame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JComboBox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uses a generic type, we want to populate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with Strings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JComboBox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JTextField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outField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of Strings that will be the possible choices in combo box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String[] choices = {"Selection 1", "Selection 2", "Selection 3"};</a:t>
            </a: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ComboBoxFrame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("Combo Box Test");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setLayout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FlowLayout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up output field, starts with default selection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outField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JTextField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("Selection 1");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outField.setEditable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add(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outField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JComboBox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give array of Strings for choices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JComboBox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&lt;String&gt;(choices);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number of rows in box to number of choices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comboBox.setMaximumRowCount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comboBox.addItemListener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ComboListener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add(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609600"/>
            <a:ext cx="9372600" cy="59649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ComboListener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ItemListener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itemStateChanged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ItemEvent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event)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 the event caused by changing the choice in box?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if(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event.getStateChange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ItemEvent.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getSelectedIndex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returns an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corresponding to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//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item selected, 0 based indexing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//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the output text to the correlating String in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//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array of Strings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outField.setText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(choices[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comboBox.getSelectedIndex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()]);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iteStateChanged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ComboListener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ComboBoxFrame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2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59649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ComboBoxDriver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109728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ComboBoxFrame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comboFrame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ComboBoxFrame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comboFrame.setDefaultCloseOperation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JFrame.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EXIT_ON_CLOSE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comboFrame.setSize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(250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100);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comboFrame.setVisible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26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24000"/>
            <a:ext cx="2409825" cy="100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557" y="2971800"/>
            <a:ext cx="2400300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557" y="4367893"/>
            <a:ext cx="2428875" cy="10191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of these examples only used one alterable component at a time</a:t>
            </a:r>
          </a:p>
          <a:p>
            <a:r>
              <a:rPr lang="en-US" dirty="0" smtClean="0"/>
              <a:t>Typically a single frame will have multiple components</a:t>
            </a:r>
          </a:p>
          <a:p>
            <a:r>
              <a:rPr lang="en-US" dirty="0" smtClean="0"/>
              <a:t>Remember, you need a Listener for each type of Event that could occur</a:t>
            </a:r>
          </a:p>
          <a:p>
            <a:r>
              <a:rPr lang="en-US" dirty="0" smtClean="0"/>
              <a:t>Many Events of a single type can be handled by a single Listener of that type</a:t>
            </a:r>
          </a:p>
          <a:p>
            <a:pPr lvl="1"/>
            <a:r>
              <a:rPr lang="en-US" dirty="0" smtClean="0"/>
              <a:t>Use the Event’s </a:t>
            </a:r>
            <a:r>
              <a:rPr lang="en-US" dirty="0" err="1" smtClean="0"/>
              <a:t>getSource</a:t>
            </a:r>
            <a:r>
              <a:rPr lang="en-US" dirty="0" smtClean="0"/>
              <a:t>() method to determine which component triggered the Event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64936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java.awt.FlowLayout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java.awt.event.ActionEvent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java.awt.event.ActionListener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javax.swing.JButton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javax.swing.JTextField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 for operand inputs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JTextField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op1;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JTextField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op2;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 for sum output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JTextField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 to perform addition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JButton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compute;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 to reset fields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JButton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reset;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64936"/>
          </a:xfrm>
        </p:spPr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super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("Simple Adder");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setLayout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FlowLayout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0972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input fields, width of 10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op1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JTextField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1", 10);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add(op1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op2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JTextField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2", 10);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add(op2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field for output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sum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JTextField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("Sum",10);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can't change text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sum.setEditable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add(sum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AdditionFrameHandler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handler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AdditionFrameHandler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 to perform action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compute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JButton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("ADD");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compute.addActionListener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add(compute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reset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JButton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("RESET");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reset.addActionListener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add(reset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5964936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 Class - Listener to handle Events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AdditionFrameHandler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public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event)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 = "";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which component caused the current event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if(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event.getSource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== compute)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values of operands, add them and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 String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("%d",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Integer.parseInt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(op1.getText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()) +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Integer.parseInt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(op2.getText()));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catch(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NumberFormatException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NFE)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either operand is not a valid integer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"ERROR";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sum field to output String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sum.setText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else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event.getSource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== reset)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text fields to their original values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op1.setText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("Operator 1");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op2.setText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("Operator 2");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sum.setText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("Sum");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AdditionFrameHandler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AdditionFrame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59649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javax.swing.JFrame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AdditionActionDriver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static void main(String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instance of frame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AdditionFrame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additionFrame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AdditionFrame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additionFrame.setDefaultCloseOperation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JFrame.</a:t>
            </a:r>
            <a:r>
              <a:rPr lang="en-US" sz="16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EXIT_ON_CLOSE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additionFrame.setSize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(350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150);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additionFrame.setVisible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162050"/>
            <a:ext cx="3371850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2990850"/>
            <a:ext cx="3371850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800600"/>
            <a:ext cx="3362325" cy="14573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triggers an Event</a:t>
            </a:r>
          </a:p>
          <a:p>
            <a:pPr lvl="1"/>
            <a:r>
              <a:rPr lang="en-US" dirty="0" smtClean="0"/>
              <a:t>Components trigger Events in different ways</a:t>
            </a:r>
          </a:p>
          <a:p>
            <a:pPr lvl="2"/>
            <a:r>
              <a:rPr lang="en-US" dirty="0" smtClean="0"/>
              <a:t>Text Fields trigger when Enter is pressed in the Field</a:t>
            </a:r>
          </a:p>
          <a:p>
            <a:pPr lvl="2"/>
            <a:r>
              <a:rPr lang="en-US" dirty="0" smtClean="0"/>
              <a:t>Buttons trigger when pressed</a:t>
            </a:r>
          </a:p>
          <a:p>
            <a:pPr lvl="1"/>
            <a:r>
              <a:rPr lang="en-US" dirty="0" smtClean="0"/>
              <a:t>Event is passed to the Listener that has been added to the component</a:t>
            </a:r>
          </a:p>
          <a:p>
            <a:pPr lvl="2"/>
            <a:r>
              <a:rPr lang="en-US" dirty="0" smtClean="0"/>
              <a:t>Listener is always listening for Events</a:t>
            </a:r>
          </a:p>
          <a:p>
            <a:pPr lvl="1"/>
            <a:r>
              <a:rPr lang="en-US" dirty="0" smtClean="0"/>
              <a:t>Listener determines which component triggered the current Event and performs desired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different types of Events</a:t>
            </a:r>
          </a:p>
          <a:p>
            <a:r>
              <a:rPr lang="en-US" dirty="0" smtClean="0"/>
              <a:t>Different components may trigger different types of Events</a:t>
            </a:r>
          </a:p>
          <a:p>
            <a:pPr lvl="1"/>
            <a:r>
              <a:rPr lang="en-US" dirty="0" smtClean="0"/>
              <a:t>Buttons and Text fields cause </a:t>
            </a:r>
            <a:r>
              <a:rPr lang="en-US" dirty="0" err="1" smtClean="0"/>
              <a:t>ActionEvents</a:t>
            </a:r>
            <a:endParaRPr lang="en-US" dirty="0" smtClean="0"/>
          </a:p>
          <a:p>
            <a:pPr lvl="1"/>
            <a:r>
              <a:rPr lang="en-US" dirty="0" smtClean="0"/>
              <a:t>Check Boxes and Radio Buttons cause </a:t>
            </a:r>
            <a:r>
              <a:rPr lang="en-US" dirty="0" err="1" smtClean="0"/>
              <a:t>ItemEvents</a:t>
            </a:r>
            <a:endParaRPr lang="en-US" dirty="0" smtClean="0"/>
          </a:p>
          <a:p>
            <a:pPr lvl="1"/>
            <a:r>
              <a:rPr lang="en-US" dirty="0" smtClean="0"/>
              <a:t>Keystrokes cause </a:t>
            </a:r>
            <a:r>
              <a:rPr lang="en-US" dirty="0" err="1" smtClean="0"/>
              <a:t>KeyEvents</a:t>
            </a:r>
            <a:endParaRPr lang="en-US" dirty="0" smtClean="0"/>
          </a:p>
          <a:p>
            <a:r>
              <a:rPr lang="en-US" dirty="0" smtClean="0"/>
              <a:t>A Listener is required for each type of Event that may occur</a:t>
            </a:r>
            <a:endParaRPr lang="en-US" dirty="0"/>
          </a:p>
          <a:p>
            <a:r>
              <a:rPr lang="en-US" dirty="0" smtClean="0"/>
              <a:t>Each Listener can handle ALL events of its type</a:t>
            </a:r>
          </a:p>
          <a:p>
            <a:pPr lvl="1"/>
            <a:r>
              <a:rPr lang="en-US" dirty="0" smtClean="0"/>
              <a:t>That is you only need one </a:t>
            </a:r>
            <a:r>
              <a:rPr lang="en-US" dirty="0" err="1" smtClean="0"/>
              <a:t>ActionListener</a:t>
            </a:r>
            <a:r>
              <a:rPr lang="en-US" dirty="0" smtClean="0"/>
              <a:t> to handle all components that trigger an </a:t>
            </a:r>
            <a:r>
              <a:rPr lang="en-US" dirty="0" err="1" smtClean="0"/>
              <a:t>ActionEvent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794</TotalTime>
  <Words>682</Words>
  <Application>Microsoft Office PowerPoint</Application>
  <PresentationFormat>On-screen Show (4:3)</PresentationFormat>
  <Paragraphs>364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Consolas</vt:lpstr>
      <vt:lpstr>Georgia</vt:lpstr>
      <vt:lpstr>Trebuchet MS</vt:lpstr>
      <vt:lpstr>Wingdings 2</vt:lpstr>
      <vt:lpstr>Urban</vt:lpstr>
      <vt:lpstr>CSCI-1620</vt:lpstr>
      <vt:lpstr>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of Events</vt:lpstr>
      <vt:lpstr>Events</vt:lpstr>
      <vt:lpstr>State Buttons</vt:lpstr>
      <vt:lpstr>State Buttons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 Handling</vt:lpstr>
    </vt:vector>
  </TitlesOfParts>
  <Company>College of IS&amp;T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Swing I</dc:title>
  <dc:creator>pcavanaugh</dc:creator>
  <cp:lastModifiedBy>Microsoft account</cp:lastModifiedBy>
  <cp:revision>52</cp:revision>
  <dcterms:created xsi:type="dcterms:W3CDTF">2014-11-03T19:23:38Z</dcterms:created>
  <dcterms:modified xsi:type="dcterms:W3CDTF">2016-12-27T00:50:24Z</dcterms:modified>
</cp:coreProperties>
</file>