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4ebd156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4ebd156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4ebd156ad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4ebd156ad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ebd156ad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ebd156ad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ebd156ad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ebd156ad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ebd156ad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4ebd156ad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ebd156ad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4ebd156ad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651300"/>
            <a:ext cx="8520600" cy="13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Shogi Java Project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2285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Jace Kramer, Travis Clark, Nicholas Gilleran,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Nate Benson, Luke Carter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31623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2-player Java implementation of the game Shogi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Diagram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9683"/>
            <a:ext cx="9143999" cy="320919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86500" y="2878475"/>
            <a:ext cx="15099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Nate Benson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2821475" y="2842125"/>
            <a:ext cx="15099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Luke Carter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2821475" y="1618200"/>
            <a:ext cx="15099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Jace Kramer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766425" y="3892375"/>
            <a:ext cx="16929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Travis Clark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Nicholas Gilleran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356875" y="2842125"/>
            <a:ext cx="16929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Jace Kramer</a:t>
            </a:r>
            <a:endParaRPr sz="17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Nate Benson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7543250" y="2878475"/>
            <a:ext cx="15099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Jace Kramer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 Diagram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4655225" y="2287175"/>
            <a:ext cx="2277000" cy="100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775" y="3407925"/>
            <a:ext cx="8028451" cy="15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6323125" y="1060900"/>
            <a:ext cx="1647900" cy="849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</a:t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3639100" y="1060900"/>
            <a:ext cx="1647900" cy="849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username</a:t>
            </a:r>
            <a:endParaRPr u="sng"/>
          </a:p>
        </p:txBody>
      </p:sp>
      <p:cxnSp>
        <p:nvCxnSpPr>
          <p:cNvPr id="78" name="Google Shape;78;p15"/>
          <p:cNvCxnSpPr>
            <a:endCxn id="74" idx="0"/>
          </p:cNvCxnSpPr>
          <p:nvPr/>
        </p:nvCxnSpPr>
        <p:spPr>
          <a:xfrm>
            <a:off x="4515425" y="1919675"/>
            <a:ext cx="1278300" cy="36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Google Shape;79;p15"/>
          <p:cNvCxnSpPr>
            <a:stCxn id="76" idx="4"/>
            <a:endCxn id="74" idx="0"/>
          </p:cNvCxnSpPr>
          <p:nvPr/>
        </p:nvCxnSpPr>
        <p:spPr>
          <a:xfrm flipH="1">
            <a:off x="5793775" y="1909900"/>
            <a:ext cx="1353300" cy="37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 Example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User can move their pieces according to Shogi rules, including standard moves, captures, and piece promotions. </a:t>
            </a:r>
            <a:r>
              <a:rPr lang="en" sz="2000" b="1">
                <a:solidFill>
                  <a:schemeClr val="dk1"/>
                </a:solidFill>
              </a:rPr>
              <a:t>(Move, Capture Piece, Promote Piece)</a:t>
            </a:r>
            <a:endParaRPr sz="2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Description Example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0" y="572700"/>
            <a:ext cx="4715700" cy="3569808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Aft>
                <a:spcPts val="0"/>
              </a:spcAft>
              <a:buSzPts val="1018"/>
              <a:buNone/>
            </a:pPr>
            <a:r>
              <a:rPr lang="en" sz="131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 - Actors: User</a:t>
            </a:r>
            <a:endParaRPr sz="131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78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10"/>
              <a:buFont typeface="Times New Roman"/>
              <a:buAutoNum type="arabicPeriod"/>
            </a:pPr>
            <a:r>
              <a:rPr lang="en" sz="131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System starts the user’s turn timer</a:t>
            </a:r>
            <a:endParaRPr sz="131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7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10"/>
              <a:buFont typeface="Times New Roman"/>
              <a:buAutoNum type="arabicPeriod"/>
            </a:pPr>
            <a:r>
              <a:rPr lang="en" sz="131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selects the piece in their inventory or on the board that they would like to move</a:t>
            </a:r>
            <a:endParaRPr sz="131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7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10"/>
              <a:buFont typeface="Times New Roman"/>
              <a:buAutoNum type="arabicPeriod"/>
            </a:pPr>
            <a:r>
              <a:rPr lang="en" sz="131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The system displays all of the valid moves for the selected piece</a:t>
            </a:r>
            <a:endParaRPr sz="131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7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10"/>
              <a:buFont typeface="Times New Roman"/>
              <a:buAutoNum type="arabicPeriod"/>
            </a:pPr>
            <a:r>
              <a:rPr lang="en" sz="131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selects a valid place on the board for the piece to be moved to</a:t>
            </a:r>
            <a:endParaRPr sz="131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7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10"/>
              <a:buFont typeface="Times New Roman"/>
              <a:buAutoNum type="arabicPeriod"/>
            </a:pPr>
            <a:r>
              <a:rPr lang="en" sz="131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System updates the visuals of the board with the new placement of the user’s piece</a:t>
            </a:r>
            <a:endParaRPr sz="131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31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Entry Condition: It is the user’s turn in an active game with an opponent</a:t>
            </a:r>
            <a:endParaRPr sz="131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31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Exit Condition: User finishes their movement and the turn is passed to the opposing player</a:t>
            </a:r>
            <a:endParaRPr sz="131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sz="1865"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4715700" y="-2"/>
            <a:ext cx="4428300" cy="2490355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Capture Piece - Actors: User</a:t>
            </a:r>
            <a:endParaRPr sz="1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Use-Case:</a:t>
            </a:r>
            <a:endParaRPr sz="1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Extension-Of: </a:t>
            </a:r>
            <a:r>
              <a:rPr lang="en" sz="13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</a:t>
            </a:r>
            <a:r>
              <a:rPr lang="en" sz="1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Extension Point Occurs at Step 5</a:t>
            </a:r>
            <a:endParaRPr sz="1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AutoNum type="arabicPeriod"/>
            </a:pPr>
            <a:r>
              <a:rPr lang="en" sz="1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The system removes the opponent’s piece that the user’s piece was placed on top of from the board</a:t>
            </a:r>
            <a:endParaRPr sz="1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AutoNum type="arabicPeriod"/>
            </a:pPr>
            <a:r>
              <a:rPr lang="en" sz="1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The system places the unpromoted version of the opponent's piece into the inventory of the user</a:t>
            </a:r>
            <a:endParaRPr sz="1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buSzPts val="1100"/>
              <a:buNone/>
            </a:pPr>
            <a:r>
              <a:rPr lang="en" sz="1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Entry Condition: The User moved their piece onto an opponent’s piece</a:t>
            </a:r>
            <a:endParaRPr sz="151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4715700" y="2490354"/>
            <a:ext cx="4428300" cy="2653146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Aft>
                <a:spcPts val="0"/>
              </a:spcAft>
              <a:buSzPts val="1100"/>
              <a:buNone/>
            </a:pPr>
            <a:r>
              <a:rPr lang="en" sz="1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Promote Piece - Actors: User</a:t>
            </a:r>
            <a:endParaRPr sz="1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Aft>
                <a:spcPts val="0"/>
              </a:spcAft>
              <a:buSzPts val="1100"/>
              <a:buNone/>
            </a:pPr>
            <a:r>
              <a:rPr lang="en" sz="1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Use-Case:</a:t>
            </a:r>
            <a:endParaRPr sz="1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Extension-Of: </a:t>
            </a:r>
            <a:r>
              <a:rPr lang="en" sz="13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</a:t>
            </a:r>
            <a:r>
              <a:rPr lang="en" sz="1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Extension Point Occurs at Step 5</a:t>
            </a:r>
            <a:endParaRPr sz="1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AutoNum type="arabicPeriod" startAt="6"/>
            </a:pPr>
            <a:r>
              <a:rPr lang="en" sz="1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The system prompts the user to ask if they would like to promote their moved piece</a:t>
            </a:r>
            <a:endParaRPr sz="1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AutoNum type="arabicPeriod" startAt="6"/>
            </a:pPr>
            <a:r>
              <a:rPr lang="en" sz="1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user selects whether they would like to promote their piece or not</a:t>
            </a:r>
            <a:endParaRPr sz="1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AutoNum type="arabicPeriod" startAt="6"/>
            </a:pPr>
            <a:r>
              <a:rPr lang="en" sz="1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If yes is chosen, The system replaces the moved piece with the promoted version of the piece on the board</a:t>
            </a:r>
            <a:endParaRPr sz="1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Aft>
                <a:spcPts val="0"/>
              </a:spcAft>
              <a:buSzPts val="1100"/>
              <a:buNone/>
            </a:pPr>
            <a:r>
              <a:rPr lang="en" sz="1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Entry Condition: The User moved their piece onto a square in the promotion zone</a:t>
            </a:r>
            <a:endParaRPr sz="1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Class Diagram Example</a:t>
            </a:r>
            <a:endParaRPr/>
          </a:p>
        </p:txBody>
      </p:sp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B33DFE7-803D-ACD9-F08A-8D6BCFF51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755" y="626960"/>
            <a:ext cx="7490161" cy="4516539"/>
          </a:xfrm>
          <a:prstGeom prst="rect">
            <a:avLst/>
          </a:prstGeom>
        </p:spPr>
      </p:pic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A66596D-8CFA-74B5-7D08-BA090A212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960" y="549499"/>
            <a:ext cx="6781358" cy="459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Class Diagram Example</a:t>
            </a:r>
            <a:endParaRPr dirty="0"/>
          </a:p>
        </p:txBody>
      </p:sp>
      <p:pic>
        <p:nvPicPr>
          <p:cNvPr id="3" name="Picture 2" descr="A group of rectangular objects with different colored spots&#10;&#10;AI-generated content may be incorrect.">
            <a:extLst>
              <a:ext uri="{FF2B5EF4-FFF2-40B4-BE49-F238E27FC236}">
                <a16:creationId xmlns:a16="http://schemas.microsoft.com/office/drawing/2014/main" id="{FBFCFD3D-651E-3E91-7852-88B65640C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6563"/>
            <a:ext cx="9144000" cy="35519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30</TotalTime>
  <Words>352</Words>
  <Application>Microsoft Office PowerPoint</Application>
  <PresentationFormat>On-screen Show (16:9)</PresentationFormat>
  <Paragraphs>43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Times New Roman</vt:lpstr>
      <vt:lpstr>Simple Light</vt:lpstr>
      <vt:lpstr>Shogi Java Project</vt:lpstr>
      <vt:lpstr>Package Diagram</vt:lpstr>
      <vt:lpstr>Database Design Diagram</vt:lpstr>
      <vt:lpstr>Functional Requirement Example</vt:lpstr>
      <vt:lpstr>Use Case Description Example</vt:lpstr>
      <vt:lpstr>Initial Class Diagram Example</vt:lpstr>
      <vt:lpstr>Final Class Diagram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Jace Kramer</cp:lastModifiedBy>
  <cp:revision>2</cp:revision>
  <dcterms:modified xsi:type="dcterms:W3CDTF">2025-04-21T20:30:21Z</dcterms:modified>
</cp:coreProperties>
</file>