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Columns Good, Rows Bad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Using GeoParquet and DuckDB</a:t>
            </a:r>
            <a:br/>
            <a:br/>
            <a:r>
              <a:rPr/>
              <a:t>Travis Ormsby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2025-10-03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Row-orientation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view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ZIP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01425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55107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storage</a:t>
            </a:r>
          </a:p>
          <a:p>
            <a:pPr lvl="0" indent="0" marL="0">
              <a:buNone/>
            </a:pPr>
            <a:r>
              <a:rPr/>
              <a:t>12.5|7|01425|17.8|2|55107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CSV, RDBMS tables, shapefiles, geopackages</a:t>
            </a:r>
          </a:p>
          <a:p>
            <a:pPr lvl="0"/>
            <a:r>
              <a:rPr/>
              <a:t>Optimized for writing records (OLTP)</a:t>
            </a:r>
          </a:p>
          <a:p>
            <a:pPr lvl="0"/>
            <a:r>
              <a:rPr/>
              <a:t>Bad for most analysis (OLAP)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Column-orientation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view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25600"/>
          <a:ext cx="4038600" cy="2959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6200"/>
                <a:gridCol w="1346200"/>
                <a:gridCol w="1346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Count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ZIP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12.5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01425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17.8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 algn="ctr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55107</a:t>
                      </a:r>
                    </a:p>
                  </a:txBody>
                </a:tc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storage</a:t>
            </a:r>
          </a:p>
          <a:p>
            <a:pPr lvl="0" indent="0" marL="0">
              <a:buNone/>
            </a:pPr>
            <a:r>
              <a:rPr/>
              <a:t>12.5|17.8|7|2|01425|55107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Optimized for analysis</a:t>
            </a:r>
          </a:p>
          <a:p>
            <a:pPr lvl="0"/>
            <a:r>
              <a:rPr/>
              <a:t>Better storage compression</a:t>
            </a:r>
          </a:p>
          <a:p>
            <a:pPr lvl="0"/>
            <a:r>
              <a:rPr/>
              <a:t>Less complex than OLAP cubes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Parquet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Open-source column-oriented format</a:t>
            </a:r>
          </a:p>
          <a:p>
            <a:pPr lvl="0"/>
            <a:r>
              <a:rPr/>
              <a:t>Supported by major platforms</a:t>
            </a:r>
          </a:p>
          <a:p>
            <a:pPr lvl="0"/>
            <a:r>
              <a:rPr/>
              <a:t>Uses metadata for further optimization</a:t>
            </a:r>
          </a:p>
          <a:p>
            <a:pPr lvl="0"/>
            <a:r>
              <a:rPr/>
              <a:t>GeoParquet standard supports spatial datatypes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DuckDB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Open-source analytical database</a:t>
            </a:r>
          </a:p>
          <a:p>
            <a:pPr lvl="0"/>
            <a:r>
              <a:rPr/>
              <a:t>Fast</a:t>
            </a:r>
          </a:p>
          <a:p>
            <a:pPr lvl="0"/>
            <a:r>
              <a:rPr/>
              <a:t>Single binary (no dependencies)</a:t>
            </a:r>
          </a:p>
          <a:p>
            <a:pPr lvl="0"/>
            <a:r>
              <a:rPr/>
              <a:t>In-process (easily embeddable)</a:t>
            </a:r>
          </a:p>
          <a:p>
            <a:pPr lvl="0"/>
            <a:r>
              <a:rPr/>
              <a:t>Reads files as database tables</a:t>
            </a:r>
          </a:p>
          <a:p>
            <a:pPr lvl="0"/>
            <a:r>
              <a:rPr/>
              <a:t>Bindings available for many languages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Read files into a DuckDB relation</a:t>
            </a:r>
          </a:p>
          <a:p>
            <a:pPr lvl="0"/>
            <a:r>
              <a:rPr/>
              <a:t>Query optimization using partioning</a:t>
            </a:r>
          </a:p>
          <a:p>
            <a:pPr lvl="0"/>
            <a:r>
              <a:rPr/>
              <a:t>Query across multiple files</a:t>
            </a:r>
          </a:p>
          <a:p>
            <a:pPr lvl="0"/>
            <a:r>
              <a:rPr/>
              <a:t>Queries on Parquet are faster than csv</a:t>
            </a:r>
          </a:p>
          <a:p>
            <a:pPr lvl="0"/>
            <a:r>
              <a:rPr/>
              <a:t>Query optimization using row groups</a:t>
            </a:r>
          </a:p>
          <a:p>
            <a:pPr lvl="0"/>
            <a:r>
              <a:rPr/>
              <a:t>Query optimization using multithreading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Columns Good,  Rows Bad</dc:title>
  <dc:creator>Travis Ormsby</dc:creator>
  <cp:keywords/>
  <dcterms:created xsi:type="dcterms:W3CDTF">2025-09-13T14:57:08Z</dcterms:created>
  <dcterms:modified xsi:type="dcterms:W3CDTF">2025-09-13T14:57:08Z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2025-10-03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Using GeoParquet and DuckDB</vt:lpwstr>
  </property>
  <property fmtid="{D5CDD505-2E9C-101B-9397-08002B2CF9AE}" pid="11" name="toc-title">
    <vt:lpwstr>Table of contents</vt:lpwstr>
  </property>
</Properties>
</file>