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0"/>
  </p:notesMasterIdLst>
  <p:sldIdLst>
    <p:sldId id="257" r:id="rId2"/>
    <p:sldId id="258" r:id="rId3"/>
    <p:sldId id="259" r:id="rId4"/>
    <p:sldId id="265" r:id="rId5"/>
    <p:sldId id="262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4"/>
    <p:restoredTop sz="94663"/>
  </p:normalViewPr>
  <p:slideViewPr>
    <p:cSldViewPr snapToGrid="0" snapToObjects="1">
      <p:cViewPr varScale="1">
        <p:scale>
          <a:sx n="75" d="100"/>
          <a:sy n="75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B311F-CF81-5244-A255-C3D924FF541A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63CE-BAB4-A241-8909-80F95A1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63CE-BAB4-A241-8909-80F95A1733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A967-F42F-DB4C-9B0F-EE64393E1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D5A0-45CE-8D4C-AACE-AE7A3856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51B4-C5F5-FF4A-9C3A-B38F9909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047-9045-BB41-B30F-F77B5F90948F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266D-C6AC-C04C-B1E9-10D7958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28C5-9E83-9E4D-8CF4-B1AB0263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59BF-4F3C-8C4C-90D0-FFBA0DAD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87272-2808-DD4E-9DBB-EBA331A8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F8B6B-3939-C441-9FC2-D232B84A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7BB-0212-A648-9055-33ACE12C7D9F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F722-97AE-F540-A857-29FBC0C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C97B-2E52-2C4C-A241-9B3A5F62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E34AB-8147-DA48-9B63-CD2C719B0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290B2-7E84-E04F-BFBC-E8B9ACDF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4E5E-596D-DC43-AFF6-3BBD4D0B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6A2-16BF-884E-8BF6-319CE647A15E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F469-5654-E849-A3DE-D66B6985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DC9A-32A8-2D4E-8F85-1A18353A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7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4BE7-D997-1945-9EAD-0662D75D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E42F-1226-104F-909F-58680BD5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27AA-5E9E-2342-AEEF-F6262B47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E9A4-8477-BA4A-AAAE-EA17244F6A41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AF393-E7F0-804D-A5A0-8C04B8F6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F887-5038-BF4B-88F7-FCC55FBD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3E94-CB09-3E41-9070-37888B9E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41B2-56EE-9646-8A72-2097C132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CF0D-C827-6B44-A26B-A16D1483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E269-D715-E849-BFA9-32E9035C1B72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62A8-4E40-AA41-ACCF-DD053125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6FA-9E9D-C54A-A01D-B11D509E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D9A3-D4CA-6441-902F-ADE5C683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A81D-8E90-6B46-89CC-501C2CD9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53A8D-E13C-3F47-BADD-33C0AB05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F38E-EA5D-114B-8811-B206C61F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C2D2-97F9-DB40-AA29-A30B6D549932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80D6B-3A97-9C42-9B9F-497E715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1D590-EAFA-0645-86D8-C8D5CF5C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F361-F94E-A14A-80E1-9139191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9013-D62B-5D4D-9062-40376734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7FA1-BB35-5048-ADD6-B0BC26A6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26CEA-CA6C-C145-8B98-03220F4DD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D9A29-2BE4-EC4D-AC5F-72E9BF1B4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B6DD-6012-BC45-99D4-B293B870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CB79-EC66-674B-946F-87FB428680A9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1F9E2-85A1-E74D-B951-5135B1B7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86ECA-B795-9541-9217-8D44D31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1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F6D-8EE5-164E-8243-07F192A0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E5180-3459-3943-BB34-30BF870B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D495-0E06-E34F-98F7-7F5500E09464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74943-3958-A040-BCFA-F9440888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E20AD-CD69-F74F-BCBD-552005D0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DED7C-21CD-9C43-9448-DCD7CCE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BA74-91D8-8D4E-AFE2-4248DE2C7D65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C28F0-627A-F04D-B721-BD323CE8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D84CD-DBFD-4F40-8625-B2F46FD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47E9-877D-1641-886F-C85DADCD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6575-06A6-F94E-BBDF-49C32D74C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8570-998B-F148-B078-C7CF8E5F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06518-078C-1B45-9904-627D7670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E75A-DA1C-B744-B336-6FB17D9C9DA6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6AE9-D5C8-4543-B08F-8FDA3AFC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86AF-90B2-D446-A11F-F8A7EA6F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2C93-19DD-7F4E-BDB0-00DA50CD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72230-C888-1A40-8BE3-4A584CDC3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17BF-8E16-F94D-9024-67CF62CD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2B54-D18E-8F45-AD1C-3DB35035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B52F-3F3F-A548-AEF0-E029D167EC51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08C0-1A1E-BD4B-ADB1-20A4739A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1485C-F528-9046-9402-329B4B88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7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EECEF-670D-1646-9410-FF59ED5C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AD2B-009D-DF42-B679-131CFE48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515B-0D88-B249-91C7-7D89DA77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7607-9860-1F4F-BC02-F442B8BBFFDA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5B6-1FBE-A646-B0EC-2A8E589FF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1703-63CF-5C4F-8A17-E23BC1CAF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1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802E-3733-F641-A0DB-74F79A97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17" y="1384662"/>
            <a:ext cx="3848068" cy="3853543"/>
          </a:xfrm>
        </p:spPr>
        <p:txBody>
          <a:bodyPr bIns="18000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Ride like JUSTUS.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Pay like KEVIN.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Plan like DONALD.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 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rgbClr val="FF5F00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Save the world like GRETA</a:t>
            </a:r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68F2EFF5-3D47-0E47-A5B2-F965C4F2A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185" b="41637"/>
          <a:stretch/>
        </p:blipFill>
        <p:spPr>
          <a:xfrm>
            <a:off x="18" y="10"/>
            <a:ext cx="7537685" cy="6857990"/>
          </a:xfrm>
          <a:prstGeom prst="rect">
            <a:avLst/>
          </a:prstGeom>
        </p:spPr>
      </p:pic>
      <p:pic>
        <p:nvPicPr>
          <p:cNvPr id="13" name="Picture 1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13027A8-0983-6745-93FF-47E445B6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272" y="4203030"/>
            <a:ext cx="2836963" cy="2670572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F84FF17-270F-2446-9B3D-51F1B722A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788" y="3777520"/>
            <a:ext cx="3310425" cy="3096081"/>
          </a:xfrm>
          <a:prstGeom prst="rect">
            <a:avLst/>
          </a:prstGeom>
        </p:spPr>
      </p:pic>
      <p:pic>
        <p:nvPicPr>
          <p:cNvPr id="16" name="Picture 1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5CCA1D1-8EDE-474E-A860-813975C9A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894" y="4767261"/>
            <a:ext cx="2592845" cy="210634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BA016-13B6-4845-AE6A-15776279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Two Problems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Planning a trip ahead with car sharing is not reliable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car available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Traffic jam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 sharing cars are almost always empty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1,43 riders per car on average</a:t>
            </a:r>
            <a:r>
              <a:rPr lang="en-US" sz="2800" baseline="3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Crowded roads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Environmental disaster 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583722-623F-DD48-BBD3-E521F440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942" y="6356350"/>
            <a:ext cx="7622458" cy="365125"/>
          </a:xfrm>
        </p:spPr>
        <p:txBody>
          <a:bodyPr/>
          <a:lstStyle/>
          <a:p>
            <a:pPr algn="l"/>
            <a:r>
              <a:rPr lang="en-US" dirty="0"/>
              <a:t>1 http://</a:t>
            </a:r>
            <a:r>
              <a:rPr lang="en-US" dirty="0" err="1"/>
              <a:t>www.umweltruf.de</a:t>
            </a:r>
            <a:r>
              <a:rPr lang="en-US" dirty="0"/>
              <a:t>/2018_PROGRAMM/news/news3.php3?nummer=2073</a:t>
            </a:r>
          </a:p>
        </p:txBody>
      </p:sp>
    </p:spTree>
    <p:extLst>
      <p:ext uri="{BB962C8B-B14F-4D97-AF65-F5344CB8AC3E}">
        <p14:creationId xmlns:p14="http://schemas.microsoft.com/office/powerpoint/2010/main" val="27859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 your trips ahead based on your calendar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Suggested bookings</a:t>
            </a:r>
          </a:p>
          <a:p>
            <a:pPr lvl="1">
              <a:buFont typeface="Wingdings" pitchFamily="2" charset="2"/>
              <a:buChar char="§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updates on your trip (e.g. traffic Information) 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4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Enable trips for car pooling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money</a:t>
            </a:r>
          </a:p>
          <a:p>
            <a:pPr lvl="1">
              <a:buFont typeface="Wingdings" pitchFamily="2" charset="2"/>
              <a:buChar char="§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 Possible Booking 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47084-3FBD-F04E-A482-A562B733F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the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Rent a car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Books </a:t>
            </a:r>
            <a:r>
              <a:rPr lang="en-US" sz="3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Share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 it up for mixed 2 go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BBF77E-B078-FD49-818E-C8FAD2996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the passenger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F5B8BE-F477-B04A-BC9C-86B7DD8E62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 Taxi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 it up for mixed ride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accent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available sixed mixed 2 go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available sixed mixed ride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43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 Hand in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Alice books a suggested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Share trip ahead with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Calendar, opens it up for mixed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Bob joins Alice trip, seeing it as an option in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Mixed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6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Benefits for Everyone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08376-4E8D-0C48-B210-E9A3A2A06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FE71-F6FB-C340-8A39-7EF2A66476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Reliable planning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Always a ride available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money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2B088-967A-934F-9801-636F725B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endParaRPr lang="en-US" sz="3600" dirty="0">
              <a:solidFill>
                <a:srgbClr val="FF5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03FB8-D566-4948-8159-1C0041362A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rides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 sales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Less cars 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06611-1738-8C4C-8505-0014745D68F1}"/>
              </a:ext>
            </a:extLst>
          </p:cNvPr>
          <p:cNvSpPr txBox="1"/>
          <p:nvPr/>
        </p:nvSpPr>
        <p:spPr>
          <a:xfrm>
            <a:off x="2788623" y="5437495"/>
            <a:ext cx="659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together the environment by making car sharing efficient</a:t>
            </a:r>
          </a:p>
        </p:txBody>
      </p:sp>
    </p:spTree>
    <p:extLst>
      <p:ext uri="{BB962C8B-B14F-4D97-AF65-F5344CB8AC3E}">
        <p14:creationId xmlns:p14="http://schemas.microsoft.com/office/powerpoint/2010/main" val="298812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226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Wingdings</vt:lpstr>
      <vt:lpstr>Office Theme</vt:lpstr>
      <vt:lpstr>Ride like JUSTUS. Pay like KEVIN. Plan like DONALD.   Save the world like GRETA</vt:lpstr>
      <vt:lpstr>Two Problems to Address</vt:lpstr>
      <vt:lpstr>Sixt Calendar</vt:lpstr>
      <vt:lpstr>Sixt Mixed</vt:lpstr>
      <vt:lpstr>New Possible Booking Options</vt:lpstr>
      <vt:lpstr>Work Hand in Hand</vt:lpstr>
      <vt:lpstr>Demo</vt:lpstr>
      <vt:lpstr>Benefits for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FAHR WIE EIN JUSTUS. ZAHL WIE EIN KEVIN. PLANE WIE DONALD.  RETTE DEN PLATNETEN WIE GRETA</dc:title>
  <dc:creator>Fabian H</dc:creator>
  <cp:lastModifiedBy>Fabian H</cp:lastModifiedBy>
  <cp:revision>21</cp:revision>
  <cp:lastPrinted>2019-11-23T20:43:11Z</cp:lastPrinted>
  <dcterms:created xsi:type="dcterms:W3CDTF">2019-11-23T20:25:33Z</dcterms:created>
  <dcterms:modified xsi:type="dcterms:W3CDTF">2019-11-23T23:32:00Z</dcterms:modified>
</cp:coreProperties>
</file>